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77" r:id="rId11"/>
    <p:sldId id="263" r:id="rId12"/>
    <p:sldId id="270" r:id="rId13"/>
    <p:sldId id="264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57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E3709-337A-444F-BB3B-5AA7E5C21D2C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C73A365C-6260-4873-9C47-2D1BFBD3BFEE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Luka :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rusakanya</a:t>
          </a:r>
          <a:r>
            <a:rPr lang="en-US" dirty="0" smtClean="0"/>
            <a:t> </a:t>
          </a:r>
          <a:r>
            <a:rPr lang="en-US" dirty="0" err="1" smtClean="0"/>
            <a:t>kesatuan</a:t>
          </a:r>
          <a:r>
            <a:rPr lang="en-US" dirty="0" smtClean="0"/>
            <a:t> / </a:t>
          </a:r>
          <a:r>
            <a:rPr lang="en-US" dirty="0" err="1" smtClean="0"/>
            <a:t>komponen</a:t>
          </a:r>
          <a:r>
            <a:rPr lang="en-US" dirty="0" smtClean="0"/>
            <a:t> </a:t>
          </a:r>
          <a:r>
            <a:rPr lang="en-US" dirty="0" err="1" smtClean="0"/>
            <a:t>jaringan</a:t>
          </a:r>
          <a:r>
            <a:rPr lang="en-US" dirty="0" smtClean="0"/>
            <a:t>, </a:t>
          </a:r>
          <a:r>
            <a:rPr lang="en-US" dirty="0" err="1" smtClean="0"/>
            <a:t>dimana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spesifik</a:t>
          </a:r>
          <a:r>
            <a:rPr lang="en-US" dirty="0" smtClean="0"/>
            <a:t> </a:t>
          </a:r>
          <a:r>
            <a:rPr lang="en-US" dirty="0" err="1" smtClean="0"/>
            <a:t>terdapat</a:t>
          </a:r>
          <a:r>
            <a:rPr lang="en-US" dirty="0" smtClean="0"/>
            <a:t> </a:t>
          </a:r>
          <a:r>
            <a:rPr lang="en-US" dirty="0" err="1" smtClean="0"/>
            <a:t>substansi</a:t>
          </a:r>
          <a:r>
            <a:rPr lang="en-US" dirty="0" smtClean="0"/>
            <a:t> </a:t>
          </a:r>
          <a:r>
            <a:rPr lang="en-US" dirty="0" err="1" smtClean="0"/>
            <a:t>jaringan</a:t>
          </a:r>
          <a:r>
            <a:rPr lang="en-US" dirty="0" smtClean="0"/>
            <a:t> yang </a:t>
          </a:r>
          <a:r>
            <a:rPr lang="en-US" dirty="0" err="1" smtClean="0"/>
            <a:t>rusak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hilang</a:t>
          </a:r>
          <a:r>
            <a:rPr lang="en-US" dirty="0" smtClean="0"/>
            <a:t>. </a:t>
          </a:r>
          <a:endParaRPr lang="id-ID" dirty="0"/>
        </a:p>
      </dgm:t>
    </dgm:pt>
    <dgm:pt modelId="{614CA370-C345-4853-B224-50E9DE2508B8}" type="parTrans" cxnId="{C1312A3F-6B78-4215-BF74-565605887D13}">
      <dgm:prSet/>
      <dgm:spPr/>
      <dgm:t>
        <a:bodyPr/>
        <a:lstStyle/>
        <a:p>
          <a:endParaRPr lang="id-ID"/>
        </a:p>
      </dgm:t>
    </dgm:pt>
    <dgm:pt modelId="{4F87943D-FC82-4399-89F4-66F7117DD91A}" type="sibTrans" cxnId="{C1312A3F-6B78-4215-BF74-565605887D13}">
      <dgm:prSet/>
      <dgm:spPr/>
      <dgm:t>
        <a:bodyPr/>
        <a:lstStyle/>
        <a:p>
          <a:endParaRPr lang="id-ID"/>
        </a:p>
      </dgm:t>
    </dgm:pt>
    <dgm:pt modelId="{0B1C6E82-F178-4EF5-8DE2-0994DB3249EA}">
      <dgm:prSet phldrT="[Text]"/>
      <dgm:spPr/>
      <dgm:t>
        <a:bodyPr/>
        <a:lstStyle/>
        <a:p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perawatan</a:t>
          </a:r>
          <a:r>
            <a:rPr lang="en-US" dirty="0" smtClean="0"/>
            <a:t> </a:t>
          </a:r>
          <a:r>
            <a:rPr lang="en-US" dirty="0" err="1" smtClean="0"/>
            <a:t>luka</a:t>
          </a:r>
          <a:r>
            <a:rPr lang="en-US" dirty="0" smtClean="0"/>
            <a:t>   :            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menghentikan</a:t>
          </a:r>
          <a:r>
            <a:rPr lang="en-US" dirty="0" smtClean="0"/>
            <a:t> </a:t>
          </a:r>
          <a:r>
            <a:rPr lang="en-US" dirty="0" err="1" smtClean="0"/>
            <a:t>perdarahan</a:t>
          </a:r>
          <a:r>
            <a:rPr lang="en-US" dirty="0" smtClean="0"/>
            <a:t>, </a:t>
          </a:r>
          <a:r>
            <a:rPr lang="en-US" dirty="0" err="1" smtClean="0"/>
            <a:t>mencegah</a:t>
          </a:r>
          <a:r>
            <a:rPr lang="en-US" dirty="0" smtClean="0"/>
            <a:t> </a:t>
          </a:r>
          <a:r>
            <a:rPr lang="en-US" dirty="0" err="1" smtClean="0"/>
            <a:t>infeksi</a:t>
          </a:r>
          <a:r>
            <a:rPr lang="en-US" dirty="0" smtClean="0"/>
            <a:t>, </a:t>
          </a:r>
          <a:r>
            <a:rPr lang="en-US" dirty="0" err="1" smtClean="0"/>
            <a:t>menilai</a:t>
          </a:r>
          <a:r>
            <a:rPr lang="en-US" dirty="0" smtClean="0"/>
            <a:t> </a:t>
          </a:r>
          <a:r>
            <a:rPr lang="en-US" dirty="0" err="1" smtClean="0"/>
            <a:t>kerusakan</a:t>
          </a:r>
          <a:r>
            <a:rPr lang="en-US" dirty="0" smtClean="0"/>
            <a:t> yang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struktur</a:t>
          </a:r>
          <a:r>
            <a:rPr lang="en-US" dirty="0" smtClean="0"/>
            <a:t> yang </a:t>
          </a:r>
          <a:r>
            <a:rPr lang="en-US" dirty="0" err="1" smtClean="0"/>
            <a:t>terkena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penyembuhan</a:t>
          </a:r>
          <a:r>
            <a:rPr lang="en-US" dirty="0" smtClean="0"/>
            <a:t> </a:t>
          </a:r>
          <a:r>
            <a:rPr lang="en-US" dirty="0" err="1" smtClean="0"/>
            <a:t>luka</a:t>
          </a:r>
          <a:r>
            <a:rPr lang="en-US" dirty="0" smtClean="0"/>
            <a:t>.</a:t>
          </a:r>
          <a:endParaRPr lang="id-ID" dirty="0"/>
        </a:p>
      </dgm:t>
    </dgm:pt>
    <dgm:pt modelId="{F382837F-7C46-4D31-AED7-A0DFE0EB3068}" type="parTrans" cxnId="{55C74E26-6E61-4EE1-B6E8-387790C033B9}">
      <dgm:prSet/>
      <dgm:spPr/>
      <dgm:t>
        <a:bodyPr/>
        <a:lstStyle/>
        <a:p>
          <a:endParaRPr lang="id-ID"/>
        </a:p>
      </dgm:t>
    </dgm:pt>
    <dgm:pt modelId="{B6E051E8-5A6A-42BD-98F0-37F113B4AC29}" type="sibTrans" cxnId="{55C74E26-6E61-4EE1-B6E8-387790C033B9}">
      <dgm:prSet/>
      <dgm:spPr/>
      <dgm:t>
        <a:bodyPr/>
        <a:lstStyle/>
        <a:p>
          <a:endParaRPr lang="id-ID"/>
        </a:p>
      </dgm:t>
    </dgm:pt>
    <dgm:pt modelId="{FFC75A48-1382-4093-9547-3199276968B8}" type="pres">
      <dgm:prSet presAssocID="{5F1E3709-337A-444F-BB3B-5AA7E5C21D2C}" presName="linearFlow" presStyleCnt="0">
        <dgm:presLayoutVars>
          <dgm:dir/>
          <dgm:resizeHandles val="exact"/>
        </dgm:presLayoutVars>
      </dgm:prSet>
      <dgm:spPr/>
    </dgm:pt>
    <dgm:pt modelId="{C74C5081-E583-4E2A-AF57-188A5A1D0A79}" type="pres">
      <dgm:prSet presAssocID="{C73A365C-6260-4873-9C47-2D1BFBD3BFEE}" presName="composite" presStyleCnt="0"/>
      <dgm:spPr/>
    </dgm:pt>
    <dgm:pt modelId="{5F24DDCD-7841-402E-8F99-E8F4835204FD}" type="pres">
      <dgm:prSet presAssocID="{C73A365C-6260-4873-9C47-2D1BFBD3BFEE}" presName="imgShp" presStyleLbl="fgImgPlace1" presStyleIdx="0" presStyleCnt="2" custLinFactNeighborX="-11250" custLinFactNeighborY="13756"/>
      <dgm:spPr/>
    </dgm:pt>
    <dgm:pt modelId="{9CE01B42-EFEE-4F51-A54E-2BA6DEA0569E}" type="pres">
      <dgm:prSet presAssocID="{C73A365C-6260-4873-9C47-2D1BFBD3BFEE}" presName="txShp" presStyleLbl="node1" presStyleIdx="0" presStyleCnt="2" custLinFactNeighborX="862" custLinFactNeighborY="-4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EC815-D84F-4287-8956-54F09B556936}" type="pres">
      <dgm:prSet presAssocID="{4F87943D-FC82-4399-89F4-66F7117DD91A}" presName="spacing" presStyleCnt="0"/>
      <dgm:spPr/>
    </dgm:pt>
    <dgm:pt modelId="{19F4BEA5-C948-4ECF-A108-5E0F2577BD85}" type="pres">
      <dgm:prSet presAssocID="{0B1C6E82-F178-4EF5-8DE2-0994DB3249EA}" presName="composite" presStyleCnt="0"/>
      <dgm:spPr/>
    </dgm:pt>
    <dgm:pt modelId="{F6494BF7-AD7A-438D-B24C-B81D9B111CEE}" type="pres">
      <dgm:prSet presAssocID="{0B1C6E82-F178-4EF5-8DE2-0994DB3249EA}" presName="imgShp" presStyleLbl="fgImgPlace1" presStyleIdx="1" presStyleCnt="2" custLinFactNeighborX="3363" custLinFactNeighborY="-1318"/>
      <dgm:spPr/>
    </dgm:pt>
    <dgm:pt modelId="{63E74E46-1DF6-4804-956B-F4226F2C4683}" type="pres">
      <dgm:prSet presAssocID="{0B1C6E82-F178-4EF5-8DE2-0994DB3249EA}" presName="txShp" presStyleLbl="node1" presStyleIdx="1" presStyleCnt="2" custScaleX="107350" custScaleY="160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17B792-8DE2-424A-8DFE-9E7119E32AF5}" type="presOf" srcId="{5F1E3709-337A-444F-BB3B-5AA7E5C21D2C}" destId="{FFC75A48-1382-4093-9547-3199276968B8}" srcOrd="0" destOrd="0" presId="urn:microsoft.com/office/officeart/2005/8/layout/vList3#1"/>
    <dgm:cxn modelId="{55C74E26-6E61-4EE1-B6E8-387790C033B9}" srcId="{5F1E3709-337A-444F-BB3B-5AA7E5C21D2C}" destId="{0B1C6E82-F178-4EF5-8DE2-0994DB3249EA}" srcOrd="1" destOrd="0" parTransId="{F382837F-7C46-4D31-AED7-A0DFE0EB3068}" sibTransId="{B6E051E8-5A6A-42BD-98F0-37F113B4AC29}"/>
    <dgm:cxn modelId="{C1312A3F-6B78-4215-BF74-565605887D13}" srcId="{5F1E3709-337A-444F-BB3B-5AA7E5C21D2C}" destId="{C73A365C-6260-4873-9C47-2D1BFBD3BFEE}" srcOrd="0" destOrd="0" parTransId="{614CA370-C345-4853-B224-50E9DE2508B8}" sibTransId="{4F87943D-FC82-4399-89F4-66F7117DD91A}"/>
    <dgm:cxn modelId="{B5AF3E43-C7AD-4E36-8BEC-2EB64167DB6C}" type="presOf" srcId="{C73A365C-6260-4873-9C47-2D1BFBD3BFEE}" destId="{9CE01B42-EFEE-4F51-A54E-2BA6DEA0569E}" srcOrd="0" destOrd="0" presId="urn:microsoft.com/office/officeart/2005/8/layout/vList3#1"/>
    <dgm:cxn modelId="{BFEB7F5B-786B-4214-B845-99570206EDA1}" type="presOf" srcId="{0B1C6E82-F178-4EF5-8DE2-0994DB3249EA}" destId="{63E74E46-1DF6-4804-956B-F4226F2C4683}" srcOrd="0" destOrd="0" presId="urn:microsoft.com/office/officeart/2005/8/layout/vList3#1"/>
    <dgm:cxn modelId="{E9DDB5CB-2767-4189-BB75-0EB1A76AD0BB}" type="presParOf" srcId="{FFC75A48-1382-4093-9547-3199276968B8}" destId="{C74C5081-E583-4E2A-AF57-188A5A1D0A79}" srcOrd="0" destOrd="0" presId="urn:microsoft.com/office/officeart/2005/8/layout/vList3#1"/>
    <dgm:cxn modelId="{D2582E73-2E37-41D8-9ACD-0091345D3561}" type="presParOf" srcId="{C74C5081-E583-4E2A-AF57-188A5A1D0A79}" destId="{5F24DDCD-7841-402E-8F99-E8F4835204FD}" srcOrd="0" destOrd="0" presId="urn:microsoft.com/office/officeart/2005/8/layout/vList3#1"/>
    <dgm:cxn modelId="{0AF086DB-AC69-4440-8B51-462686F214E7}" type="presParOf" srcId="{C74C5081-E583-4E2A-AF57-188A5A1D0A79}" destId="{9CE01B42-EFEE-4F51-A54E-2BA6DEA0569E}" srcOrd="1" destOrd="0" presId="urn:microsoft.com/office/officeart/2005/8/layout/vList3#1"/>
    <dgm:cxn modelId="{60417173-9E75-42B0-ABEC-C02DFA5E5ADA}" type="presParOf" srcId="{FFC75A48-1382-4093-9547-3199276968B8}" destId="{704EC815-D84F-4287-8956-54F09B556936}" srcOrd="1" destOrd="0" presId="urn:microsoft.com/office/officeart/2005/8/layout/vList3#1"/>
    <dgm:cxn modelId="{9E3BBA0A-3AE2-471B-B82D-843384655930}" type="presParOf" srcId="{FFC75A48-1382-4093-9547-3199276968B8}" destId="{19F4BEA5-C948-4ECF-A108-5E0F2577BD85}" srcOrd="2" destOrd="0" presId="urn:microsoft.com/office/officeart/2005/8/layout/vList3#1"/>
    <dgm:cxn modelId="{EF254506-A82B-4B21-8934-DB6BE349209C}" type="presParOf" srcId="{19F4BEA5-C948-4ECF-A108-5E0F2577BD85}" destId="{F6494BF7-AD7A-438D-B24C-B81D9B111CEE}" srcOrd="0" destOrd="0" presId="urn:microsoft.com/office/officeart/2005/8/layout/vList3#1"/>
    <dgm:cxn modelId="{CCC0364A-39BB-4EA7-A1DE-55B3CA1DC8B2}" type="presParOf" srcId="{19F4BEA5-C948-4ECF-A108-5E0F2577BD85}" destId="{63E74E46-1DF6-4804-956B-F4226F2C468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01B42-EFEE-4F51-A54E-2BA6DEA0569E}">
      <dsp:nvSpPr>
        <dsp:cNvPr id="0" name=""/>
        <dsp:cNvSpPr/>
      </dsp:nvSpPr>
      <dsp:spPr>
        <a:xfrm rot="10800000">
          <a:off x="1725533" y="0"/>
          <a:ext cx="5075843" cy="1613109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33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Luka : </a:t>
          </a:r>
          <a:r>
            <a:rPr lang="en-US" sz="2100" kern="1200" dirty="0" err="1" smtClean="0"/>
            <a:t>adalah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rusakanya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kesatuan</a:t>
          </a:r>
          <a:r>
            <a:rPr lang="en-US" sz="2100" kern="1200" dirty="0" smtClean="0"/>
            <a:t> / </a:t>
          </a:r>
          <a:r>
            <a:rPr lang="en-US" sz="2100" kern="1200" dirty="0" err="1" smtClean="0"/>
            <a:t>komponen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jaringan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dimana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secara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spesifik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terdapat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substansi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jaringan</a:t>
          </a:r>
          <a:r>
            <a:rPr lang="en-US" sz="2100" kern="1200" dirty="0" smtClean="0"/>
            <a:t> yang </a:t>
          </a:r>
          <a:r>
            <a:rPr lang="en-US" sz="2100" kern="1200" dirty="0" err="1" smtClean="0"/>
            <a:t>rusak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atau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hilang</a:t>
          </a:r>
          <a:r>
            <a:rPr lang="en-US" sz="2100" kern="1200" dirty="0" smtClean="0"/>
            <a:t>. </a:t>
          </a:r>
          <a:endParaRPr lang="id-ID" sz="2100" kern="1200" dirty="0"/>
        </a:p>
      </dsp:txBody>
      <dsp:txXfrm rot="10800000">
        <a:off x="2128810" y="0"/>
        <a:ext cx="4672566" cy="1613109"/>
      </dsp:txXfrm>
    </dsp:sp>
    <dsp:sp modelId="{5F24DDCD-7841-402E-8F99-E8F4835204FD}">
      <dsp:nvSpPr>
        <dsp:cNvPr id="0" name=""/>
        <dsp:cNvSpPr/>
      </dsp:nvSpPr>
      <dsp:spPr>
        <a:xfrm>
          <a:off x="693749" y="224200"/>
          <a:ext cx="1613109" cy="16131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74E46-1DF6-4804-956B-F4226F2C4683}">
      <dsp:nvSpPr>
        <dsp:cNvPr id="0" name=""/>
        <dsp:cNvSpPr/>
      </dsp:nvSpPr>
      <dsp:spPr>
        <a:xfrm rot="10800000">
          <a:off x="1401973" y="2096936"/>
          <a:ext cx="5448918" cy="25812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33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Tujuan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perawatan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luka</a:t>
          </a:r>
          <a:r>
            <a:rPr lang="en-US" sz="2100" kern="1200" dirty="0" smtClean="0"/>
            <a:t>   :             </a:t>
          </a:r>
          <a:r>
            <a:rPr lang="en-US" sz="2100" kern="1200" dirty="0" err="1" smtClean="0"/>
            <a:t>untuk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menghentikan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perdarahan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mencegah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infeksi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menilai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kerusakan</a:t>
          </a:r>
          <a:r>
            <a:rPr lang="en-US" sz="2100" kern="1200" dirty="0" smtClean="0"/>
            <a:t> yang </a:t>
          </a:r>
          <a:r>
            <a:rPr lang="en-US" sz="2100" kern="1200" dirty="0" err="1" smtClean="0"/>
            <a:t>terjadi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pada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struktur</a:t>
          </a:r>
          <a:r>
            <a:rPr lang="en-US" sz="2100" kern="1200" dirty="0" smtClean="0"/>
            <a:t> yang </a:t>
          </a:r>
          <a:r>
            <a:rPr lang="en-US" sz="2100" kern="1200" dirty="0" err="1" smtClean="0"/>
            <a:t>terkena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untuk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penyembuhan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luka</a:t>
          </a:r>
          <a:r>
            <a:rPr lang="en-US" sz="2100" kern="1200" dirty="0" smtClean="0"/>
            <a:t>.</a:t>
          </a:r>
          <a:endParaRPr lang="id-ID" sz="2100" kern="1200" dirty="0"/>
        </a:p>
      </dsp:txBody>
      <dsp:txXfrm rot="10800000">
        <a:off x="2047293" y="2096936"/>
        <a:ext cx="4803598" cy="2581282"/>
      </dsp:txXfrm>
    </dsp:sp>
    <dsp:sp modelId="{F6494BF7-AD7A-438D-B24C-B81D9B111CEE}">
      <dsp:nvSpPr>
        <dsp:cNvPr id="0" name=""/>
        <dsp:cNvSpPr/>
      </dsp:nvSpPr>
      <dsp:spPr>
        <a:xfrm>
          <a:off x="836204" y="2559761"/>
          <a:ext cx="1613109" cy="16131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38EAE-7ADB-48F6-AC0A-5933EEE369D3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C74BF-5487-4A56-99DC-C0416663D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9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C74BF-5487-4A56-99DC-C0416663D6C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C74BF-5487-4A56-99DC-C0416663D6C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8525-B3A2-4376-871C-9900E91D2E3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77C6-9121-42A6-86C2-3F2B57159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8525-B3A2-4376-871C-9900E91D2E3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77C6-9121-42A6-86C2-3F2B57159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8525-B3A2-4376-871C-9900E91D2E3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77C6-9121-42A6-86C2-3F2B57159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8525-B3A2-4376-871C-9900E91D2E3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77C6-9121-42A6-86C2-3F2B57159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8525-B3A2-4376-871C-9900E91D2E3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77C6-9121-42A6-86C2-3F2B57159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8525-B3A2-4376-871C-9900E91D2E3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77C6-9121-42A6-86C2-3F2B57159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8525-B3A2-4376-871C-9900E91D2E3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77C6-9121-42A6-86C2-3F2B57159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8525-B3A2-4376-871C-9900E91D2E3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77C6-9121-42A6-86C2-3F2B57159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8525-B3A2-4376-871C-9900E91D2E3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77C6-9121-42A6-86C2-3F2B57159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8525-B3A2-4376-871C-9900E91D2E3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77C6-9121-42A6-86C2-3F2B57159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8525-B3A2-4376-871C-9900E91D2E3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77C6-9121-42A6-86C2-3F2B57159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B8525-B3A2-4376-871C-9900E91D2E3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E77C6-9121-42A6-86C2-3F2B57159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.jpg">
            <a:extLst>
              <a:ext uri="{FF2B5EF4-FFF2-40B4-BE49-F238E27FC236}">
                <a16:creationId xmlns="" xmlns:a16="http://schemas.microsoft.com/office/drawing/2014/main" id="{F4380C37-849C-41C1-B3C8-B1C3EB85C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08418183-EEFE-4650-AF97-FA50E4992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429000"/>
            <a:ext cx="5943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PRINSIP PERAWATAN LUKA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Ety Nurhayati, S.Kp,M.Kep,.Ns.Sp.Kep.Mat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en-US" sz="1800" b="1" smtClean="0">
                <a:solidFill>
                  <a:schemeClr val="bg1"/>
                </a:solidFill>
                <a:latin typeface="Arial" panose="020B0604020202020204" pitchFamily="34" charset="0"/>
              </a:rPr>
              <a:t>IILMU </a:t>
            </a:r>
            <a:r>
              <a:rPr lang="id-ID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KEPERAWATAN </a:t>
            </a:r>
            <a:r>
              <a:rPr lang="id-ID" alt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201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9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="" xmlns:a16="http://schemas.microsoft.com/office/drawing/2014/main" id="{1F864147-AF96-4EC7-B843-68E2E2E5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980728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3. </a:t>
            </a:r>
            <a:r>
              <a:rPr lang="en-US" sz="2400" dirty="0" err="1" smtClean="0"/>
              <a:t>Proliferasi</a:t>
            </a:r>
            <a:r>
              <a:rPr lang="en-US" sz="2400" dirty="0" smtClean="0"/>
              <a:t>/</a:t>
            </a:r>
            <a:r>
              <a:rPr lang="en-US" sz="2400" dirty="0" err="1" smtClean="0"/>
              <a:t>resolusi</a:t>
            </a:r>
            <a:r>
              <a:rPr lang="en-US" sz="2400" dirty="0" smtClean="0"/>
              <a:t> : </a:t>
            </a:r>
            <a:r>
              <a:rPr lang="en-US" sz="2400" dirty="0" err="1" smtClean="0"/>
              <a:t>penumpukan</a:t>
            </a:r>
            <a:r>
              <a:rPr lang="en-US" sz="2400" dirty="0" smtClean="0"/>
              <a:t> deposit </a:t>
            </a:r>
            <a:r>
              <a:rPr lang="en-US" sz="2400" dirty="0" err="1" smtClean="0"/>
              <a:t>kolagen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luka</a:t>
            </a:r>
            <a:r>
              <a:rPr lang="en-US" sz="2400" dirty="0" smtClean="0"/>
              <a:t>, angiogenesis (</a:t>
            </a:r>
            <a:r>
              <a:rPr lang="en-US" sz="2400" dirty="0" err="1" smtClean="0"/>
              <a:t>pembentukan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pembuluh</a:t>
            </a:r>
            <a:endParaRPr lang="en-US" sz="2400" dirty="0" smtClean="0"/>
          </a:p>
          <a:p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), </a:t>
            </a:r>
            <a:r>
              <a:rPr lang="en-US" sz="2400" dirty="0" err="1" smtClean="0"/>
              <a:t>proliferasi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pengecilan</a:t>
            </a:r>
            <a:r>
              <a:rPr lang="en-US" sz="2400" dirty="0" smtClean="0"/>
              <a:t> </a:t>
            </a:r>
            <a:r>
              <a:rPr lang="en-US" sz="2400" dirty="0" err="1" smtClean="0"/>
              <a:t>lebar</a:t>
            </a:r>
            <a:r>
              <a:rPr lang="en-US" sz="2400" dirty="0" smtClean="0"/>
              <a:t> </a:t>
            </a:r>
            <a:r>
              <a:rPr lang="en-US" sz="2400" dirty="0" err="1" smtClean="0"/>
              <a:t>luka</a:t>
            </a:r>
            <a:r>
              <a:rPr lang="en-US" sz="2400" dirty="0" smtClean="0"/>
              <a:t>. </a:t>
            </a: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berhenti</a:t>
            </a:r>
            <a:r>
              <a:rPr lang="en-US" sz="2400" dirty="0" smtClean="0"/>
              <a:t> 2 </a:t>
            </a:r>
            <a:r>
              <a:rPr lang="en-US" sz="2400" dirty="0" err="1" smtClean="0"/>
              <a:t>mgg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 smtClean="0"/>
              <a:t>luka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4. </a:t>
            </a:r>
            <a:r>
              <a:rPr lang="en-US" sz="2400" dirty="0" err="1" smtClean="0"/>
              <a:t>Maturasi</a:t>
            </a:r>
            <a:r>
              <a:rPr lang="en-US" sz="2400" dirty="0" smtClean="0"/>
              <a:t>/</a:t>
            </a:r>
            <a:r>
              <a:rPr lang="en-US" sz="2400" dirty="0" err="1" smtClean="0"/>
              <a:t>rekontruksi</a:t>
            </a:r>
            <a:r>
              <a:rPr lang="en-US" sz="2400" dirty="0" smtClean="0"/>
              <a:t> : </a:t>
            </a: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terakhir</a:t>
            </a:r>
            <a:r>
              <a:rPr lang="en-US" sz="2400" dirty="0" smtClean="0"/>
              <a:t> </a:t>
            </a:r>
            <a:r>
              <a:rPr lang="en-US" sz="2400" dirty="0" err="1" smtClean="0"/>
              <a:t>penyembuhan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remodelling</a:t>
            </a:r>
            <a:r>
              <a:rPr lang="en-US" sz="2400" dirty="0" smtClean="0"/>
              <a:t> </a:t>
            </a:r>
            <a:r>
              <a:rPr lang="en-US" sz="2400" dirty="0" err="1" smtClean="0"/>
              <a:t>scaryang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. </a:t>
            </a:r>
            <a:r>
              <a:rPr lang="en-US" sz="2400" dirty="0" err="1" smtClean="0"/>
              <a:t>Biasanya</a:t>
            </a:r>
            <a:endParaRPr lang="en-US" sz="2400" dirty="0" smtClean="0"/>
          </a:p>
          <a:p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selam</a:t>
            </a:r>
            <a:r>
              <a:rPr lang="en-US" sz="2400" dirty="0" smtClean="0"/>
              <a:t> </a:t>
            </a:r>
            <a:r>
              <a:rPr lang="en-US" sz="2400" dirty="0" err="1" smtClean="0"/>
              <a:t>asetahun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seteleh</a:t>
            </a:r>
            <a:r>
              <a:rPr lang="en-US" sz="2400" dirty="0" smtClean="0"/>
              <a:t> </a:t>
            </a:r>
            <a:r>
              <a:rPr lang="en-US" sz="2400" dirty="0" err="1" smtClean="0"/>
              <a:t>luka</a:t>
            </a:r>
            <a:r>
              <a:rPr lang="en-US" sz="2400" dirty="0" smtClean="0"/>
              <a:t> </a:t>
            </a:r>
            <a:r>
              <a:rPr lang="en-US" sz="2400" dirty="0" err="1" smtClean="0"/>
              <a:t>tertutup</a:t>
            </a:r>
            <a:r>
              <a:rPr lang="en-US" sz="2400" dirty="0" smtClean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8" y="5661249"/>
            <a:ext cx="3419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Baririet</a:t>
            </a:r>
            <a:r>
              <a:rPr lang="en-US" dirty="0" smtClean="0"/>
              <a:t> </a:t>
            </a:r>
            <a:r>
              <a:rPr lang="en-US" dirty="0" err="1" smtClean="0"/>
              <a:t>Baroroh.,S.kep.,Ns</a:t>
            </a:r>
            <a:endParaRPr lang="en-US" dirty="0" smtClean="0"/>
          </a:p>
          <a:p>
            <a:r>
              <a:rPr lang="en-US" dirty="0" smtClean="0"/>
              <a:t>     Basic nursing department</a:t>
            </a:r>
          </a:p>
          <a:p>
            <a:r>
              <a:rPr lang="en-US" dirty="0" smtClean="0"/>
              <a:t>        PSIK FIKES UMM 2011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="" xmlns:a16="http://schemas.microsoft.com/office/drawing/2014/main" id="{1F864147-AF96-4EC7-B843-68E2E2E5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76718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87616" y="566124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Baririet</a:t>
            </a:r>
            <a:r>
              <a:rPr lang="en-US" dirty="0" smtClean="0"/>
              <a:t> </a:t>
            </a:r>
            <a:r>
              <a:rPr lang="en-US" dirty="0" err="1" smtClean="0"/>
              <a:t>Baroroh.,S.kep.,Ns</a:t>
            </a:r>
            <a:endParaRPr lang="en-US" dirty="0" smtClean="0"/>
          </a:p>
          <a:p>
            <a:r>
              <a:rPr lang="en-US" dirty="0" smtClean="0"/>
              <a:t>     Basic nursing department</a:t>
            </a:r>
          </a:p>
          <a:p>
            <a:r>
              <a:rPr lang="en-US" dirty="0" smtClean="0"/>
              <a:t>        PSIK FIKES UMM 2011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="" xmlns:a16="http://schemas.microsoft.com/office/drawing/2014/main" id="{1F864147-AF96-4EC7-B843-68E2E2E5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98072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Infeksi</a:t>
            </a:r>
            <a:r>
              <a:rPr lang="en-US" sz="2400" b="1" dirty="0" smtClean="0"/>
              <a:t>  Luka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844824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</a:t>
            </a:r>
            <a:r>
              <a:rPr lang="en-US" sz="2400" dirty="0" err="1" smtClean="0"/>
              <a:t>Tanda</a:t>
            </a:r>
            <a:r>
              <a:rPr lang="en-US" sz="2400" dirty="0" smtClean="0"/>
              <a:t> </a:t>
            </a:r>
            <a:r>
              <a:rPr lang="en-US" sz="2400" dirty="0" err="1" smtClean="0"/>
              <a:t>klinis</a:t>
            </a:r>
            <a:r>
              <a:rPr lang="en-US" sz="2400" dirty="0" smtClean="0"/>
              <a:t> :  </a:t>
            </a:r>
            <a:r>
              <a:rPr lang="en-US" sz="2400" dirty="0" err="1" smtClean="0"/>
              <a:t>nyeri</a:t>
            </a:r>
            <a:r>
              <a:rPr lang="en-US" sz="2400" dirty="0" smtClean="0"/>
              <a:t>, </a:t>
            </a:r>
            <a:r>
              <a:rPr lang="en-US" sz="2400" dirty="0" err="1" smtClean="0"/>
              <a:t>bengkak</a:t>
            </a:r>
            <a:r>
              <a:rPr lang="en-US" sz="2400" dirty="0" smtClean="0"/>
              <a:t> , </a:t>
            </a:r>
            <a:r>
              <a:rPr lang="en-US" sz="2400" dirty="0" err="1" smtClean="0"/>
              <a:t>berwarna</a:t>
            </a:r>
            <a:r>
              <a:rPr lang="en-US" sz="2400" dirty="0" smtClean="0"/>
              <a:t> </a:t>
            </a:r>
            <a:r>
              <a:rPr lang="en-US" sz="2400" dirty="0" err="1" smtClean="0"/>
              <a:t>kemerahan</a:t>
            </a:r>
            <a:r>
              <a:rPr lang="en-US" sz="2400" dirty="0" smtClean="0"/>
              <a:t> ,         </a:t>
            </a:r>
            <a:r>
              <a:rPr lang="en-US" sz="2400" dirty="0" err="1" smtClean="0"/>
              <a:t>terasa</a:t>
            </a:r>
            <a:r>
              <a:rPr lang="en-US" sz="2400" dirty="0" smtClean="0"/>
              <a:t> </a:t>
            </a:r>
            <a:r>
              <a:rPr lang="en-US" sz="2400" dirty="0" err="1" smtClean="0"/>
              <a:t>panas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mengeluarkan</a:t>
            </a:r>
            <a:r>
              <a:rPr lang="en-US" sz="2400" dirty="0" smtClean="0"/>
              <a:t> </a:t>
            </a:r>
            <a:r>
              <a:rPr lang="en-US" sz="2400" dirty="0" err="1" smtClean="0"/>
              <a:t>nanah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      </a:t>
            </a:r>
            <a:r>
              <a:rPr lang="en-US" sz="2400" dirty="0" err="1" smtClean="0"/>
              <a:t>Tatalaksana</a:t>
            </a:r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 </a:t>
            </a:r>
            <a:r>
              <a:rPr lang="en-US" sz="2400" dirty="0" err="1" smtClean="0"/>
              <a:t>Buka</a:t>
            </a:r>
            <a:r>
              <a:rPr lang="en-US" sz="2400" dirty="0" smtClean="0"/>
              <a:t> </a:t>
            </a:r>
            <a:r>
              <a:rPr lang="en-US" sz="2400" dirty="0" err="1" smtClean="0"/>
              <a:t>luka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dicurigai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nanah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 </a:t>
            </a:r>
            <a:r>
              <a:rPr lang="en-US" sz="2400" dirty="0" err="1" smtClean="0"/>
              <a:t>Bersihka</a:t>
            </a:r>
            <a:r>
              <a:rPr lang="en-US" sz="2400" dirty="0" smtClean="0"/>
              <a:t> </a:t>
            </a:r>
            <a:r>
              <a:rPr lang="en-US" sz="2400" dirty="0" err="1" smtClean="0"/>
              <a:t>luka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cairan</a:t>
            </a:r>
            <a:r>
              <a:rPr lang="en-US" sz="2400" dirty="0" smtClean="0"/>
              <a:t> </a:t>
            </a:r>
            <a:r>
              <a:rPr lang="en-US" sz="2400" dirty="0" err="1" smtClean="0"/>
              <a:t>desinfektan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 </a:t>
            </a:r>
            <a:r>
              <a:rPr lang="en-US" sz="2400" dirty="0" err="1" smtClean="0"/>
              <a:t>Tutup</a:t>
            </a:r>
            <a:r>
              <a:rPr lang="en-US" sz="2400" dirty="0" smtClean="0"/>
              <a:t> </a:t>
            </a:r>
            <a:r>
              <a:rPr lang="en-US" sz="2400" dirty="0" err="1" smtClean="0"/>
              <a:t>ringan</a:t>
            </a:r>
            <a:r>
              <a:rPr lang="en-US" sz="2400" dirty="0" smtClean="0"/>
              <a:t> </a:t>
            </a:r>
            <a:r>
              <a:rPr lang="en-US" sz="2400" dirty="0" err="1" smtClean="0"/>
              <a:t>luka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kasa</a:t>
            </a:r>
            <a:r>
              <a:rPr lang="en-US" sz="2400" dirty="0" smtClean="0"/>
              <a:t> </a:t>
            </a:r>
            <a:r>
              <a:rPr lang="en-US" sz="2400" dirty="0" err="1" smtClean="0"/>
              <a:t>lembap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 </a:t>
            </a:r>
            <a:r>
              <a:rPr lang="en-US" sz="2400" dirty="0" err="1" smtClean="0"/>
              <a:t>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antibiotik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selulitis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</a:t>
            </a:r>
            <a:r>
              <a:rPr lang="en-US" sz="2400" dirty="0" err="1" smtClean="0"/>
              <a:t>luka</a:t>
            </a:r>
            <a:r>
              <a:rPr lang="en-US" sz="2400" dirty="0" smtClean="0"/>
              <a:t> </a:t>
            </a:r>
            <a:r>
              <a:rPr lang="en-US" sz="2400" dirty="0" err="1" smtClean="0"/>
              <a:t>sembuh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67544" y="1916832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67544" y="2924944"/>
            <a:ext cx="504056" cy="3600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99992" y="5661247"/>
            <a:ext cx="4644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http://www.ichrc.org/932-prinsip-perawatan-luka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="" xmlns:a16="http://schemas.microsoft.com/office/drawing/2014/main" id="{1F864147-AF96-4EC7-B843-68E2E2E5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980728"/>
            <a:ext cx="78488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Mencegah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infeksi</a:t>
            </a:r>
            <a:endParaRPr lang="en-US" sz="2400" b="1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400" dirty="0" err="1" smtClean="0"/>
              <a:t>Membersihkan</a:t>
            </a:r>
            <a:r>
              <a:rPr lang="en-US" sz="2400" dirty="0" smtClean="0"/>
              <a:t>  </a:t>
            </a:r>
            <a:r>
              <a:rPr lang="en-US" sz="2400" dirty="0" err="1" smtClean="0"/>
              <a:t>luka</a:t>
            </a:r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Bersihkan</a:t>
            </a:r>
            <a:r>
              <a:rPr lang="en-US" sz="2400" dirty="0" smtClean="0"/>
              <a:t> </a:t>
            </a:r>
            <a:r>
              <a:rPr lang="en-US" sz="2400" dirty="0" err="1" smtClean="0"/>
              <a:t>kulit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</a:t>
            </a:r>
            <a:r>
              <a:rPr lang="en-US" sz="2400" dirty="0" err="1" smtClean="0"/>
              <a:t>luka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Anestesi</a:t>
            </a:r>
            <a:r>
              <a:rPr lang="en-US" sz="2400" dirty="0" smtClean="0"/>
              <a:t> </a:t>
            </a:r>
            <a:r>
              <a:rPr lang="en-US" sz="2400" dirty="0" err="1" smtClean="0"/>
              <a:t>lokal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Antibiotik</a:t>
            </a:r>
            <a:r>
              <a:rPr lang="en-US" sz="2400" dirty="0" smtClean="0"/>
              <a:t>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76056" y="5733256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http://www.ichrc.org/932-prinsip-perawatan-luka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="" xmlns:a16="http://schemas.microsoft.com/office/drawing/2014/main" id="{1F864147-AF96-4EC7-B843-68E2E2E5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91725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836712"/>
            <a:ext cx="486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</a:t>
            </a:r>
            <a:r>
              <a:rPr lang="en-US" sz="2400" b="1" dirty="0" err="1" smtClean="0"/>
              <a:t>Menghentikan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Perdarahan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467544" y="1556792"/>
            <a:ext cx="763284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Tekanan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langsung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luka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menghentikan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perdarahan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2852936"/>
            <a:ext cx="7272808" cy="18722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Perdarahan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anggota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dapat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diatasi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dalam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waktu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singkat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(&lt;10 </a:t>
            </a:r>
            <a:r>
              <a:rPr lang="en-US" sz="2000" dirty="0" err="1" smtClean="0">
                <a:solidFill>
                  <a:schemeClr val="tx1"/>
                </a:solidFill>
              </a:rPr>
              <a:t>menit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menggunakan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manset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sfigmomanometer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dipasang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bagian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proksimal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pembuluh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arteri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5696" y="5085184"/>
            <a:ext cx="5184576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Penggunaan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torniket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terlalu</a:t>
            </a:r>
            <a:r>
              <a:rPr lang="en-US" sz="2000" dirty="0" smtClean="0">
                <a:solidFill>
                  <a:schemeClr val="tx1"/>
                </a:solidFill>
              </a:rPr>
              <a:t> lama </a:t>
            </a:r>
            <a:r>
              <a:rPr lang="en-US" sz="2000" dirty="0" err="1" smtClean="0">
                <a:solidFill>
                  <a:schemeClr val="tx1"/>
                </a:solidFill>
              </a:rPr>
              <a:t>bisa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merusak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ekstremitas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9992" y="6093297"/>
            <a:ext cx="4644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http://www.ichrc.org/932-prinsip-perawatan-luka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="" xmlns:a16="http://schemas.microsoft.com/office/drawing/2014/main" id="{1F864147-AF96-4EC7-B843-68E2E2E5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52736"/>
            <a:ext cx="705678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64088" y="5805264"/>
            <a:ext cx="377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http://www.ichrc.org/932-prinsip-perawatan-luka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="" xmlns:a16="http://schemas.microsoft.com/office/drawing/2014/main" id="{1F864147-AF96-4EC7-B843-68E2E2E5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98072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Menutup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luka</a:t>
            </a:r>
            <a:endParaRPr lang="en-US" sz="2400" b="1" dirty="0"/>
          </a:p>
        </p:txBody>
      </p:sp>
      <p:sp>
        <p:nvSpPr>
          <p:cNvPr id="7" name="Curved Right Arrow 6"/>
          <p:cNvSpPr/>
          <p:nvPr/>
        </p:nvSpPr>
        <p:spPr>
          <a:xfrm>
            <a:off x="539552" y="1484784"/>
            <a:ext cx="504056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62880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luka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kurang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sehari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dibersihkan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seksama</a:t>
            </a:r>
            <a:r>
              <a:rPr lang="en-US" sz="2000" dirty="0" smtClean="0"/>
              <a:t>, </a:t>
            </a:r>
            <a:r>
              <a:rPr lang="en-US" sz="2000" dirty="0" err="1" smtClean="0"/>
              <a:t>luka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benar</a:t>
            </a:r>
            <a:r>
              <a:rPr lang="en-US" sz="2000" dirty="0" smtClean="0"/>
              <a:t>- </a:t>
            </a:r>
            <a:r>
              <a:rPr lang="en-US" sz="2000" dirty="0" err="1" smtClean="0"/>
              <a:t>benar</a:t>
            </a:r>
            <a:r>
              <a:rPr lang="en-US" sz="2000" dirty="0" smtClean="0"/>
              <a:t> </a:t>
            </a:r>
            <a:r>
              <a:rPr lang="en-US" sz="2000" dirty="0" err="1" smtClean="0"/>
              <a:t>ditutup</a:t>
            </a:r>
            <a:r>
              <a:rPr lang="en-US" sz="2000" dirty="0" smtClean="0"/>
              <a:t>/</a:t>
            </a:r>
            <a:r>
              <a:rPr lang="en-US" sz="2000" dirty="0" err="1" smtClean="0"/>
              <a:t>dijahit</a:t>
            </a:r>
            <a:endParaRPr lang="en-US" sz="2000" dirty="0"/>
          </a:p>
        </p:txBody>
      </p:sp>
      <p:sp>
        <p:nvSpPr>
          <p:cNvPr id="10" name="Curved Right Arrow 9"/>
          <p:cNvSpPr/>
          <p:nvPr/>
        </p:nvSpPr>
        <p:spPr>
          <a:xfrm>
            <a:off x="611560" y="2420888"/>
            <a:ext cx="432048" cy="648072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256490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Luka </a:t>
            </a:r>
            <a:r>
              <a:rPr lang="en-US" sz="2000" dirty="0" err="1" smtClean="0"/>
              <a:t>bernanah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dijahit</a:t>
            </a:r>
            <a:r>
              <a:rPr lang="en-US" sz="2000" dirty="0" smtClean="0"/>
              <a:t>, </a:t>
            </a:r>
            <a:r>
              <a:rPr lang="en-US" sz="2000" dirty="0" err="1" smtClean="0"/>
              <a:t>tutup</a:t>
            </a:r>
            <a:r>
              <a:rPr lang="en-US" sz="2000" dirty="0" smtClean="0"/>
              <a:t> </a:t>
            </a:r>
            <a:r>
              <a:rPr lang="en-US" sz="2000" dirty="0" err="1" smtClean="0"/>
              <a:t>ringan</a:t>
            </a:r>
            <a:r>
              <a:rPr lang="en-US" sz="2000" dirty="0" smtClean="0"/>
              <a:t> </a:t>
            </a:r>
            <a:r>
              <a:rPr lang="en-US" sz="2000" dirty="0" err="1" smtClean="0"/>
              <a:t>luka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kasa</a:t>
            </a:r>
            <a:r>
              <a:rPr lang="en-US" sz="2000" dirty="0" smtClean="0"/>
              <a:t> </a:t>
            </a:r>
            <a:r>
              <a:rPr lang="en-US" sz="2000" dirty="0" err="1" smtClean="0"/>
              <a:t>lembap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4" name="Curved Right Arrow 13"/>
          <p:cNvSpPr/>
          <p:nvPr/>
        </p:nvSpPr>
        <p:spPr>
          <a:xfrm>
            <a:off x="539552" y="3429000"/>
            <a:ext cx="432048" cy="576064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350100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Luka yang 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ditutup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penutup</a:t>
            </a:r>
            <a:r>
              <a:rPr lang="en-US" sz="2000" dirty="0" smtClean="0"/>
              <a:t> primer,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ditutup</a:t>
            </a:r>
            <a:r>
              <a:rPr lang="en-US" sz="2000" dirty="0" smtClean="0"/>
              <a:t> </a:t>
            </a:r>
            <a:r>
              <a:rPr lang="en-US" sz="2000" dirty="0" err="1" smtClean="0"/>
              <a:t>ringan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kasa</a:t>
            </a:r>
            <a:r>
              <a:rPr lang="en-US" sz="2000" dirty="0" smtClean="0"/>
              <a:t> </a:t>
            </a:r>
            <a:r>
              <a:rPr lang="en-US" sz="2000" dirty="0" err="1" smtClean="0"/>
              <a:t>lembap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7" name="Curved Right Arrow 16"/>
          <p:cNvSpPr/>
          <p:nvPr/>
        </p:nvSpPr>
        <p:spPr>
          <a:xfrm>
            <a:off x="467544" y="4437112"/>
            <a:ext cx="504056" cy="576064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1640" y="458112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luka</a:t>
            </a:r>
            <a:r>
              <a:rPr lang="en-US" sz="2000" dirty="0" smtClean="0"/>
              <a:t> </a:t>
            </a:r>
            <a:r>
              <a:rPr lang="en-US" sz="2000" dirty="0" err="1" smtClean="0"/>
              <a:t>terinfeksi</a:t>
            </a:r>
            <a:r>
              <a:rPr lang="en-US" sz="2000" dirty="0" smtClean="0"/>
              <a:t>, </a:t>
            </a:r>
            <a:r>
              <a:rPr lang="en-US" sz="2000" dirty="0" err="1" smtClean="0"/>
              <a:t>tutup</a:t>
            </a:r>
            <a:r>
              <a:rPr lang="en-US" sz="2000" dirty="0" smtClean="0"/>
              <a:t> </a:t>
            </a:r>
            <a:r>
              <a:rPr lang="en-US" sz="2000" dirty="0" err="1" smtClean="0"/>
              <a:t>ringan</a:t>
            </a:r>
            <a:r>
              <a:rPr lang="en-US" sz="2000" dirty="0" smtClean="0"/>
              <a:t> </a:t>
            </a:r>
            <a:r>
              <a:rPr lang="en-US" sz="2000" dirty="0" err="1" smtClean="0"/>
              <a:t>luka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biarkan</a:t>
            </a:r>
            <a:r>
              <a:rPr lang="en-US" sz="2000" dirty="0" smtClean="0"/>
              <a:t> </a:t>
            </a:r>
            <a:r>
              <a:rPr lang="en-US" sz="2000" dirty="0" err="1" smtClean="0"/>
              <a:t>sembuh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sendirinya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4427984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 smtClean="0"/>
              <a:t>http://www.ichrc.org/932-prinsip-perawatan-luka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="" xmlns:a16="http://schemas.microsoft.com/office/drawing/2014/main" id="{1F864147-AF96-4EC7-B843-68E2E2E5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99592" y="1645644"/>
            <a:ext cx="68407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286070"/>
            <a:ext cx="792088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SOP PERAWATAN LUKA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Persiapan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Alat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Sarung tangan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Sufratul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Plester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Pinset cirurgis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Gunting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</a:t>
            </a: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Perlak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</a:t>
            </a: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Bengkok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</a:t>
            </a: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Korlentang dan tempatnya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NaCL 0,9%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</a:t>
            </a: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Skerm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</a:t>
            </a: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Kantong sampah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</a:t>
            </a: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Set steril, yang berisi: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buah pinset anatomis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buah pinset cirurgis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buah gunting jaringan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Kassa/depper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kom kecil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5733256"/>
            <a:ext cx="3779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id-ID" dirty="0" smtClean="0"/>
              <a:t>iti Permaini,Nunung Nurhasanah. 2017 Keterampilan Dasar Perawat Kebutuhan Dasar Manusia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="" xmlns:a16="http://schemas.microsoft.com/office/drawing/2014/main" id="{1F864147-AF96-4EC7-B843-68E2E2E5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525345"/>
            <a:ext cx="784887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Kassa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depper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kom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kecil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Persiapan klien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Jelaskan tujuan dan prosedur yang akan dilakukan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Atur posisi  senyaman mungkin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Periapan lingkungan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Jaga privacy klien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Langkah-langkah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Cuci tangan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Pakai sarung tangan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Pasang pengalas dibawah luka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Letakan bengkok di samping pengalas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d-ID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Buka perban dengan menggunakan</a:t>
            </a:r>
            <a:r>
              <a:rPr kumimoji="0" lang="en-US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404664" y="5013176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r>
              <a:rPr lang="id-ID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pinset bersih. Jika luka sangat lengket, bantu dengan menyiram NaCL 0,9% secukupnya. Jika yang terangkat kassa bagian luar, maka biarkan kassa yang bagian dalam (akan di angkat menggunakan alat steril)</a:t>
            </a:r>
            <a:endParaRPr lang="en-US" sz="2000" dirty="0" smtClean="0"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544522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id-ID" dirty="0" smtClean="0"/>
              <a:t>iti Permaini,Nunung Nurhasanah. 2017 Keterampilan Dasar Perawat Kebutuhan Dasar Manusia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="" xmlns:a16="http://schemas.microsoft.com/office/drawing/2014/main" id="{1F864147-AF96-4EC7-B843-68E2E2E5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725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592133"/>
            <a:ext cx="867645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Buang perban lama kedalam bengkok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Observsi karakteristik luka: tanda-tanda inveksi, warna, ukuran luka dan adakah cairan yang keluar.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Lepaskan sarungtangan bersih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Buka set steril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Tuangkan cairan NaCL 0,9%  kedalam kom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Buka dan keluarkan isi supratul kedalam set steril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Pasang sarung tangan steril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Bersihkan luka dngan cairan NaCL 0,9%  dengan menggunakan kassa atau depper dari arah dalam ke luar (sirkuler)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3861047"/>
            <a:ext cx="6444208" cy="70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Keringkan luka dengan menggunakan kassa atau depper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Gunting supratul sesuai dengan ukuran yang dibutuhkan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4478633"/>
            <a:ext cx="39959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Berikan spratul di area luka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Balut luka dengan kassa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Pasang plester mengelilingi kassa luka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Rapihkan alat dan klien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5445224"/>
            <a:ext cx="327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id-ID" dirty="0" smtClean="0"/>
              <a:t>iti Permaini,Nunung Nurhasanah. 2017 Keterampilan Dasar Perawat Kebutuhan Dasar Manusia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="" xmlns:a16="http://schemas.microsoft.com/office/drawing/2014/main" id="{4CA814F1-2B4C-40CE-8A89-CBAE29276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>
            <a:extLst>
              <a:ext uri="{FF2B5EF4-FFF2-40B4-BE49-F238E27FC236}">
                <a16:creationId xmlns="" xmlns:a16="http://schemas.microsoft.com/office/drawing/2014/main" id="{7D268D45-7785-4856-9A8C-7F9F9DBD4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0689"/>
            <a:ext cx="9144000" cy="578011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="" xmlns:a16="http://schemas.microsoft.com/office/drawing/2014/main" id="{1F864147-AF96-4EC7-B843-68E2E2E5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603434"/>
            <a:ext cx="457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epaskan sarung tangan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Cuci tangan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Dokumentasi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Melakukan tindakan dengan sistematis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Percaya diri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Komunikasi dengan klien.</a:t>
            </a: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43608" y="1640095"/>
            <a:ext cx="6912768" cy="492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terangan: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	= 1 (dilakukan dengan benar)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Tidak 	= 0 (tidak dilakukan / kurang benar)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Kriteria penilaian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Baik sekali	=100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Baik		=81-99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Kurang		=&lt;80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Straight Connector 4"/>
          <p:cNvSpPr>
            <a:spLocks noChangeShapeType="1"/>
          </p:cNvSpPr>
          <p:nvPr/>
        </p:nvSpPr>
        <p:spPr bwMode="auto">
          <a:xfrm>
            <a:off x="1192213" y="688975"/>
            <a:ext cx="2486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8144" y="5445224"/>
            <a:ext cx="327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id-ID" dirty="0" smtClean="0"/>
              <a:t>iti Permaini,Nunung Nurhasanah. 2017 Keterampilan Dasar Perawat Kebutuhan Dasar Manusia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="" xmlns:a16="http://schemas.microsoft.com/office/drawing/2014/main" id="{1F864147-AF96-4EC7-B843-68E2E2E5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725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43608" y="-88627"/>
            <a:ext cx="6912768" cy="492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terangan: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	= 1 (dilakukan dengan benar)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Tidak 	= 0 (tidak dilakukan / kurang benar)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Kriteria penilaian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Baik sekali	=100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Baik		=81-99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Kurang		=&lt;80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422411"/>
            <a:ext cx="10764688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8863" algn="l"/>
              </a:tabLst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Nilai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=	</a:t>
            </a:r>
            <a:r>
              <a:rPr lang="en-US" sz="20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id-ID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umlah tindakan yang dilakukan (Ya)</a:t>
            </a:r>
            <a:r>
              <a:rPr lang="en-US" sz="20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 100	=...........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8863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37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8863" algn="l"/>
              </a:tabLst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8863" algn="l"/>
              </a:tabLst>
            </a:pPr>
            <a:r>
              <a:rPr kumimoji="0" lang="id-ID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id-ID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5733257"/>
            <a:ext cx="334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id-ID" dirty="0" smtClean="0"/>
              <a:t>iti Permaini,Nunung Nurhasanah. 2017 Keterampilan Dasar Perawat Kebutuhan Dasar Manusia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="" xmlns:a16="http://schemas.microsoft.com/office/drawing/2014/main" id="{1F864147-AF96-4EC7-B843-68E2E2E5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7704" y="2132856"/>
            <a:ext cx="62646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TERIMAKASIH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573576"/>
            <a:ext cx="3779912" cy="402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SUB#LIST copy.jpg">
            <a:extLst>
              <a:ext uri="{FF2B5EF4-FFF2-40B4-BE49-F238E27FC236}">
                <a16:creationId xmlns="" xmlns:a16="http://schemas.microsoft.com/office/drawing/2014/main" id="{EC819212-C0E2-467A-B4FB-286CD5F94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4199AB0-C5A1-43B7-A1EA-9FD042FF3CA3}"/>
              </a:ext>
            </a:extLst>
          </p:cNvPr>
          <p:cNvSpPr/>
          <p:nvPr/>
        </p:nvSpPr>
        <p:spPr>
          <a:xfrm>
            <a:off x="3124200" y="2622550"/>
            <a:ext cx="3238500" cy="46166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perawatan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luka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sz="2400" b="1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B554128-C23E-42E7-814F-6F25E150A27D}"/>
              </a:ext>
            </a:extLst>
          </p:cNvPr>
          <p:cNvSpPr/>
          <p:nvPr/>
        </p:nvSpPr>
        <p:spPr>
          <a:xfrm>
            <a:off x="3647206" y="3248890"/>
            <a:ext cx="5496794" cy="60016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 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Definisi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Luka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Tujuan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perawatan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luka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064E57B-37EA-4672-9DC1-1CBB0E7353C2}"/>
              </a:ext>
            </a:extLst>
          </p:cNvPr>
          <p:cNvSpPr/>
          <p:nvPr/>
        </p:nvSpPr>
        <p:spPr>
          <a:xfrm>
            <a:off x="3657599" y="3657599"/>
            <a:ext cx="5081155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Mekanisme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terjadinya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luka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7351C65-C34E-4EF4-B05F-2D780C0DB523}"/>
              </a:ext>
            </a:extLst>
          </p:cNvPr>
          <p:cNvSpPr/>
          <p:nvPr/>
        </p:nvSpPr>
        <p:spPr>
          <a:xfrm>
            <a:off x="3636816" y="4038606"/>
            <a:ext cx="51054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03.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Proses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penyembuhan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luka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E497EFE-03A7-4FC9-9EBB-B53256A1B6F9}"/>
              </a:ext>
            </a:extLst>
          </p:cNvPr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Fase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penyembuhan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luka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46B637D-6455-4473-B5E2-1AD15220B446}"/>
              </a:ext>
            </a:extLst>
          </p:cNvPr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05.Infeksi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luka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Mencegah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infeksi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52292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06.Menghentikan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perdarahan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Menutup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="" xmlns:a16="http://schemas.microsoft.com/office/drawing/2014/main" id="{1F864147-AF96-4EC7-B843-68E2E2E5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D37A70E5-0468-4662-A901-637DC2D9E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1916832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 smtClean="0"/>
              <a:t>Prinsip</a:t>
            </a:r>
            <a:r>
              <a:rPr lang="en-US" sz="2400" dirty="0" smtClean="0"/>
              <a:t> </a:t>
            </a:r>
            <a:r>
              <a:rPr lang="en-US" sz="2400" dirty="0" err="1" smtClean="0"/>
              <a:t>perawatan</a:t>
            </a:r>
            <a:r>
              <a:rPr lang="en-US" sz="2400" dirty="0" smtClean="0"/>
              <a:t> </a:t>
            </a:r>
            <a:r>
              <a:rPr lang="en-US" sz="2400" dirty="0" err="1" smtClean="0"/>
              <a:t>luka</a:t>
            </a:r>
            <a:r>
              <a:rPr lang="en-US" sz="2400" dirty="0" smtClean="0"/>
              <a:t>,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penyembuhan</a:t>
            </a:r>
            <a:r>
              <a:rPr lang="en-US" sz="2400" dirty="0" smtClean="0"/>
              <a:t> </a:t>
            </a:r>
            <a:r>
              <a:rPr lang="en-US" sz="2400" dirty="0" err="1" smtClean="0"/>
              <a:t>luka,Mekanisme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 smtClean="0"/>
              <a:t>luka</a:t>
            </a:r>
            <a:endParaRPr lang="en-US" sz="2400" dirty="0" smtClean="0"/>
          </a:p>
          <a:p>
            <a:r>
              <a:rPr lang="en-US" sz="2400" dirty="0" err="1" smtClean="0"/>
              <a:t>Pencegahan</a:t>
            </a:r>
            <a:r>
              <a:rPr lang="en-US" sz="2400" dirty="0" smtClean="0"/>
              <a:t>  </a:t>
            </a:r>
            <a:r>
              <a:rPr lang="en-US" sz="2400" dirty="0" err="1" smtClean="0"/>
              <a:t>infeksi</a:t>
            </a:r>
            <a:r>
              <a:rPr lang="en-US" sz="2400" dirty="0" smtClean="0"/>
              <a:t>, </a:t>
            </a:r>
            <a:r>
              <a:rPr lang="en-US" sz="2400" dirty="0" err="1" smtClean="0"/>
              <a:t>Menghentikan</a:t>
            </a:r>
            <a:r>
              <a:rPr lang="en-US" sz="2400" dirty="0" smtClean="0"/>
              <a:t> </a:t>
            </a:r>
            <a:r>
              <a:rPr lang="en-US" sz="2400" dirty="0" err="1" smtClean="0"/>
              <a:t>perdarahan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="" xmlns:a16="http://schemas.microsoft.com/office/drawing/2014/main" id="{1F864147-AF96-4EC7-B843-68E2E2E5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62941"/>
            <a:ext cx="9468544" cy="712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1">
            <a:extLst>
              <a:ext uri="{FF2B5EF4-FFF2-40B4-BE49-F238E27FC236}">
                <a16:creationId xmlns="" xmlns:a16="http://schemas.microsoft.com/office/drawing/2014/main" id="{D87EA22B-B960-46FC-9606-EFABBEE9C7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552" y="836713"/>
          <a:ext cx="76328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40466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Definisi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79712" y="573325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http://www.ichrc.org/932-prinsip-perawatan-luka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="" xmlns:a16="http://schemas.microsoft.com/office/drawing/2014/main" id="{1F864147-AF96-4EC7-B843-68E2E2E5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92696"/>
            <a:ext cx="896448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Mekanisme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terjadinya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luka</a:t>
            </a:r>
            <a:r>
              <a:rPr lang="en-US" sz="2400" b="1" dirty="0" smtClean="0"/>
              <a:t> :</a:t>
            </a:r>
          </a:p>
          <a:p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Luka </a:t>
            </a:r>
            <a:r>
              <a:rPr lang="en-US" b="1" dirty="0" err="1" smtClean="0"/>
              <a:t>insisi</a:t>
            </a:r>
            <a:r>
              <a:rPr lang="en-US" b="1" dirty="0" smtClean="0"/>
              <a:t> (Incised wounds)</a:t>
            </a:r>
            <a:r>
              <a:rPr lang="en-US" dirty="0" smtClean="0"/>
              <a:t>,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teriris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instrumen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tajam</a:t>
            </a:r>
            <a:r>
              <a:rPr lang="en-US" sz="2000" dirty="0" smtClean="0"/>
              <a:t>. </a:t>
            </a:r>
          </a:p>
          <a:p>
            <a:pPr marL="342900" indent="-342900"/>
            <a:endParaRPr lang="en-US" dirty="0" smtClean="0"/>
          </a:p>
          <a:p>
            <a:r>
              <a:rPr lang="en-US" b="1" dirty="0" smtClean="0"/>
              <a:t>2. Luka </a:t>
            </a:r>
            <a:r>
              <a:rPr lang="en-US" b="1" dirty="0" err="1" smtClean="0"/>
              <a:t>memar</a:t>
            </a:r>
            <a:r>
              <a:rPr lang="en-US" b="1" dirty="0" smtClean="0"/>
              <a:t> (Contusion Wound</a:t>
            </a:r>
            <a:r>
              <a:rPr lang="en-US" dirty="0" smtClean="0"/>
              <a:t>),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benturan</a:t>
            </a:r>
            <a:r>
              <a:rPr lang="en-US" sz="2000" dirty="0" smtClean="0"/>
              <a:t> </a:t>
            </a:r>
          </a:p>
          <a:p>
            <a:endParaRPr lang="en-US" dirty="0" smtClean="0"/>
          </a:p>
          <a:p>
            <a:r>
              <a:rPr lang="en-US" b="1" dirty="0" smtClean="0"/>
              <a:t>3. Luka </a:t>
            </a:r>
            <a:r>
              <a:rPr lang="en-US" b="1" dirty="0" err="1" smtClean="0"/>
              <a:t>lecet</a:t>
            </a:r>
            <a:r>
              <a:rPr lang="en-US" b="1" dirty="0" smtClean="0"/>
              <a:t> (Abraded Wound)</a:t>
            </a:r>
            <a:r>
              <a:rPr lang="en-US" dirty="0" smtClean="0"/>
              <a:t>,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kulit</a:t>
            </a:r>
            <a:r>
              <a:rPr lang="en-US" sz="2000" dirty="0" smtClean="0"/>
              <a:t> </a:t>
            </a:r>
            <a:r>
              <a:rPr lang="en-US" sz="2000" dirty="0" err="1" smtClean="0"/>
              <a:t>bergesekan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benda</a:t>
            </a:r>
            <a:r>
              <a:rPr lang="en-US" sz="2000" dirty="0" smtClean="0"/>
              <a:t> lain yang</a:t>
            </a:r>
          </a:p>
          <a:p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benda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tajam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4. Luka </a:t>
            </a:r>
            <a:r>
              <a:rPr lang="en-US" b="1" dirty="0" err="1" smtClean="0"/>
              <a:t>tusuk</a:t>
            </a:r>
            <a:r>
              <a:rPr lang="en-US" b="1" dirty="0" smtClean="0"/>
              <a:t> (Punctured Wound</a:t>
            </a:r>
            <a:r>
              <a:rPr lang="en-US" sz="2000" b="1" dirty="0" smtClean="0"/>
              <a:t>)</a:t>
            </a:r>
            <a:r>
              <a:rPr lang="en-US" sz="2000" dirty="0" smtClean="0"/>
              <a:t>,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benda</a:t>
            </a:r>
            <a:r>
              <a:rPr lang="en-US" sz="2000" dirty="0" smtClean="0"/>
              <a:t>,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peluru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pisau</a:t>
            </a:r>
            <a:endParaRPr lang="en-US" sz="2000" dirty="0" smtClean="0"/>
          </a:p>
          <a:p>
            <a:r>
              <a:rPr lang="en-US" sz="2000" dirty="0" smtClean="0"/>
              <a:t>yang </a:t>
            </a:r>
            <a:r>
              <a:rPr lang="en-US" sz="2000" dirty="0" err="1" smtClean="0"/>
              <a:t>masuk</a:t>
            </a:r>
            <a:r>
              <a:rPr lang="en-US" sz="2000" dirty="0" smtClean="0"/>
              <a:t> </a:t>
            </a:r>
            <a:r>
              <a:rPr lang="en-US" sz="2000" dirty="0" err="1" smtClean="0"/>
              <a:t>kedalam</a:t>
            </a:r>
            <a:r>
              <a:rPr lang="en-US" sz="2000" dirty="0" smtClean="0"/>
              <a:t> </a:t>
            </a:r>
            <a:r>
              <a:rPr lang="en-US" sz="2000" dirty="0" err="1" smtClean="0"/>
              <a:t>kulit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diameter yang </a:t>
            </a:r>
            <a:r>
              <a:rPr lang="en-US" sz="2000" dirty="0" err="1" smtClean="0"/>
              <a:t>kecil</a:t>
            </a:r>
            <a:r>
              <a:rPr lang="en-US" sz="2000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5. Luka gores (Lacerated Wound)</a:t>
            </a:r>
            <a:r>
              <a:rPr lang="en-US" dirty="0" smtClean="0"/>
              <a:t>,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benda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tajam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kaca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endParaRPr lang="en-US" sz="2000" dirty="0" smtClean="0"/>
          </a:p>
          <a:p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kawat</a:t>
            </a:r>
            <a:r>
              <a:rPr lang="en-US" sz="2000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6. Luka </a:t>
            </a:r>
            <a:r>
              <a:rPr lang="en-US" b="1" dirty="0" err="1" smtClean="0"/>
              <a:t>tembus</a:t>
            </a:r>
            <a:r>
              <a:rPr lang="en-US" b="1" dirty="0" smtClean="0"/>
              <a:t> (Penetrating Wound)</a:t>
            </a:r>
            <a:r>
              <a:rPr lang="en-US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luka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menembus</a:t>
            </a:r>
            <a:r>
              <a:rPr lang="en-US" sz="2000" dirty="0" smtClean="0"/>
              <a:t> organ </a:t>
            </a:r>
            <a:r>
              <a:rPr lang="en-US" sz="2000" dirty="0" err="1" smtClean="0"/>
              <a:t>tubuh</a:t>
            </a:r>
            <a:r>
              <a:rPr lang="en-US" sz="2000" dirty="0" smtClean="0"/>
              <a:t> </a:t>
            </a:r>
          </a:p>
          <a:p>
            <a:endParaRPr lang="en-US" dirty="0" smtClean="0"/>
          </a:p>
          <a:p>
            <a:r>
              <a:rPr lang="en-US" b="1" dirty="0" smtClean="0"/>
              <a:t>7. Luka </a:t>
            </a:r>
            <a:r>
              <a:rPr lang="en-US" b="1" dirty="0" err="1" smtClean="0"/>
              <a:t>Bakar</a:t>
            </a:r>
            <a:r>
              <a:rPr lang="en-US" b="1" dirty="0" smtClean="0"/>
              <a:t> (</a:t>
            </a:r>
            <a:r>
              <a:rPr lang="en-US" b="1" dirty="0" err="1" smtClean="0"/>
              <a:t>Combustio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87616" y="602128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Baririet</a:t>
            </a:r>
            <a:r>
              <a:rPr lang="en-US" dirty="0" smtClean="0"/>
              <a:t> </a:t>
            </a:r>
            <a:r>
              <a:rPr lang="en-US" dirty="0" err="1" smtClean="0"/>
              <a:t>Baroroh.,S.kep.,Ns</a:t>
            </a:r>
            <a:endParaRPr lang="en-US" dirty="0" smtClean="0"/>
          </a:p>
          <a:p>
            <a:r>
              <a:rPr lang="en-US" dirty="0" smtClean="0"/>
              <a:t>     Basic nursing department</a:t>
            </a:r>
          </a:p>
          <a:p>
            <a:r>
              <a:rPr lang="en-US" dirty="0" smtClean="0"/>
              <a:t>        PSIK FIKES UMM 2011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="" xmlns:a16="http://schemas.microsoft.com/office/drawing/2014/main" id="{1F864147-AF96-4EC7-B843-68E2E2E5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2060848"/>
            <a:ext cx="82089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Proses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Penyembuhan</a:t>
            </a:r>
            <a:r>
              <a:rPr lang="en-US" sz="2400" b="1" dirty="0" smtClean="0"/>
              <a:t> Luka</a:t>
            </a:r>
          </a:p>
          <a:p>
            <a:endParaRPr lang="en-US" dirty="0" smtClean="0"/>
          </a:p>
          <a:p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Sotani</a:t>
            </a:r>
            <a:r>
              <a:rPr lang="en-US" dirty="0" smtClean="0"/>
              <a:t> (2009),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penyembuhan</a:t>
            </a:r>
            <a:r>
              <a:rPr lang="en-US" sz="2400" dirty="0" smtClean="0"/>
              <a:t> </a:t>
            </a:r>
            <a:r>
              <a:rPr lang="en-US" sz="2400" dirty="0" err="1" smtClean="0"/>
              <a:t>luka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endParaRPr lang="en-US" sz="2400" dirty="0" smtClean="0"/>
          </a:p>
          <a:p>
            <a:r>
              <a:rPr lang="en-US" sz="2400" dirty="0" err="1" smtClean="0"/>
              <a:t>diklasifikasikan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penyembuhan</a:t>
            </a:r>
            <a:r>
              <a:rPr lang="en-US" sz="2400" dirty="0" smtClean="0"/>
              <a:t> primer </a:t>
            </a:r>
            <a:r>
              <a:rPr lang="en-US" sz="2400" dirty="0" err="1" smtClean="0"/>
              <a:t>dimana</a:t>
            </a:r>
            <a:r>
              <a:rPr lang="en-US" sz="2400" dirty="0" smtClean="0"/>
              <a:t> </a:t>
            </a:r>
            <a:r>
              <a:rPr lang="en-US" sz="2400" dirty="0" err="1" smtClean="0"/>
              <a:t>luka</a:t>
            </a:r>
            <a:r>
              <a:rPr lang="en-US" sz="2400" dirty="0" smtClean="0"/>
              <a:t> </a:t>
            </a:r>
            <a:r>
              <a:rPr lang="en-US" sz="2400" dirty="0" err="1" smtClean="0"/>
              <a:t>diusahakan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bertaut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bantuan</a:t>
            </a:r>
            <a:r>
              <a:rPr lang="en-US" sz="2400" dirty="0" smtClean="0"/>
              <a:t> </a:t>
            </a:r>
            <a:r>
              <a:rPr lang="en-US" sz="2400" dirty="0" err="1" smtClean="0"/>
              <a:t>jahitan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penyembuhan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 </a:t>
            </a:r>
            <a:r>
              <a:rPr lang="en-US" sz="2400" dirty="0" err="1" smtClean="0"/>
              <a:t>dimana</a:t>
            </a:r>
            <a:endParaRPr lang="en-US" sz="2400" dirty="0" smtClean="0"/>
          </a:p>
          <a:p>
            <a:r>
              <a:rPr lang="en-US" sz="2400" dirty="0" err="1" smtClean="0"/>
              <a:t>penyembuhan</a:t>
            </a:r>
            <a:r>
              <a:rPr lang="en-US" sz="2400" dirty="0" smtClean="0"/>
              <a:t> </a:t>
            </a:r>
            <a:r>
              <a:rPr lang="en-US" sz="2400" dirty="0" err="1" smtClean="0"/>
              <a:t>luka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bantuan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luar</a:t>
            </a:r>
            <a:r>
              <a:rPr lang="en-US" sz="2400" dirty="0" smtClean="0"/>
              <a:t> (</a:t>
            </a:r>
            <a:r>
              <a:rPr lang="en-US" sz="2400" dirty="0" err="1" smtClean="0"/>
              <a:t>mengandalkan</a:t>
            </a:r>
            <a:r>
              <a:rPr lang="en-US" sz="2400" dirty="0" smtClean="0"/>
              <a:t> </a:t>
            </a:r>
            <a:r>
              <a:rPr lang="en-US" sz="2400" dirty="0" err="1" smtClean="0"/>
              <a:t>antibodi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58052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Universitas</a:t>
            </a:r>
            <a:r>
              <a:rPr lang="en-US" dirty="0" smtClean="0"/>
              <a:t>  Sumatra </a:t>
            </a:r>
            <a:r>
              <a:rPr lang="en-US" dirty="0" err="1" smtClean="0"/>
              <a:t>utara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="" xmlns:a16="http://schemas.microsoft.com/office/drawing/2014/main" id="{1F864147-AF96-4EC7-B843-68E2E2E5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764704"/>
            <a:ext cx="3712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Gambar 1. Proses Penyembuhan Luka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61926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56176" y="60932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sumatra</a:t>
            </a:r>
            <a:r>
              <a:rPr lang="en-US" dirty="0" smtClean="0"/>
              <a:t> </a:t>
            </a:r>
            <a:r>
              <a:rPr lang="en-US" dirty="0" err="1" smtClean="0"/>
              <a:t>utara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="" xmlns:a16="http://schemas.microsoft.com/office/drawing/2014/main" id="{1F864147-AF96-4EC7-B843-68E2E2E5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92696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Fase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penyembuhan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luka</a:t>
            </a:r>
            <a:r>
              <a:rPr lang="en-US" sz="2400" b="1" dirty="0" smtClean="0"/>
              <a:t> :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sz="2400" dirty="0" smtClean="0"/>
              <a:t>. Vascular response :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detik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 smtClean="0"/>
              <a:t>luka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en-US" sz="2400" dirty="0" err="1" smtClean="0"/>
              <a:t>apapun</a:t>
            </a:r>
            <a:r>
              <a:rPr lang="en-US" sz="2400" dirty="0" smtClean="0"/>
              <a:t>, </a:t>
            </a:r>
            <a:r>
              <a:rPr lang="en-US" sz="2400" dirty="0" err="1" smtClean="0"/>
              <a:t>respon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endParaRPr lang="en-US" sz="2400" dirty="0" smtClean="0"/>
          </a:p>
          <a:p>
            <a:r>
              <a:rPr lang="en-US" sz="2400" dirty="0" err="1" smtClean="0"/>
              <a:t>penyempitan</a:t>
            </a:r>
            <a:r>
              <a:rPr lang="en-US" sz="2400" dirty="0" smtClean="0"/>
              <a:t> </a:t>
            </a:r>
            <a:r>
              <a:rPr lang="en-US" sz="2400" dirty="0" err="1" smtClean="0"/>
              <a:t>pembuluh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(</a:t>
            </a:r>
            <a:r>
              <a:rPr lang="en-US" sz="2400" dirty="0" err="1" smtClean="0"/>
              <a:t>konstriksi</a:t>
            </a:r>
            <a:r>
              <a:rPr lang="en-US" sz="2400" dirty="0" smtClean="0"/>
              <a:t>)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menghambat</a:t>
            </a:r>
            <a:r>
              <a:rPr lang="en-US" sz="2400" dirty="0" smtClean="0"/>
              <a:t> </a:t>
            </a:r>
            <a:r>
              <a:rPr lang="en-US" sz="2400" dirty="0" err="1" smtClean="0"/>
              <a:t>perdarahan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mengurangi</a:t>
            </a:r>
            <a:r>
              <a:rPr lang="en-US" sz="2400" dirty="0" smtClean="0"/>
              <a:t> </a:t>
            </a:r>
            <a:r>
              <a:rPr lang="en-US" sz="2400" dirty="0" err="1" smtClean="0"/>
              <a:t>pajanan</a:t>
            </a:r>
            <a:endParaRPr lang="en-US" sz="2400" dirty="0" smtClean="0"/>
          </a:p>
          <a:p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bakteri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2. </a:t>
            </a:r>
            <a:r>
              <a:rPr lang="en-US" sz="2400" dirty="0" err="1" smtClean="0"/>
              <a:t>Infmamasi</a:t>
            </a:r>
            <a:r>
              <a:rPr lang="en-US" sz="2400" dirty="0" smtClean="0"/>
              <a:t> :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luka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hangat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merah</a:t>
            </a:r>
            <a:r>
              <a:rPr lang="en-US" sz="2400" dirty="0" smtClean="0"/>
              <a:t> </a:t>
            </a:r>
            <a:r>
              <a:rPr lang="en-US" sz="2400" dirty="0" err="1" smtClean="0"/>
              <a:t>karen</a:t>
            </a:r>
            <a:r>
              <a:rPr lang="en-US" sz="2400" dirty="0" smtClean="0"/>
              <a:t> </a:t>
            </a:r>
            <a:r>
              <a:rPr lang="en-US" sz="2400" dirty="0" err="1" smtClean="0"/>
              <a:t>aprose</a:t>
            </a:r>
            <a:r>
              <a:rPr lang="en-US" sz="2400" dirty="0" smtClean="0"/>
              <a:t> </a:t>
            </a:r>
            <a:r>
              <a:rPr lang="en-US" sz="2400" dirty="0" err="1" smtClean="0"/>
              <a:t>fagositosis</a:t>
            </a:r>
            <a:r>
              <a:rPr lang="en-US" sz="2400" dirty="0" smtClean="0"/>
              <a:t>. </a:t>
            </a: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inflamasi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endParaRPr lang="en-US" sz="2400" dirty="0" smtClean="0"/>
          </a:p>
          <a:p>
            <a:r>
              <a:rPr lang="en-US" sz="2400" dirty="0" smtClean="0"/>
              <a:t>4-6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seteah</a:t>
            </a:r>
            <a:r>
              <a:rPr lang="en-US" sz="2400" dirty="0" smtClean="0"/>
              <a:t> injury.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8" y="6237312"/>
            <a:ext cx="3419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Baririet</a:t>
            </a:r>
            <a:r>
              <a:rPr lang="en-US" dirty="0" smtClean="0"/>
              <a:t> </a:t>
            </a:r>
            <a:r>
              <a:rPr lang="en-US" dirty="0" err="1" smtClean="0"/>
              <a:t>Baroroh.,S.kep.,Ns</a:t>
            </a:r>
            <a:endParaRPr lang="en-US" dirty="0" smtClean="0"/>
          </a:p>
          <a:p>
            <a:r>
              <a:rPr lang="en-US" dirty="0" smtClean="0"/>
              <a:t>     Basic nursing department</a:t>
            </a:r>
          </a:p>
          <a:p>
            <a:r>
              <a:rPr lang="en-US" dirty="0" smtClean="0"/>
              <a:t>        PSIK FIKES UMM 2011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989</Words>
  <Application>Microsoft Office PowerPoint</Application>
  <PresentationFormat>On-screen Show (4:3)</PresentationFormat>
  <Paragraphs>195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Unknown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Unknown User</dc:creator>
  <cp:lastModifiedBy>BPISTI2008</cp:lastModifiedBy>
  <cp:revision>10</cp:revision>
  <dcterms:created xsi:type="dcterms:W3CDTF">2019-03-09T13:50:14Z</dcterms:created>
  <dcterms:modified xsi:type="dcterms:W3CDTF">2019-03-14T06:57:02Z</dcterms:modified>
</cp:coreProperties>
</file>