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endParaRPr lang="en-US"/>
          </a:p>
        </p:txBody>
      </p:sp>
      <p:sp>
        <p:nvSpPr>
          <p:cNvPr id="3" name="Subtitle 2"/>
          <p:cNvSpPr>
            <a:spLocks noGrp="1"/>
          </p:cNvSpPr>
          <p:nvPr>
            <p:ph type="subTitle" idx="1"/>
          </p:nvPr>
        </p:nvSpPr>
        <p:spPr/>
        <p:txBody>
          <a:bodyPr/>
          <a:p>
            <a:endParaRPr lang="en-US"/>
          </a:p>
        </p:txBody>
      </p:sp>
      <p:pic>
        <p:nvPicPr>
          <p:cNvPr id="4097" name="Picture 2" descr="C:\Users\arsil\Desktop\Smartcreative.jpg"/>
          <p:cNvPicPr>
            <a:picLocks noChangeAspect="1"/>
          </p:cNvPicPr>
          <p:nvPr/>
        </p:nvPicPr>
        <p:blipFill>
          <a:blip r:embed="rId1"/>
          <a:srcRect l="1051" r="800" b="504"/>
          <a:stretch>
            <a:fillRect/>
          </a:stretch>
        </p:blipFill>
        <p:spPr>
          <a:xfrm>
            <a:off x="0" y="-33020"/>
            <a:ext cx="12192635" cy="7178675"/>
          </a:xfrm>
          <a:prstGeom prst="rect">
            <a:avLst/>
          </a:prstGeom>
          <a:noFill/>
          <a:ln w="9525">
            <a:noFill/>
          </a:ln>
        </p:spPr>
      </p:pic>
      <p:sp>
        <p:nvSpPr>
          <p:cNvPr id="4" name="Text Box 3"/>
          <p:cNvSpPr txBox="1"/>
          <p:nvPr/>
        </p:nvSpPr>
        <p:spPr>
          <a:xfrm>
            <a:off x="4964430" y="2430780"/>
            <a:ext cx="6028690" cy="583565"/>
          </a:xfrm>
          <a:prstGeom prst="rect">
            <a:avLst/>
          </a:prstGeom>
          <a:noFill/>
        </p:spPr>
        <p:txBody>
          <a:bodyPr wrap="square" rtlCol="0">
            <a:spAutoFit/>
          </a:bodyPr>
          <a:p>
            <a:r>
              <a:rPr lang="en-US" sz="3200" b="1">
                <a:latin typeface="Times New Roman" panose="02020603050405020304" charset="0"/>
                <a:cs typeface="Times New Roman" panose="02020603050405020304" charset="0"/>
              </a:rPr>
              <a:t>Prosedur Pengendalian Infeksi</a:t>
            </a:r>
            <a:endParaRPr lang="en-US" sz="3200" b="1">
              <a:latin typeface="Times New Roman" panose="02020603050405020304" charset="0"/>
              <a:cs typeface="Times New Roman" panose="02020603050405020304" charset="0"/>
            </a:endParaRPr>
          </a:p>
        </p:txBody>
      </p:sp>
      <p:sp>
        <p:nvSpPr>
          <p:cNvPr id="5" name="Text Box 4"/>
          <p:cNvSpPr txBox="1"/>
          <p:nvPr/>
        </p:nvSpPr>
        <p:spPr>
          <a:xfrm>
            <a:off x="4149725" y="3606165"/>
            <a:ext cx="6843395" cy="1198880"/>
          </a:xfrm>
          <a:prstGeom prst="rect">
            <a:avLst/>
          </a:prstGeom>
          <a:noFill/>
        </p:spPr>
        <p:txBody>
          <a:bodyPr wrap="square" rtlCol="0">
            <a:spAutoFit/>
          </a:bodyPr>
          <a:p>
            <a:r>
              <a:rPr lang="en-ID" altLang="en-US" sz="2400" b="1">
                <a:latin typeface="Times New Roman" panose="02020603050405020304" charset="0"/>
                <a:cs typeface="Times New Roman" panose="02020603050405020304" charset="0"/>
              </a:rPr>
              <a:t>KELOMPOK 6 </a:t>
            </a:r>
            <a:endParaRPr lang="en-ID" altLang="en-US" sz="2400" b="1">
              <a:latin typeface="Times New Roman" panose="02020603050405020304" charset="0"/>
              <a:cs typeface="Times New Roman" panose="02020603050405020304" charset="0"/>
            </a:endParaRPr>
          </a:p>
          <a:p>
            <a:r>
              <a:rPr lang="en-ID" altLang="en-US" sz="2400" b="1">
                <a:latin typeface="Times New Roman" panose="02020603050405020304" charset="0"/>
                <a:cs typeface="Times New Roman" panose="02020603050405020304" charset="0"/>
              </a:rPr>
              <a:t>ANGGOTA : 1. Kiky Rizkillah (20180303057)</a:t>
            </a:r>
            <a:endParaRPr lang="en-ID" altLang="en-US" sz="2400" b="1">
              <a:latin typeface="Times New Roman" panose="02020603050405020304" charset="0"/>
              <a:cs typeface="Times New Roman" panose="02020603050405020304" charset="0"/>
            </a:endParaRPr>
          </a:p>
          <a:p>
            <a:r>
              <a:rPr lang="en-ID" altLang="en-US" sz="2400" b="1">
                <a:latin typeface="Times New Roman" panose="02020603050405020304" charset="0"/>
                <a:cs typeface="Times New Roman" panose="02020603050405020304" charset="0"/>
              </a:rPr>
              <a:t>	    	2. Yulia Adiningsih (20180303013)</a:t>
            </a:r>
            <a:endParaRPr lang="en-ID" altLang="en-US" sz="2400" b="1">
              <a:latin typeface="Times New Roman" panose="02020603050405020304" charset="0"/>
              <a:cs typeface="Times New Roman" panose="02020603050405020304" charset="0"/>
            </a:endParaRPr>
          </a:p>
        </p:txBody>
      </p:sp>
      <p:sp>
        <p:nvSpPr>
          <p:cNvPr id="7" name="Right Arrow 6"/>
          <p:cNvSpPr/>
          <p:nvPr/>
        </p:nvSpPr>
        <p:spPr>
          <a:xfrm>
            <a:off x="9897110" y="5790565"/>
            <a:ext cx="1671955" cy="108712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en-US"/>
          </a:p>
        </p:txBody>
      </p:sp>
      <p:sp>
        <p:nvSpPr>
          <p:cNvPr id="8" name="Text Box 7"/>
          <p:cNvSpPr txBox="1"/>
          <p:nvPr/>
        </p:nvSpPr>
        <p:spPr>
          <a:xfrm>
            <a:off x="9897110" y="6134735"/>
            <a:ext cx="1307465" cy="398780"/>
          </a:xfrm>
          <a:prstGeom prst="rect">
            <a:avLst/>
          </a:prstGeom>
          <a:noFill/>
        </p:spPr>
        <p:txBody>
          <a:bodyPr wrap="square" rtlCol="0">
            <a:spAutoFit/>
          </a:bodyPr>
          <a:p>
            <a:pPr algn="ctr"/>
            <a:r>
              <a:rPr lang="en-ID" altLang="en-US" sz="2000" b="1">
                <a:latin typeface="Times New Roman" panose="02020603050405020304" charset="0"/>
                <a:cs typeface="Times New Roman" panose="02020603050405020304" charset="0"/>
              </a:rPr>
              <a:t>NEXT</a:t>
            </a:r>
            <a:endParaRPr lang="en-ID" altLang="en-US" sz="2000" b="1">
              <a:latin typeface="Times New Roman" panose="02020603050405020304" charset="0"/>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177165"/>
            <a:ext cx="12227560" cy="6985000"/>
          </a:xfrm>
          <a:prstGeom prst="rect">
            <a:avLst/>
          </a:prstGeom>
          <a:noFill/>
          <a:ln w="9525">
            <a:noFill/>
          </a:ln>
        </p:spPr>
      </p:pic>
      <p:sp>
        <p:nvSpPr>
          <p:cNvPr id="48132" name="Down Arrow Callout 48131"/>
          <p:cNvSpPr/>
          <p:nvPr/>
        </p:nvSpPr>
        <p:spPr>
          <a:xfrm>
            <a:off x="3203575" y="692150"/>
            <a:ext cx="2736850" cy="1441450"/>
          </a:xfrm>
          <a:prstGeom prst="downArrowCallout">
            <a:avLst>
              <a:gd name="adj1" fmla="val 47466"/>
              <a:gd name="adj2" fmla="val 47466"/>
              <a:gd name="adj3" fmla="val 16666"/>
              <a:gd name="adj4" fmla="val 66667"/>
            </a:avLst>
          </a:prstGeom>
          <a:solidFill>
            <a:schemeClr val="bg2"/>
          </a:solidFill>
          <a:ln w="9525" cap="flat" cmpd="sng">
            <a:solidFill>
              <a:schemeClr val="tx1"/>
            </a:solidFill>
            <a:prstDash val="solid"/>
            <a:miter/>
            <a:headEnd type="none" w="med" len="med"/>
            <a:tailEnd type="none" w="med" len="med"/>
          </a:ln>
        </p:spPr>
        <p:txBody>
          <a:bodyPr wrap="none" anchor="ctr"/>
          <a:p>
            <a:pPr algn="ctr"/>
            <a:r>
              <a:rPr lang="id-ID" altLang="x-none" sz="3200" b="1" dirty="0">
                <a:effectLst>
                  <a:outerShdw blurRad="38100" dist="38100" dir="2700000">
                    <a:srgbClr val="000000"/>
                  </a:outerShdw>
                </a:effectLst>
              </a:rPr>
              <a:t>M, K, PW</a:t>
            </a:r>
            <a:endParaRPr sz="3200" b="1">
              <a:effectLst>
                <a:outerShdw blurRad="38100" dist="38100" dir="2700000">
                  <a:srgbClr val="000000"/>
                </a:outerShdw>
              </a:effectLst>
            </a:endParaRPr>
          </a:p>
        </p:txBody>
      </p:sp>
      <p:sp>
        <p:nvSpPr>
          <p:cNvPr id="48134" name="Subtitle 48133"/>
          <p:cNvSpPr>
            <a:spLocks noGrp="1"/>
          </p:cNvSpPr>
          <p:nvPr/>
        </p:nvSpPr>
        <p:spPr>
          <a:xfrm>
            <a:off x="1371600" y="2636838"/>
            <a:ext cx="6400800" cy="3001962"/>
          </a:xfrm>
          <a:prstGeom prst="rect">
            <a:avLst/>
          </a:prstGeom>
          <a:noFill/>
          <a:ln w="9525">
            <a:noFill/>
          </a:ln>
        </p:spPr>
        <p:txBody>
          <a:bodyPr anchor="t"/>
          <a:lstStyle>
            <a:lvl1pPr marL="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sz="3200" b="0" i="0" u="none" kern="1200" baseline="0">
                <a:solidFill>
                  <a:schemeClr val="tx1"/>
                </a:solidFill>
                <a:effectLst>
                  <a:outerShdw blurRad="38100" dist="38100" dir="2700000">
                    <a:srgbClr val="000000"/>
                  </a:outerShdw>
                </a:effectLst>
                <a:latin typeface="+mn-lt"/>
                <a:ea typeface="+mn-ea"/>
                <a:cs typeface="+mn-cs"/>
              </a:defRPr>
            </a:lvl1pPr>
            <a:lvl2pPr marL="457200" lvl="1" indent="0" algn="ctr">
              <a:buClr>
                <a:schemeClr val="tx2"/>
              </a:buClr>
              <a:buNone/>
              <a:defRPr sz="2800" kern="1200">
                <a:effectLst>
                  <a:outerShdw blurRad="38100" dist="38100" dir="2700000">
                    <a:srgbClr val="000000"/>
                  </a:outerShdw>
                </a:effectLst>
              </a:defRPr>
            </a:lvl2pPr>
            <a:lvl3pPr marL="914400" lvl="2" indent="0" algn="ctr">
              <a:buClr>
                <a:schemeClr val="accent2"/>
              </a:buClr>
              <a:buNone/>
              <a:defRPr sz="2400" kern="1200">
                <a:effectLst>
                  <a:outerShdw blurRad="38100" dist="38100" dir="2700000">
                    <a:srgbClr val="000000"/>
                  </a:outerShdw>
                </a:effectLst>
              </a:defRPr>
            </a:lvl3pPr>
            <a:lvl4pPr marL="1371600" lvl="3" indent="0" algn="ctr">
              <a:buClr>
                <a:schemeClr val="folHlink"/>
              </a:buClr>
              <a:buNone/>
              <a:defRPr sz="2000" kern="1200">
                <a:effectLst>
                  <a:outerShdw blurRad="38100" dist="38100" dir="2700000">
                    <a:srgbClr val="000000"/>
                  </a:outerShdw>
                </a:effectLst>
              </a:defRPr>
            </a:lvl4pPr>
            <a:lvl5pPr marL="1828800" lvl="4" indent="0" algn="ctr">
              <a:buClr>
                <a:schemeClr val="tx1"/>
              </a:buClr>
              <a:buNone/>
              <a:defRPr kern="1200">
                <a:effectLst>
                  <a:outerShdw blurRad="38100" dist="38100" dir="2700000">
                    <a:srgbClr val="000000"/>
                  </a:outerShdw>
                </a:effectLst>
              </a:defRPr>
            </a:lvl5pPr>
            <a:lvl6pPr marL="2514600" lvl="5"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9pPr>
          </a:lstStyle>
          <a:p>
            <a:pPr defTabSz="914400">
              <a:buSzPct val="75000"/>
            </a:pPr>
            <a:r>
              <a:rPr lang="en-US" altLang="x-none" kern="1200" baseline="0" err="1">
                <a:latin typeface="Arial" panose="020B0604020202020204" pitchFamily="34" charset="0"/>
                <a:ea typeface="Arial" panose="020B0604020202020204" pitchFamily="34" charset="0"/>
              </a:rPr>
              <a:t>Melindungi</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membran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mukosa</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mata</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hidung</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dan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mulut</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terhadap</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kemungkinan</a:t>
            </a:r>
            <a:r>
              <a:rPr lang="id-ID" altLang="x-none" kern="1200" baseline="0" dirty="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percikan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ketika</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akan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kontak</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dengan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darah</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dan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cairan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tubuh</a:t>
            </a:r>
            <a:endParaRPr kern="1200" baseline="0">
              <a:latin typeface="Arial" panose="020B0604020202020204" pitchFamily="34" charset="0"/>
              <a:ea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192405"/>
            <a:ext cx="12227560" cy="6985000"/>
          </a:xfrm>
          <a:prstGeom prst="rect">
            <a:avLst/>
          </a:prstGeom>
          <a:noFill/>
          <a:ln w="9525">
            <a:noFill/>
          </a:ln>
        </p:spPr>
      </p:pic>
      <p:sp>
        <p:nvSpPr>
          <p:cNvPr id="55298" name="Title 55297"/>
          <p:cNvSpPr>
            <a:spLocks noGrp="1"/>
          </p:cNvSpPr>
          <p:nvPr/>
        </p:nvSpPr>
        <p:spPr>
          <a:xfrm>
            <a:off x="1665923" y="2224088"/>
            <a:ext cx="8229600" cy="3960812"/>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000000"/>
                  </a:outerShdw>
                </a:effectLst>
                <a:latin typeface="+mj-lt"/>
                <a:ea typeface="+mj-ea"/>
                <a:cs typeface="+mj-cs"/>
              </a:defRPr>
            </a:lvl1pPr>
          </a:lstStyle>
          <a:p>
            <a:pPr marL="762000" indent="-762000" algn="l">
              <a:buClr>
                <a:schemeClr val="tx2"/>
              </a:buClr>
              <a:buFont typeface="Wingdings" panose="05000000000000000000" pitchFamily="2" charset="2"/>
              <a:buNone/>
            </a:pPr>
            <a:r>
              <a:rPr lang="id-ID" altLang="x-none" sz="2800" b="1" dirty="0">
                <a:effectLst/>
              </a:rPr>
              <a:t>	1. </a:t>
            </a:r>
            <a:r>
              <a:rPr lang="en-US" altLang="x-none" sz="2800" b="1" err="1">
                <a:effectLst/>
              </a:rPr>
              <a:t>Tangani</a:t>
            </a:r>
            <a:r>
              <a:rPr lang="en-US" altLang="x-none" sz="2800" b="1">
                <a:effectLst/>
              </a:rPr>
              <a:t> </a:t>
            </a:r>
            <a:r>
              <a:rPr lang="en-US" altLang="x-none" sz="2800" b="1" err="1">
                <a:effectLst/>
              </a:rPr>
              <a:t>peralatan</a:t>
            </a:r>
            <a:r>
              <a:rPr lang="en-US" altLang="x-none" sz="2800" b="1">
                <a:effectLst/>
              </a:rPr>
              <a:t> yang </a:t>
            </a:r>
            <a:r>
              <a:rPr lang="en-US" altLang="x-none" sz="2800" b="1" err="1">
                <a:effectLst/>
              </a:rPr>
              <a:t>tercemar</a:t>
            </a:r>
            <a:r>
              <a:rPr lang="en-US" altLang="x-none" sz="2800" b="1">
                <a:effectLst/>
              </a:rPr>
              <a:t> </a:t>
            </a:r>
            <a:r>
              <a:rPr lang="id-ID" altLang="x-none" sz="2800" b="1" dirty="0">
                <a:effectLst/>
              </a:rPr>
              <a:t> </a:t>
            </a:r>
            <a:br>
              <a:rPr lang="id-ID" altLang="x-none" sz="2800" b="1" dirty="0">
                <a:effectLst/>
              </a:rPr>
            </a:br>
            <a:r>
              <a:rPr lang="id-ID" altLang="x-none" sz="2800" b="1" dirty="0">
                <a:effectLst/>
              </a:rPr>
              <a:t>    </a:t>
            </a:r>
            <a:r>
              <a:rPr lang="en-US" altLang="x-none" sz="2800" b="1" err="1">
                <a:effectLst/>
              </a:rPr>
              <a:t>dengan</a:t>
            </a:r>
            <a:r>
              <a:rPr lang="en-US" altLang="x-none" sz="2800" b="1">
                <a:effectLst/>
              </a:rPr>
              <a:t> </a:t>
            </a:r>
            <a:r>
              <a:rPr lang="en-US" altLang="x-none" sz="2800" b="1" err="1">
                <a:effectLst/>
              </a:rPr>
              <a:t>benar</a:t>
            </a:r>
            <a:r>
              <a:rPr lang="en-US" altLang="x-none" sz="2800" b="1">
                <a:effectLst/>
              </a:rPr>
              <a:t> </a:t>
            </a:r>
            <a:r>
              <a:rPr lang="en-US" altLang="x-none" sz="2800" b="1" err="1">
                <a:effectLst/>
              </a:rPr>
              <a:t>untuk</a:t>
            </a:r>
            <a:r>
              <a:rPr lang="en-US" altLang="x-none" sz="2800" b="1">
                <a:effectLst/>
              </a:rPr>
              <a:t> </a:t>
            </a:r>
            <a:r>
              <a:rPr lang="en-US" altLang="x-none" sz="2800" b="1" err="1">
                <a:effectLst/>
              </a:rPr>
              <a:t>mencegah</a:t>
            </a:r>
            <a:r>
              <a:rPr lang="en-US" altLang="x-none" sz="2800" b="1">
                <a:effectLst/>
              </a:rPr>
              <a:t> </a:t>
            </a:r>
            <a:r>
              <a:rPr lang="en-US" altLang="x-none" sz="2800" b="1" err="1">
                <a:effectLst/>
              </a:rPr>
              <a:t>kontak</a:t>
            </a:r>
            <a:r>
              <a:rPr lang="en-US" altLang="x-none" sz="2800" b="1">
                <a:effectLst/>
              </a:rPr>
              <a:t> </a:t>
            </a:r>
            <a:r>
              <a:rPr lang="id-ID" altLang="x-none" sz="2800" b="1" dirty="0">
                <a:effectLst/>
              </a:rPr>
              <a:t> </a:t>
            </a:r>
            <a:br>
              <a:rPr lang="id-ID" altLang="x-none" sz="2800" b="1" dirty="0">
                <a:effectLst/>
              </a:rPr>
            </a:br>
            <a:r>
              <a:rPr lang="id-ID" altLang="x-none" sz="2800" b="1" dirty="0">
                <a:effectLst/>
              </a:rPr>
              <a:t>    </a:t>
            </a:r>
            <a:r>
              <a:rPr lang="en-US" altLang="x-none" sz="2800" b="1" err="1">
                <a:effectLst/>
              </a:rPr>
              <a:t>lan</a:t>
            </a:r>
            <a:r>
              <a:rPr lang="id-ID" altLang="x-none" sz="2800" b="1" dirty="0">
                <a:effectLst/>
              </a:rPr>
              <a:t>g</a:t>
            </a:r>
            <a:r>
              <a:rPr lang="en-US" altLang="x-none" sz="2800" b="1">
                <a:effectLst/>
              </a:rPr>
              <a:t>sung </a:t>
            </a:r>
            <a:r>
              <a:rPr lang="en-US" altLang="x-none" sz="2800" b="1" err="1">
                <a:effectLst/>
              </a:rPr>
              <a:t>dengan</a:t>
            </a:r>
            <a:r>
              <a:rPr lang="en-US" altLang="x-none" sz="2800" b="1">
                <a:effectLst/>
              </a:rPr>
              <a:t> </a:t>
            </a:r>
            <a:r>
              <a:rPr lang="en-US" altLang="x-none" sz="2800" b="1" err="1">
                <a:effectLst/>
              </a:rPr>
              <a:t>kulit</a:t>
            </a:r>
            <a:r>
              <a:rPr lang="en-US" altLang="x-none" sz="2800" b="1">
                <a:effectLst/>
              </a:rPr>
              <a:t> </a:t>
            </a:r>
            <a:r>
              <a:rPr lang="en-US" altLang="x-none" sz="2800" b="1" err="1">
                <a:effectLst/>
              </a:rPr>
              <a:t>atau</a:t>
            </a:r>
            <a:r>
              <a:rPr lang="en-US" altLang="x-none" sz="2800" b="1">
                <a:effectLst/>
              </a:rPr>
              <a:t> </a:t>
            </a:r>
            <a:r>
              <a:rPr lang="en-US" altLang="x-none" sz="2800" b="1" err="1">
                <a:effectLst/>
              </a:rPr>
              <a:t>membran</a:t>
            </a:r>
            <a:r>
              <a:rPr lang="en-US" altLang="x-none" sz="2800" b="1">
                <a:effectLst/>
              </a:rPr>
              <a:t> </a:t>
            </a:r>
            <a:br>
              <a:rPr lang="id-ID" altLang="x-none" sz="2800" b="1" dirty="0">
                <a:effectLst/>
              </a:rPr>
            </a:br>
            <a:r>
              <a:rPr lang="id-ID" altLang="x-none" sz="2800" b="1" dirty="0">
                <a:effectLst/>
              </a:rPr>
              <a:t>    </a:t>
            </a:r>
            <a:r>
              <a:rPr lang="en-US" altLang="x-none" sz="2800" b="1" err="1">
                <a:effectLst/>
              </a:rPr>
              <a:t>mukosa</a:t>
            </a:r>
            <a:r>
              <a:rPr lang="en-US" altLang="x-none" sz="2800" b="1">
                <a:effectLst/>
              </a:rPr>
              <a:t>/ </a:t>
            </a:r>
            <a:r>
              <a:rPr lang="en-US" altLang="x-none" sz="2800" b="1" err="1">
                <a:effectLst/>
              </a:rPr>
              <a:t>selaput</a:t>
            </a:r>
            <a:r>
              <a:rPr lang="en-US" altLang="x-none" sz="2800" b="1">
                <a:effectLst/>
              </a:rPr>
              <a:t> lend</a:t>
            </a:r>
            <a:r>
              <a:rPr lang="id-ID" altLang="x-none" sz="2800" b="1" dirty="0">
                <a:effectLst/>
              </a:rPr>
              <a:t>i</a:t>
            </a:r>
            <a:r>
              <a:rPr lang="en-US" altLang="x-none" sz="2800" b="1">
                <a:effectLst/>
              </a:rPr>
              <a:t>r.</a:t>
            </a:r>
            <a:br>
              <a:rPr lang="en-US" altLang="x-none" sz="2800" b="1">
                <a:effectLst/>
              </a:rPr>
            </a:br>
            <a:r>
              <a:rPr lang="id-ID" altLang="x-none" sz="2800" b="1" dirty="0">
                <a:effectLst/>
              </a:rPr>
              <a:t>2. </a:t>
            </a:r>
            <a:r>
              <a:rPr lang="en-US" altLang="x-none" sz="2800" b="1" err="1">
                <a:effectLst/>
              </a:rPr>
              <a:t>Cegah</a:t>
            </a:r>
            <a:r>
              <a:rPr lang="en-US" altLang="x-none" sz="2800" b="1">
                <a:effectLst/>
              </a:rPr>
              <a:t> </a:t>
            </a:r>
            <a:r>
              <a:rPr lang="en-US" altLang="x-none" sz="2800" b="1" err="1">
                <a:effectLst/>
              </a:rPr>
              <a:t>terjadinya</a:t>
            </a:r>
            <a:r>
              <a:rPr lang="en-US" altLang="x-none" sz="2800" b="1">
                <a:effectLst/>
              </a:rPr>
              <a:t> </a:t>
            </a:r>
            <a:r>
              <a:rPr lang="en-US" altLang="x-none" sz="2800" b="1" err="1">
                <a:effectLst/>
              </a:rPr>
              <a:t>kontaminasi</a:t>
            </a:r>
            <a:r>
              <a:rPr lang="en-US" altLang="x-none" sz="2800" b="1">
                <a:effectLst/>
              </a:rPr>
              <a:t> </a:t>
            </a:r>
            <a:r>
              <a:rPr lang="en-US" altLang="x-none" sz="2800" b="1" err="1">
                <a:effectLst/>
              </a:rPr>
              <a:t>pada</a:t>
            </a:r>
            <a:r>
              <a:rPr lang="en-US" altLang="x-none" sz="2800" b="1">
                <a:effectLst/>
              </a:rPr>
              <a:t> </a:t>
            </a:r>
            <a:br>
              <a:rPr lang="id-ID" altLang="x-none" sz="2800" b="1" dirty="0">
                <a:effectLst/>
              </a:rPr>
            </a:br>
            <a:r>
              <a:rPr lang="id-ID" altLang="x-none" sz="2800" b="1" dirty="0">
                <a:effectLst/>
              </a:rPr>
              <a:t>    </a:t>
            </a:r>
            <a:r>
              <a:rPr lang="en-US" altLang="x-none" sz="2800" b="1" err="1">
                <a:effectLst/>
              </a:rPr>
              <a:t>pakaian</a:t>
            </a:r>
            <a:r>
              <a:rPr lang="en-US" altLang="x-none" sz="2800" b="1">
                <a:effectLst/>
              </a:rPr>
              <a:t> </a:t>
            </a:r>
            <a:r>
              <a:rPr lang="en-US" altLang="x-none" sz="2800" b="1" err="1">
                <a:effectLst/>
              </a:rPr>
              <a:t>atau</a:t>
            </a:r>
            <a:r>
              <a:rPr lang="en-US" altLang="x-none" sz="2800" b="1">
                <a:effectLst/>
              </a:rPr>
              <a:t> </a:t>
            </a:r>
            <a:r>
              <a:rPr lang="en-US" altLang="x-none" sz="2800" b="1" err="1">
                <a:effectLst/>
              </a:rPr>
              <a:t>lingkungan</a:t>
            </a:r>
            <a:r>
              <a:rPr lang="en-US" altLang="x-none" sz="2800" b="1">
                <a:effectLst/>
              </a:rPr>
              <a:t>.</a:t>
            </a:r>
            <a:br>
              <a:rPr lang="en-US" altLang="x-none" sz="2800" b="1">
                <a:effectLst/>
              </a:rPr>
            </a:br>
            <a:r>
              <a:rPr lang="id-ID" altLang="x-none" sz="2800" b="1" dirty="0">
                <a:effectLst/>
              </a:rPr>
              <a:t>3. </a:t>
            </a:r>
            <a:r>
              <a:rPr lang="en-US" altLang="x-none" sz="2800" b="1" err="1">
                <a:effectLst/>
              </a:rPr>
              <a:t>Cuci</a:t>
            </a:r>
            <a:r>
              <a:rPr lang="en-US" altLang="x-none" sz="2800" b="1">
                <a:effectLst/>
              </a:rPr>
              <a:t> </a:t>
            </a:r>
            <a:r>
              <a:rPr lang="en-US" altLang="x-none" sz="2800" b="1" err="1">
                <a:effectLst/>
              </a:rPr>
              <a:t>dan</a:t>
            </a:r>
            <a:r>
              <a:rPr lang="en-US" altLang="x-none" sz="2800" b="1">
                <a:effectLst/>
              </a:rPr>
              <a:t> </a:t>
            </a:r>
            <a:r>
              <a:rPr lang="en-US" altLang="x-none" sz="2800" b="1" err="1">
                <a:effectLst/>
              </a:rPr>
              <a:t>desinfeksi</a:t>
            </a:r>
            <a:r>
              <a:rPr lang="en-US" altLang="x-none" sz="2800" b="1">
                <a:effectLst/>
              </a:rPr>
              <a:t> per</a:t>
            </a:r>
            <a:r>
              <a:rPr lang="id-ID" altLang="x-none" sz="2800" b="1" dirty="0">
                <a:effectLst/>
              </a:rPr>
              <a:t>a</a:t>
            </a:r>
            <a:r>
              <a:rPr lang="en-US" altLang="x-none" sz="2800" b="1" err="1">
                <a:effectLst/>
              </a:rPr>
              <a:t>latan</a:t>
            </a:r>
            <a:r>
              <a:rPr lang="en-US" altLang="x-none" sz="2800" b="1">
                <a:effectLst/>
              </a:rPr>
              <a:t> </a:t>
            </a:r>
            <a:r>
              <a:rPr lang="en-US" altLang="x-none" sz="2800" b="1" err="1">
                <a:effectLst/>
              </a:rPr>
              <a:t>bekas</a:t>
            </a:r>
            <a:r>
              <a:rPr lang="en-US" altLang="x-none" sz="2800" b="1">
                <a:effectLst/>
              </a:rPr>
              <a:t> </a:t>
            </a:r>
            <a:br>
              <a:rPr lang="id-ID" altLang="x-none" sz="2800" b="1" dirty="0">
                <a:effectLst/>
              </a:rPr>
            </a:br>
            <a:r>
              <a:rPr lang="id-ID" altLang="x-none" sz="2800" b="1" dirty="0">
                <a:effectLst/>
              </a:rPr>
              <a:t>    </a:t>
            </a:r>
            <a:r>
              <a:rPr lang="en-US" altLang="x-none" sz="2800" b="1" err="1">
                <a:effectLst/>
              </a:rPr>
              <a:t>pakai</a:t>
            </a:r>
            <a:r>
              <a:rPr lang="en-US" altLang="x-none" sz="2800" b="1">
                <a:effectLst/>
              </a:rPr>
              <a:t> </a:t>
            </a:r>
            <a:r>
              <a:rPr lang="en-US" altLang="x-none" sz="2800" b="1" err="1">
                <a:effectLst/>
              </a:rPr>
              <a:t>sebelum</a:t>
            </a:r>
            <a:r>
              <a:rPr lang="en-US" altLang="x-none" sz="2800" b="1">
                <a:effectLst/>
              </a:rPr>
              <a:t> </a:t>
            </a:r>
            <a:r>
              <a:rPr lang="en-US" altLang="x-none" sz="2800" b="1" err="1">
                <a:effectLst/>
              </a:rPr>
              <a:t>di</a:t>
            </a:r>
            <a:r>
              <a:rPr lang="en-US" altLang="x-none" sz="2800" b="1">
                <a:effectLst/>
              </a:rPr>
              <a:t> </a:t>
            </a:r>
            <a:r>
              <a:rPr lang="en-US" altLang="x-none" sz="2800" b="1" err="1">
                <a:effectLst/>
              </a:rPr>
              <a:t>gunakan</a:t>
            </a:r>
            <a:r>
              <a:rPr lang="en-US" altLang="x-none" sz="2800" b="1">
                <a:effectLst/>
              </a:rPr>
              <a:t> </a:t>
            </a:r>
            <a:r>
              <a:rPr lang="en-US" altLang="x-none" sz="2800" b="1" err="1">
                <a:effectLst/>
              </a:rPr>
              <a:t>kembali</a:t>
            </a:r>
            <a:r>
              <a:rPr lang="en-US" altLang="x-none" sz="2800" b="1">
                <a:effectLst/>
              </a:rPr>
              <a:t>.</a:t>
            </a:r>
            <a:br>
              <a:rPr sz="2800" b="1">
                <a:effectLst/>
              </a:rPr>
            </a:br>
            <a:endParaRPr sz="2800" b="1">
              <a:effectLst/>
            </a:endParaRPr>
          </a:p>
        </p:txBody>
      </p:sp>
      <p:sp>
        <p:nvSpPr>
          <p:cNvPr id="55301" name="Down Arrow Callout 55300"/>
          <p:cNvSpPr/>
          <p:nvPr/>
        </p:nvSpPr>
        <p:spPr>
          <a:xfrm>
            <a:off x="4727575" y="676910"/>
            <a:ext cx="2736850" cy="1441450"/>
          </a:xfrm>
          <a:prstGeom prst="downArrowCallout">
            <a:avLst>
              <a:gd name="adj1" fmla="val 47466"/>
              <a:gd name="adj2" fmla="val 47466"/>
              <a:gd name="adj3" fmla="val 16666"/>
              <a:gd name="adj4" fmla="val 66667"/>
            </a:avLst>
          </a:prstGeom>
          <a:solidFill>
            <a:schemeClr val="bg2"/>
          </a:solidFill>
          <a:ln w="9525" cap="flat" cmpd="sng">
            <a:solidFill>
              <a:schemeClr val="tx1"/>
            </a:solidFill>
            <a:prstDash val="solid"/>
            <a:miter/>
            <a:headEnd type="none" w="med" len="med"/>
            <a:tailEnd type="none" w="med" len="med"/>
          </a:ln>
        </p:spPr>
        <p:txBody>
          <a:bodyPr wrap="none" anchor="ctr"/>
          <a:p>
            <a:pPr algn="ctr"/>
            <a:r>
              <a:rPr lang="id-ID" altLang="x-none" sz="3200" b="1" dirty="0">
                <a:effectLst>
                  <a:outerShdw blurRad="38100" dist="38100" dir="2700000">
                    <a:srgbClr val="000000"/>
                  </a:outerShdw>
                </a:effectLst>
              </a:rPr>
              <a:t>APP</a:t>
            </a:r>
            <a:endParaRPr sz="3200" b="1">
              <a:effectLst>
                <a:outerShdw blurRad="38100" dist="38100" dir="2700000">
                  <a:srgbClr val="000000"/>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162560"/>
            <a:ext cx="12227560" cy="6985000"/>
          </a:xfrm>
          <a:prstGeom prst="rect">
            <a:avLst/>
          </a:prstGeom>
          <a:noFill/>
          <a:ln w="9525">
            <a:noFill/>
          </a:ln>
        </p:spPr>
      </p:pic>
      <p:sp>
        <p:nvSpPr>
          <p:cNvPr id="59396" name="Down Arrow Callout 59395"/>
          <p:cNvSpPr/>
          <p:nvPr/>
        </p:nvSpPr>
        <p:spPr>
          <a:xfrm>
            <a:off x="5364163" y="365760"/>
            <a:ext cx="3097212" cy="1655763"/>
          </a:xfrm>
          <a:prstGeom prst="downArrowCallout">
            <a:avLst>
              <a:gd name="adj1" fmla="val 46764"/>
              <a:gd name="adj2" fmla="val 46764"/>
              <a:gd name="adj3" fmla="val 16666"/>
              <a:gd name="adj4" fmla="val 66667"/>
            </a:avLst>
          </a:prstGeom>
          <a:solidFill>
            <a:schemeClr val="bg2"/>
          </a:solidFill>
          <a:ln w="9525" cap="flat" cmpd="sng">
            <a:solidFill>
              <a:schemeClr val="tx1"/>
            </a:solidFill>
            <a:prstDash val="solid"/>
            <a:miter/>
            <a:headEnd type="none" w="med" len="med"/>
            <a:tailEnd type="none" w="med" len="med"/>
          </a:ln>
        </p:spPr>
        <p:txBody>
          <a:bodyPr anchor="ctr" anchorCtr="1"/>
          <a:lstStyle>
            <a:lvl1pPr marL="0" lvl="0" indent="0" algn="ctr" defTabSz="914400" rtl="0" eaLnBrk="1" fontAlgn="base" latinLnBrk="0" hangingPunct="1">
              <a:lnSpc>
                <a:spcPct val="100000"/>
              </a:lnSpc>
              <a:spcBef>
                <a:spcPct val="0"/>
              </a:spcBef>
              <a:spcAft>
                <a:spcPct val="0"/>
              </a:spcAft>
              <a:buNone/>
              <a:defRPr sz="48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buClrTx/>
              <a:buNone/>
            </a:pPr>
            <a:r>
              <a:rPr lang="id-ID" altLang="x-none" sz="2800" b="1" dirty="0">
                <a:effectLst/>
              </a:rPr>
              <a:t>KEBERSIHAN</a:t>
            </a:r>
            <a:br>
              <a:rPr lang="id-ID" altLang="x-none" sz="2800" b="1" dirty="0">
                <a:effectLst/>
              </a:rPr>
            </a:br>
            <a:r>
              <a:rPr lang="id-ID" altLang="x-none" sz="2800" b="1" dirty="0">
                <a:effectLst/>
              </a:rPr>
              <a:t>LINGKUNGAN</a:t>
            </a:r>
            <a:endParaRPr sz="2800" b="1">
              <a:effectLst/>
            </a:endParaRPr>
          </a:p>
        </p:txBody>
      </p:sp>
      <p:sp>
        <p:nvSpPr>
          <p:cNvPr id="59398" name="Subtitle 59397"/>
          <p:cNvSpPr>
            <a:spLocks noGrp="1"/>
          </p:cNvSpPr>
          <p:nvPr/>
        </p:nvSpPr>
        <p:spPr>
          <a:xfrm>
            <a:off x="4025900" y="2315528"/>
            <a:ext cx="6400800" cy="3289300"/>
          </a:xfrm>
          <a:prstGeom prst="rect">
            <a:avLst/>
          </a:prstGeom>
          <a:noFill/>
          <a:ln w="9525">
            <a:noFill/>
          </a:ln>
        </p:spPr>
        <p:txBody>
          <a:bodyPr anchor="t"/>
          <a:lstStyle>
            <a:lvl1pPr marL="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sz="3200" b="0" i="0" u="none" kern="1200" baseline="0">
                <a:solidFill>
                  <a:schemeClr val="tx1"/>
                </a:solidFill>
                <a:effectLst>
                  <a:outerShdw blurRad="38100" dist="38100" dir="2700000">
                    <a:srgbClr val="000000"/>
                  </a:outerShdw>
                </a:effectLst>
                <a:latin typeface="+mn-lt"/>
                <a:ea typeface="+mn-ea"/>
                <a:cs typeface="+mn-cs"/>
              </a:defRPr>
            </a:lvl1pPr>
            <a:lvl2pPr marL="457200" lvl="1" indent="0" algn="ctr">
              <a:buClr>
                <a:schemeClr val="tx2"/>
              </a:buClr>
              <a:buNone/>
              <a:defRPr sz="2800" kern="1200">
                <a:effectLst>
                  <a:outerShdw blurRad="38100" dist="38100" dir="2700000">
                    <a:srgbClr val="000000"/>
                  </a:outerShdw>
                </a:effectLst>
              </a:defRPr>
            </a:lvl2pPr>
            <a:lvl3pPr marL="914400" lvl="2" indent="0" algn="ctr">
              <a:buClr>
                <a:schemeClr val="accent2"/>
              </a:buClr>
              <a:buNone/>
              <a:defRPr sz="2400" kern="1200">
                <a:effectLst>
                  <a:outerShdw blurRad="38100" dist="38100" dir="2700000">
                    <a:srgbClr val="000000"/>
                  </a:outerShdw>
                </a:effectLst>
              </a:defRPr>
            </a:lvl3pPr>
            <a:lvl4pPr marL="1371600" lvl="3" indent="0" algn="ctr">
              <a:buClr>
                <a:schemeClr val="folHlink"/>
              </a:buClr>
              <a:buNone/>
              <a:defRPr sz="2000" kern="1200">
                <a:effectLst>
                  <a:outerShdw blurRad="38100" dist="38100" dir="2700000">
                    <a:srgbClr val="000000"/>
                  </a:outerShdw>
                </a:effectLst>
              </a:defRPr>
            </a:lvl4pPr>
            <a:lvl5pPr marL="1828800" lvl="4" indent="0" algn="ctr">
              <a:buClr>
                <a:schemeClr val="tx1"/>
              </a:buClr>
              <a:buNone/>
              <a:defRPr kern="1200">
                <a:effectLst>
                  <a:outerShdw blurRad="38100" dist="38100" dir="2700000">
                    <a:srgbClr val="000000"/>
                  </a:outerShdw>
                </a:effectLst>
              </a:defRPr>
            </a:lvl5pPr>
            <a:lvl6pPr marL="2514600" lvl="5"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9pPr>
          </a:lstStyle>
          <a:p>
            <a:pPr algn="l" defTabSz="914400">
              <a:buSzPct val="75000"/>
            </a:pPr>
            <a:r>
              <a:rPr lang="en-US" altLang="x-none" kern="1200" baseline="0" err="1">
                <a:latin typeface="Arial" panose="020B0604020202020204" pitchFamily="34" charset="0"/>
                <a:ea typeface="Arial" panose="020B0604020202020204" pitchFamily="34" charset="0"/>
              </a:rPr>
              <a:t>Bersihkan</a:t>
            </a:r>
            <a:r>
              <a:rPr lang="en-US" altLang="x-none" kern="1200" baseline="0">
                <a:latin typeface="Arial" panose="020B0604020202020204" pitchFamily="34" charset="0"/>
                <a:ea typeface="Arial" panose="020B0604020202020204" pitchFamily="34" charset="0"/>
              </a:rPr>
              <a:t>, </a:t>
            </a:r>
            <a:r>
              <a:rPr lang="id-ID" altLang="x-none" kern="1200" baseline="0" dirty="0">
                <a:latin typeface="Arial" panose="020B0604020202020204" pitchFamily="34" charset="0"/>
                <a:ea typeface="Arial" panose="020B0604020202020204" pitchFamily="34" charset="0"/>
              </a:rPr>
              <a:t>R</a:t>
            </a:r>
            <a:r>
              <a:rPr lang="en-US" altLang="x-none" kern="1200" baseline="0" err="1">
                <a:latin typeface="Arial" panose="020B0604020202020204" pitchFamily="34" charset="0"/>
                <a:ea typeface="Arial" panose="020B0604020202020204" pitchFamily="34" charset="0"/>
              </a:rPr>
              <a:t>awat</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dan</a:t>
            </a:r>
            <a:r>
              <a:rPr lang="en-US" altLang="x-none" kern="1200" baseline="0">
                <a:latin typeface="Arial" panose="020B0604020202020204" pitchFamily="34" charset="0"/>
                <a:ea typeface="Arial" panose="020B0604020202020204" pitchFamily="34" charset="0"/>
              </a:rPr>
              <a:t> </a:t>
            </a:r>
            <a:r>
              <a:rPr lang="id-ID" altLang="x-none" kern="1200" baseline="0" dirty="0">
                <a:latin typeface="Arial" panose="020B0604020202020204" pitchFamily="34" charset="0"/>
                <a:ea typeface="Arial" panose="020B0604020202020204" pitchFamily="34" charset="0"/>
              </a:rPr>
              <a:t>D</a:t>
            </a:r>
            <a:r>
              <a:rPr lang="en-US" altLang="x-none" kern="1200" baseline="0" err="1">
                <a:latin typeface="Arial" panose="020B0604020202020204" pitchFamily="34" charset="0"/>
                <a:ea typeface="Arial" panose="020B0604020202020204" pitchFamily="34" charset="0"/>
              </a:rPr>
              <a:t>esinfeksi</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alat</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dan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perlengkapan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dalam</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ruang</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perawatan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pasien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secara</a:t>
            </a:r>
            <a:r>
              <a:rPr lang="en-US" altLang="x-none" kern="1200" baseline="0">
                <a:latin typeface="Arial" panose="020B0604020202020204" pitchFamily="34" charset="0"/>
                <a:ea typeface="Arial" panose="020B0604020202020204" pitchFamily="34" charset="0"/>
              </a:rPr>
              <a:t> </a:t>
            </a:r>
            <a:r>
              <a:rPr lang="id-ID" altLang="x-none" kern="1200" baseline="0" dirty="0">
                <a:latin typeface="Arial" panose="020B0604020202020204" pitchFamily="34" charset="0"/>
                <a:ea typeface="Arial" panose="020B0604020202020204" pitchFamily="34" charset="0"/>
              </a:rPr>
              <a:t>r</a:t>
            </a:r>
            <a:r>
              <a:rPr lang="en-US" altLang="x-none" kern="1200" baseline="0" err="1">
                <a:latin typeface="Arial" panose="020B0604020202020204" pitchFamily="34" charset="0"/>
                <a:ea typeface="Arial" panose="020B0604020202020204" pitchFamily="34" charset="0"/>
              </a:rPr>
              <a:t>utin</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setiap</a:t>
            </a:r>
            <a:r>
              <a:rPr lang="en-US" altLang="x-none" kern="1200" baseline="0">
                <a:latin typeface="Arial" panose="020B0604020202020204" pitchFamily="34" charset="0"/>
                <a:ea typeface="Arial" panose="020B0604020202020204" pitchFamily="34" charset="0"/>
              </a:rPr>
              <a:t> </a:t>
            </a:r>
            <a:r>
              <a:rPr lang="en-US" altLang="x-none" kern="1200" baseline="0" err="1">
                <a:latin typeface="Arial" panose="020B0604020202020204" pitchFamily="34" charset="0"/>
                <a:ea typeface="Arial" panose="020B0604020202020204" pitchFamily="34" charset="0"/>
              </a:rPr>
              <a:t>hari</a:t>
            </a:r>
            <a:r>
              <a:rPr lang="en-US" altLang="x-none" kern="1200" baseline="0">
                <a:latin typeface="Arial" panose="020B0604020202020204" pitchFamily="34" charset="0"/>
                <a:ea typeface="Arial" panose="020B0604020202020204" pitchFamily="34" charset="0"/>
              </a:rPr>
              <a:t> </a:t>
            </a:r>
            <a:endParaRPr kern="1200" baseline="0">
              <a:latin typeface="Arial" panose="020B0604020202020204" pitchFamily="34" charset="0"/>
              <a:ea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61445" name="Down Arrow Callout 61444"/>
          <p:cNvSpPr/>
          <p:nvPr/>
        </p:nvSpPr>
        <p:spPr>
          <a:xfrm>
            <a:off x="4997133" y="789305"/>
            <a:ext cx="3097212" cy="1655763"/>
          </a:xfrm>
          <a:prstGeom prst="downArrowCallout">
            <a:avLst>
              <a:gd name="adj1" fmla="val 46764"/>
              <a:gd name="adj2" fmla="val 46764"/>
              <a:gd name="adj3" fmla="val 16666"/>
              <a:gd name="adj4" fmla="val 66667"/>
            </a:avLst>
          </a:prstGeom>
          <a:solidFill>
            <a:schemeClr val="bg2"/>
          </a:solidFill>
          <a:ln w="9525" cap="flat" cmpd="sng">
            <a:solidFill>
              <a:schemeClr val="tx1"/>
            </a:solidFill>
            <a:prstDash val="solid"/>
            <a:miter/>
            <a:headEnd type="none" w="med" len="med"/>
            <a:tailEnd type="none" w="med" len="med"/>
          </a:ln>
        </p:spPr>
        <p:txBody>
          <a:bodyPr anchor="ctr" anchorCtr="1"/>
          <a:lstStyle>
            <a:lvl1pPr marL="0" lvl="0" indent="0" algn="ctr" defTabSz="914400" rtl="0" eaLnBrk="1" fontAlgn="base" latinLnBrk="0" hangingPunct="1">
              <a:lnSpc>
                <a:spcPct val="100000"/>
              </a:lnSpc>
              <a:spcBef>
                <a:spcPct val="0"/>
              </a:spcBef>
              <a:spcAft>
                <a:spcPct val="0"/>
              </a:spcAft>
              <a:buNone/>
              <a:defRPr sz="48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buClrTx/>
              <a:buNone/>
            </a:pPr>
            <a:r>
              <a:rPr lang="id-ID" altLang="x-none" sz="2800" b="1" dirty="0">
                <a:effectLst/>
              </a:rPr>
              <a:t>RESUSITASI</a:t>
            </a:r>
            <a:br>
              <a:rPr lang="id-ID" altLang="x-none" sz="2800" b="1" dirty="0">
                <a:effectLst/>
              </a:rPr>
            </a:br>
            <a:r>
              <a:rPr lang="id-ID" altLang="x-none" sz="2800" b="1" dirty="0">
                <a:effectLst/>
              </a:rPr>
              <a:t>PASIEN</a:t>
            </a:r>
            <a:endParaRPr sz="2800" b="1">
              <a:effectLst/>
            </a:endParaRPr>
          </a:p>
        </p:txBody>
      </p:sp>
      <p:sp>
        <p:nvSpPr>
          <p:cNvPr id="61448" name="Subtitle 61447"/>
          <p:cNvSpPr>
            <a:spLocks noGrp="1"/>
          </p:cNvSpPr>
          <p:nvPr/>
        </p:nvSpPr>
        <p:spPr>
          <a:xfrm>
            <a:off x="3345815" y="2828608"/>
            <a:ext cx="6400800" cy="2714625"/>
          </a:xfrm>
          <a:prstGeom prst="rect">
            <a:avLst/>
          </a:prstGeom>
          <a:noFill/>
          <a:ln w="9525">
            <a:noFill/>
          </a:ln>
        </p:spPr>
        <p:txBody>
          <a:bodyPr anchor="t"/>
          <a:lstStyle>
            <a:lvl1pPr marL="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sz="3200" b="0" i="0" u="none" kern="1200" baseline="0">
                <a:solidFill>
                  <a:schemeClr val="tx1"/>
                </a:solidFill>
                <a:effectLst>
                  <a:outerShdw blurRad="38100" dist="38100" dir="2700000">
                    <a:srgbClr val="000000"/>
                  </a:outerShdw>
                </a:effectLst>
                <a:latin typeface="+mn-lt"/>
                <a:ea typeface="+mn-ea"/>
                <a:cs typeface="+mn-cs"/>
              </a:defRPr>
            </a:lvl1pPr>
            <a:lvl2pPr marL="457200" lvl="1" indent="0" algn="ctr">
              <a:buClr>
                <a:schemeClr val="tx2"/>
              </a:buClr>
              <a:buNone/>
              <a:defRPr sz="2800" kern="1200">
                <a:effectLst>
                  <a:outerShdw blurRad="38100" dist="38100" dir="2700000">
                    <a:srgbClr val="000000"/>
                  </a:outerShdw>
                </a:effectLst>
              </a:defRPr>
            </a:lvl2pPr>
            <a:lvl3pPr marL="914400" lvl="2" indent="0" algn="ctr">
              <a:buClr>
                <a:schemeClr val="accent2"/>
              </a:buClr>
              <a:buNone/>
              <a:defRPr sz="2400" kern="1200">
                <a:effectLst>
                  <a:outerShdw blurRad="38100" dist="38100" dir="2700000">
                    <a:srgbClr val="000000"/>
                  </a:outerShdw>
                </a:effectLst>
              </a:defRPr>
            </a:lvl3pPr>
            <a:lvl4pPr marL="1371600" lvl="3" indent="0" algn="ctr">
              <a:buClr>
                <a:schemeClr val="folHlink"/>
              </a:buClr>
              <a:buNone/>
              <a:defRPr sz="2000" kern="1200">
                <a:effectLst>
                  <a:outerShdw blurRad="38100" dist="38100" dir="2700000">
                    <a:srgbClr val="000000"/>
                  </a:outerShdw>
                </a:effectLst>
              </a:defRPr>
            </a:lvl4pPr>
            <a:lvl5pPr marL="1828800" lvl="4" indent="0" algn="ctr">
              <a:buClr>
                <a:schemeClr val="tx1"/>
              </a:buClr>
              <a:buNone/>
              <a:defRPr kern="1200">
                <a:effectLst>
                  <a:outerShdw blurRad="38100" dist="38100" dir="2700000">
                    <a:srgbClr val="000000"/>
                  </a:outerShdw>
                </a:effectLst>
              </a:defRPr>
            </a:lvl5pPr>
            <a:lvl6pPr marL="2514600" lvl="5"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9pPr>
          </a:lstStyle>
          <a:p>
            <a:pPr algn="l" defTabSz="914400">
              <a:buSzPct val="75000"/>
            </a:pPr>
            <a:r>
              <a:rPr lang="id-ID" altLang="x-none" kern="1200" baseline="0" dirty="0">
                <a:latin typeface="Arial" panose="020B0604020202020204" pitchFamily="34" charset="0"/>
                <a:ea typeface="Arial" panose="020B0604020202020204" pitchFamily="34" charset="0"/>
              </a:rPr>
              <a:t>  </a:t>
            </a:r>
            <a:r>
              <a:rPr kern="1200" baseline="0" err="1">
                <a:latin typeface="Arial" panose="020B0604020202020204" pitchFamily="34" charset="0"/>
                <a:ea typeface="Arial" panose="020B0604020202020204" pitchFamily="34" charset="0"/>
              </a:rPr>
              <a:t>Gunakan penghubung mulut</a:t>
            </a:r>
            <a:r>
              <a:rPr lang="id-ID" altLang="x-none" kern="1200" baseline="0" dirty="0">
                <a:latin typeface="Arial" panose="020B0604020202020204" pitchFamily="34" charset="0"/>
                <a:ea typeface="Arial" panose="020B0604020202020204" pitchFamily="34" charset="0"/>
              </a:rPr>
              <a:t> </a:t>
            </a:r>
            <a:endParaRPr lang="id-ID" altLang="x-none" kern="1200" baseline="0" dirty="0">
              <a:latin typeface="Arial" panose="020B0604020202020204" pitchFamily="34" charset="0"/>
              <a:ea typeface="Arial" panose="020B0604020202020204" pitchFamily="34" charset="0"/>
            </a:endParaRPr>
          </a:p>
          <a:p>
            <a:pPr algn="l" defTabSz="914400">
              <a:buSzPct val="75000"/>
            </a:pPr>
            <a:r>
              <a:rPr lang="id-ID" altLang="x-none" kern="1200" baseline="0" dirty="0">
                <a:latin typeface="Arial" panose="020B0604020202020204" pitchFamily="34" charset="0"/>
                <a:ea typeface="Arial" panose="020B0604020202020204" pitchFamily="34" charset="0"/>
              </a:rPr>
              <a:t> </a:t>
            </a:r>
            <a:r>
              <a:rPr kern="1200" baseline="0" err="1">
                <a:latin typeface="Arial" panose="020B0604020202020204" pitchFamily="34" charset="0"/>
                <a:ea typeface="Arial" panose="020B0604020202020204" pitchFamily="34" charset="0"/>
              </a:rPr>
              <a:t>untuk resusitasi mulut kemulut</a:t>
            </a:r>
            <a:r>
              <a:rPr lang="id-ID" altLang="x-none" kern="1200" baseline="0" dirty="0">
                <a:latin typeface="Arial" panose="020B0604020202020204" pitchFamily="34" charset="0"/>
                <a:ea typeface="Arial" panose="020B0604020202020204" pitchFamily="34" charset="0"/>
              </a:rPr>
              <a:t>    </a:t>
            </a:r>
            <a:endParaRPr lang="id-ID" altLang="x-none" kern="1200" baseline="0" dirty="0">
              <a:latin typeface="Arial" panose="020B0604020202020204" pitchFamily="34" charset="0"/>
              <a:ea typeface="Arial" panose="020B0604020202020204" pitchFamily="34" charset="0"/>
            </a:endParaRPr>
          </a:p>
          <a:p>
            <a:pPr algn="l" defTabSz="914400">
              <a:buSzPct val="75000"/>
            </a:pPr>
            <a:r>
              <a:rPr lang="id-ID" altLang="x-none" kern="1200" baseline="0" dirty="0">
                <a:latin typeface="Arial" panose="020B0604020202020204" pitchFamily="34" charset="0"/>
                <a:ea typeface="Arial" panose="020B0604020202020204" pitchFamily="34" charset="0"/>
              </a:rPr>
              <a:t>          </a:t>
            </a:r>
            <a:r>
              <a:rPr kern="1200" baseline="0" err="1">
                <a:latin typeface="Arial" panose="020B0604020202020204" pitchFamily="34" charset="0"/>
                <a:ea typeface="Arial" panose="020B0604020202020204" pitchFamily="34" charset="0"/>
              </a:rPr>
              <a:t>secara  langsung</a:t>
            </a:r>
            <a:r>
              <a:rPr lang="id-ID" altLang="x-none" kern="1200" baseline="0" dirty="0">
                <a:latin typeface="Arial" panose="020B0604020202020204" pitchFamily="34" charset="0"/>
                <a:ea typeface="Arial" panose="020B0604020202020204" pitchFamily="34" charset="0"/>
              </a:rPr>
              <a:t>  </a:t>
            </a:r>
            <a:endParaRPr kern="1200" baseline="0">
              <a:latin typeface="Arial" panose="020B0604020202020204" pitchFamily="34" charset="0"/>
              <a:ea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65540" name="Horizontal Scroll 65539"/>
          <p:cNvSpPr/>
          <p:nvPr/>
        </p:nvSpPr>
        <p:spPr>
          <a:xfrm>
            <a:off x="2063433" y="63500"/>
            <a:ext cx="8064500" cy="6858000"/>
          </a:xfrm>
          <a:prstGeom prst="horizontalScroll">
            <a:avLst>
              <a:gd name="adj" fmla="val 12500"/>
            </a:avLst>
          </a:prstGeom>
          <a:solidFill>
            <a:schemeClr val="bg2"/>
          </a:solidFill>
          <a:ln w="9525" cap="flat" cmpd="sng">
            <a:solidFill>
              <a:schemeClr val="tx1"/>
            </a:solidFill>
            <a:prstDash val="solid"/>
            <a:headEnd type="none" w="med" len="med"/>
            <a:tailEnd type="none" w="med" len="med"/>
          </a:ln>
        </p:spPr>
        <p:txBody>
          <a:bodyPr wrap="none" anchor="ctr"/>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endParaRPr lang="id-ID" altLang="x-none" sz="2800" dirty="0">
              <a:effectLst>
                <a:outerShdw blurRad="38100" dist="38100" dir="2700000">
                  <a:srgbClr val="000000"/>
                </a:outerShdw>
              </a:effectLst>
            </a:endParaRPr>
          </a:p>
          <a:p>
            <a:r>
              <a:rPr lang="id-ID" altLang="x-none" sz="2800" dirty="0">
                <a:effectLst>
                  <a:outerShdw blurRad="38100" dist="38100" dir="2700000">
                    <a:srgbClr val="000000"/>
                  </a:outerShdw>
                </a:effectLst>
              </a:rPr>
              <a:t>HAL-HAL YANG HARUS DIPERHATIKAN</a:t>
            </a:r>
            <a:endParaRPr lang="id-ID" altLang="x-none" sz="2800"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pPr>
              <a:buClr>
                <a:schemeClr val="tx1"/>
              </a:buClr>
              <a:buFont typeface="Wingdings" panose="05000000000000000000" pitchFamily="2" charset="2"/>
              <a:buChar char="ü"/>
            </a:pPr>
            <a:r>
              <a:rPr lang="en-US" altLang="x-none" sz="2800" err="1">
                <a:effectLst>
                  <a:outerShdw blurRad="38100" dist="38100" dir="2700000">
                    <a:srgbClr val="000000"/>
                  </a:outerShdw>
                </a:effectLst>
              </a:rPr>
              <a:t>Perlakukan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pasien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dan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petugas</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sebagai</a:t>
            </a:r>
            <a:r>
              <a:rPr lang="en-US" altLang="x-none" sz="2800">
                <a:effectLst>
                  <a:outerShdw blurRad="38100" dist="38100" dir="2700000">
                    <a:srgbClr val="000000"/>
                  </a:outerShdw>
                </a:effectLst>
              </a:rPr>
              <a:t> </a:t>
            </a:r>
            <a:endParaRPr lang="id-ID" altLang="x-none" sz="2800" dirty="0">
              <a:effectLst>
                <a:outerShdw blurRad="38100" dist="38100" dir="2700000">
                  <a:srgbClr val="000000"/>
                </a:outerShdw>
              </a:effectLst>
            </a:endParaRPr>
          </a:p>
          <a:p>
            <a:pPr>
              <a:buClr>
                <a:schemeClr val="tx1"/>
              </a:buClr>
              <a:buFont typeface="Wingdings" panose="05000000000000000000" pitchFamily="2" charset="2"/>
              <a:buNone/>
            </a:pP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Individu</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yan</a:t>
            </a:r>
            <a:r>
              <a:rPr lang="id-ID" altLang="x-none" sz="2800" dirty="0">
                <a:effectLst>
                  <a:outerShdw blurRad="38100" dist="38100" dir="2700000">
                    <a:srgbClr val="000000"/>
                  </a:outerShdw>
                </a:effectLst>
              </a:rPr>
              <a:t>g </a:t>
            </a:r>
            <a:r>
              <a:rPr lang="en-US" altLang="x-none" sz="2800" err="1">
                <a:effectLst>
                  <a:outerShdw blurRad="38100" dist="38100" dir="2700000">
                    <a:srgbClr val="000000"/>
                  </a:outerShdw>
                </a:effectLst>
              </a:rPr>
              <a:t>potensial</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menularkan</a:t>
            </a:r>
            <a:r>
              <a:rPr lang="en-US" altLang="x-none" sz="2800">
                <a:effectLst>
                  <a:outerShdw blurRad="38100" dist="38100" dir="2700000">
                    <a:srgbClr val="000000"/>
                  </a:outerShdw>
                </a:effectLst>
              </a:rPr>
              <a:t> </a:t>
            </a:r>
            <a:endParaRPr lang="id-ID" altLang="x-none" sz="2800" dirty="0">
              <a:effectLst>
                <a:outerShdw blurRad="38100" dist="38100" dir="2700000">
                  <a:srgbClr val="000000"/>
                </a:outerShdw>
              </a:effectLst>
            </a:endParaRPr>
          </a:p>
          <a:p>
            <a:pPr>
              <a:buClr>
                <a:schemeClr val="tx1"/>
              </a:buClr>
              <a:buFont typeface="Wingdings" panose="05000000000000000000" pitchFamily="2" charset="2"/>
              <a:buNone/>
            </a:pP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dan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rentan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terhadap</a:t>
            </a:r>
            <a:r>
              <a:rPr lang="en-US" altLang="x-none" sz="2800">
                <a:effectLst>
                  <a:outerShdw blurRad="38100" dist="38100" dir="2700000">
                    <a:srgbClr val="000000"/>
                  </a:outerShdw>
                </a:effectLst>
              </a:rPr>
              <a:t> </a:t>
            </a: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infeksi</a:t>
            </a:r>
            <a:endParaRPr lang="en-US" altLang="x-none" sz="2800">
              <a:effectLst>
                <a:outerShdw blurRad="38100" dist="38100" dir="2700000">
                  <a:srgbClr val="000000"/>
                </a:outerShdw>
              </a:effectLst>
            </a:endParaRPr>
          </a:p>
          <a:p>
            <a:pPr>
              <a:buClr>
                <a:schemeClr val="tx1"/>
              </a:buClr>
              <a:buFont typeface="Wingdings" panose="05000000000000000000" pitchFamily="2" charset="2"/>
              <a:buChar char="ü"/>
            </a:pPr>
            <a:r>
              <a:rPr lang="en-US" altLang="x-none" sz="2800" err="1">
                <a:effectLst>
                  <a:outerShdw blurRad="38100" dist="38100" dir="2700000">
                    <a:srgbClr val="000000"/>
                  </a:outerShdw>
                </a:effectLst>
              </a:rPr>
              <a:t>Cuci</a:t>
            </a: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tangan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adalah</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prosedur</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penting</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untuk</a:t>
            </a:r>
            <a:r>
              <a:rPr lang="en-US" altLang="x-none" sz="2800">
                <a:effectLst>
                  <a:outerShdw blurRad="38100" dist="38100" dir="2700000">
                    <a:srgbClr val="000000"/>
                  </a:outerShdw>
                </a:effectLst>
              </a:rPr>
              <a:t> </a:t>
            </a:r>
            <a:endParaRPr lang="id-ID" altLang="x-none" sz="2800" dirty="0">
              <a:effectLst>
                <a:outerShdw blurRad="38100" dist="38100" dir="2700000">
                  <a:srgbClr val="000000"/>
                </a:outerShdw>
              </a:effectLst>
            </a:endParaRPr>
          </a:p>
          <a:p>
            <a:pPr>
              <a:buClr>
                <a:schemeClr val="tx1"/>
              </a:buClr>
              <a:buFont typeface="Wingdings" panose="05000000000000000000" pitchFamily="2" charset="2"/>
              <a:buNone/>
            </a:pP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mencegah</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pencemaran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silang</a:t>
            </a:r>
            <a:r>
              <a:rPr lang="en-US" altLang="x-none" sz="2800">
                <a:effectLst>
                  <a:outerShdw blurRad="38100" dist="38100" dir="2700000">
                    <a:srgbClr val="000000"/>
                  </a:outerShdw>
                </a:effectLst>
              </a:rPr>
              <a:t>.</a:t>
            </a:r>
            <a:endParaRPr lang="id-ID" altLang="x-none" sz="2800" dirty="0">
              <a:effectLst>
                <a:outerShdw blurRad="38100" dist="38100" dir="2700000">
                  <a:srgbClr val="000000"/>
                </a:outerShdw>
              </a:effectLst>
            </a:endParaRPr>
          </a:p>
          <a:p>
            <a:pPr>
              <a:buClr>
                <a:schemeClr val="tx1"/>
              </a:buClr>
              <a:buFont typeface="Wingdings" panose="05000000000000000000" pitchFamily="2" charset="2"/>
              <a:buChar char="ü"/>
            </a:pPr>
            <a:r>
              <a:rPr lang="en-US" altLang="x-none" sz="2800" err="1">
                <a:effectLst>
                  <a:outerShdw blurRad="38100" dist="38100" dir="2700000">
                    <a:srgbClr val="000000"/>
                  </a:outerShdw>
                </a:effectLst>
              </a:rPr>
              <a:t>Gunakan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sarung</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tangan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pada</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kedua</a:t>
            </a:r>
            <a:r>
              <a:rPr lang="en-US" altLang="x-none" sz="2800">
                <a:effectLst>
                  <a:outerShdw blurRad="38100" dist="38100" dir="2700000">
                    <a:srgbClr val="000000"/>
                  </a:outerShdw>
                </a:effectLst>
              </a:rPr>
              <a:t> </a:t>
            </a:r>
            <a:endParaRPr lang="id-ID" altLang="x-none" sz="2800" dirty="0">
              <a:effectLst>
                <a:outerShdw blurRad="38100" dist="38100" dir="2700000">
                  <a:srgbClr val="000000"/>
                </a:outerShdw>
              </a:effectLst>
            </a:endParaRPr>
          </a:p>
          <a:p>
            <a:pPr>
              <a:buClr>
                <a:schemeClr val="tx1"/>
              </a:buClr>
              <a:buFont typeface="Wingdings" panose="05000000000000000000" pitchFamily="2" charset="2"/>
              <a:buNone/>
            </a:pP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tangan</a:t>
            </a:r>
            <a:endParaRPr lang="en-US" altLang="x-none" sz="2800">
              <a:effectLst>
                <a:outerShdw blurRad="38100" dist="38100" dir="2700000">
                  <a:srgbClr val="000000"/>
                </a:outerShdw>
              </a:effectLst>
            </a:endParaRPr>
          </a:p>
          <a:p>
            <a:pPr>
              <a:buClr>
                <a:schemeClr val="tx1"/>
              </a:buClr>
              <a:buFont typeface="Wingdings" panose="05000000000000000000" pitchFamily="2" charset="2"/>
              <a:buChar char="ü"/>
            </a:pPr>
            <a:r>
              <a:rPr lang="en-US" altLang="x-none" sz="2800" err="1">
                <a:effectLst>
                  <a:outerShdw blurRad="38100" dist="38100" dir="2700000">
                    <a:srgbClr val="000000"/>
                  </a:outerShdw>
                </a:effectLst>
              </a:rPr>
              <a:t>Gunakan</a:t>
            </a:r>
            <a:r>
              <a:rPr lang="en-US" altLang="x-none" sz="2800">
                <a:effectLst>
                  <a:outerShdw blurRad="38100" dist="38100" dir="2700000">
                    <a:srgbClr val="000000"/>
                  </a:outerShdw>
                </a:effectLst>
              </a:rPr>
              <a:t> APD ( </a:t>
            </a:r>
            <a:r>
              <a:rPr lang="en-US" altLang="x-none" sz="2800" err="1">
                <a:effectLst>
                  <a:outerShdw blurRad="38100" dist="38100" dir="2700000">
                    <a:srgbClr val="000000"/>
                  </a:outerShdw>
                </a:effectLst>
              </a:rPr>
              <a:t>Alat</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Pelindung</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Diri</a:t>
            </a:r>
            <a:r>
              <a:rPr lang="id-ID" altLang="x-none" sz="2800" dirty="0">
                <a:effectLst>
                  <a:outerShdw blurRad="38100" dist="38100" dir="2700000">
                    <a:srgbClr val="000000"/>
                  </a:outerShdw>
                </a:effectLst>
              </a:rPr>
              <a:t>)</a:t>
            </a:r>
            <a:endParaRPr lang="id-ID" altLang="x-none" sz="2800" dirty="0">
              <a:effectLst>
                <a:outerShdw blurRad="38100" dist="38100" dir="2700000">
                  <a:srgbClr val="000000"/>
                </a:outerShdw>
              </a:effectLst>
            </a:endParaRPr>
          </a:p>
          <a:p>
            <a:pPr>
              <a:buClr>
                <a:schemeClr val="tx1"/>
              </a:buClr>
              <a:buFont typeface="Wingdings" panose="05000000000000000000" pitchFamily="2" charset="2"/>
              <a:buNone/>
            </a:pPr>
            <a:endParaRPr lang="id-ID" altLang="x-none" sz="2800" dirty="0">
              <a:effectLst>
                <a:outerShdw blurRad="38100" dist="38100" dir="2700000">
                  <a:srgbClr val="000000"/>
                </a:outerShdw>
              </a:effectLst>
            </a:endParaRPr>
          </a:p>
          <a:p>
            <a:pPr>
              <a:buClr>
                <a:schemeClr val="tx1"/>
              </a:buClr>
              <a:buFont typeface="Wingdings" panose="05000000000000000000" pitchFamily="2" charset="2"/>
              <a:buNone/>
            </a:pPr>
            <a:endParaRPr lang="id-ID" altLang="x-none" sz="2800" dirty="0">
              <a:effectLst>
                <a:outerShdw blurRad="38100" dist="38100" dir="2700000">
                  <a:srgbClr val="000000"/>
                </a:outerShdw>
              </a:effectLst>
            </a:endParaRPr>
          </a:p>
          <a:p>
            <a:pPr>
              <a:buClr>
                <a:schemeClr val="tx1"/>
              </a:buClr>
              <a:buFont typeface="Wingdings" panose="05000000000000000000" pitchFamily="2" charset="2"/>
              <a:buChar char="ü"/>
            </a:pPr>
            <a:endParaRPr lang="id-ID" altLang="x-none" sz="2400" dirty="0">
              <a:effectLst>
                <a:outerShdw blurRad="38100" dist="38100" dir="2700000">
                  <a:srgbClr val="000000"/>
                </a:outerShdw>
              </a:effectLst>
            </a:endParaRPr>
          </a:p>
          <a:p>
            <a:pPr>
              <a:buClr>
                <a:schemeClr val="tx1"/>
              </a:buClr>
              <a:buFont typeface="Wingdings" panose="05000000000000000000" pitchFamily="2" charset="2"/>
              <a:buChar char="ü"/>
            </a:pPr>
            <a:endParaRPr lang="id-ID" altLang="x-none" sz="2400" dirty="0">
              <a:effectLst>
                <a:outerShdw blurRad="38100" dist="38100" dir="2700000">
                  <a:srgbClr val="000000"/>
                </a:outerShdw>
              </a:effectLst>
            </a:endParaRPr>
          </a:p>
          <a:p>
            <a:pPr>
              <a:buClr>
                <a:schemeClr val="tx1"/>
              </a:buClr>
              <a:buFont typeface="Wingdings" panose="05000000000000000000" pitchFamily="2" charset="2"/>
              <a:buChar char="ü"/>
            </a:pPr>
            <a:endParaRPr lang="id-ID" altLang="x-none" sz="2400" dirty="0">
              <a:effectLst>
                <a:outerShdw blurRad="38100" dist="38100" dir="2700000">
                  <a:srgbClr val="000000"/>
                </a:outerShdw>
              </a:effectLst>
            </a:endParaRPr>
          </a:p>
          <a:p>
            <a:pPr>
              <a:buClr>
                <a:schemeClr val="tx1"/>
              </a:buClr>
              <a:buFont typeface="Wingdings" panose="05000000000000000000" pitchFamily="2" charset="2"/>
              <a:buChar char="ü"/>
            </a:pPr>
            <a:endParaRPr lang="id-ID" altLang="x-none" sz="2400" dirty="0">
              <a:effectLst>
                <a:outerShdw blurRad="38100" dist="38100" dir="2700000">
                  <a:srgbClr val="000000"/>
                </a:outerShdw>
              </a:effectLst>
            </a:endParaRPr>
          </a:p>
          <a:p>
            <a:pPr>
              <a:buClr>
                <a:schemeClr val="tx1"/>
              </a:buClr>
              <a:buFont typeface="Wingdings" panose="05000000000000000000" pitchFamily="2" charset="2"/>
              <a:buChar char="ü"/>
            </a:pPr>
            <a:endParaRPr lang="id-ID" altLang="x-none" sz="2400" dirty="0">
              <a:effectLst>
                <a:outerShdw blurRad="38100" dist="38100" dir="2700000">
                  <a:srgbClr val="000000"/>
                </a:outerShdw>
              </a:effectLst>
            </a:endParaRPr>
          </a:p>
          <a:p>
            <a:pPr>
              <a:buClr>
                <a:schemeClr val="tx1"/>
              </a:buClr>
              <a:buFont typeface="Wingdings" panose="05000000000000000000" pitchFamily="2" charset="2"/>
              <a:buChar char="ü"/>
            </a:pPr>
            <a:endParaRPr lang="id-ID" altLang="x-none" sz="2400" dirty="0">
              <a:effectLst>
                <a:outerShdw blurRad="38100" dist="38100" dir="2700000">
                  <a:srgbClr val="000000"/>
                </a:outerShdw>
              </a:effectLst>
            </a:endParaRPr>
          </a:p>
          <a:p>
            <a:pPr>
              <a:buClr>
                <a:schemeClr val="tx1"/>
              </a:buClr>
              <a:buFont typeface="Wingdings" panose="05000000000000000000" pitchFamily="2" charset="2"/>
              <a:buChar char="ü"/>
            </a:pPr>
            <a:endParaRPr lang="id-ID" altLang="x-none" sz="2400" dirty="0">
              <a:effectLst>
                <a:outerShdw blurRad="38100" dist="38100" dir="2700000">
                  <a:srgbClr val="000000"/>
                </a:outerShdw>
              </a:effectLst>
            </a:endParaRPr>
          </a:p>
          <a:p>
            <a:pPr>
              <a:buClr>
                <a:schemeClr val="tx1"/>
              </a:buClr>
              <a:buFont typeface="Wingdings" panose="05000000000000000000" pitchFamily="2" charset="2"/>
              <a:buChar char="ü"/>
            </a:pPr>
            <a:endParaRPr lang="id-ID" altLang="x-none" sz="2400" dirty="0">
              <a:effectLst>
                <a:outerShdw blurRad="38100" dist="38100" dir="2700000">
                  <a:srgbClr val="000000"/>
                </a:outerShdw>
              </a:effectLst>
            </a:endParaRPr>
          </a:p>
          <a:p>
            <a:pPr>
              <a:buClr>
                <a:schemeClr val="tx1"/>
              </a:buClr>
              <a:buFont typeface="Wingdings" panose="05000000000000000000" pitchFamily="2" charset="2"/>
              <a:buChar char="ü"/>
            </a:pPr>
            <a:r>
              <a:rPr lang="id-ID" altLang="x-none" sz="2400" dirty="0">
                <a:effectLst>
                  <a:outerShdw blurRad="38100" dist="38100" dir="2700000">
                    <a:srgbClr val="000000"/>
                  </a:outerShdw>
                </a:effectLst>
              </a:rPr>
              <a:t>nu</a:t>
            </a:r>
            <a:endParaRPr lang="id-ID" altLang="x-none" sz="2400" dirty="0">
              <a:effectLst>
                <a:outerShdw blurRad="38100" dist="38100" dir="2700000">
                  <a:srgbClr val="000000"/>
                </a:outerShdw>
              </a:effectLst>
            </a:endParaRPr>
          </a:p>
          <a:p>
            <a:endParaRPr lang="id-ID" altLang="x-none" sz="2400" dirty="0">
              <a:effectLst>
                <a:outerShdw blurRad="38100" dist="38100" dir="2700000">
                  <a:srgbClr val="000000"/>
                </a:outerShdw>
              </a:effectLst>
            </a:endParaRPr>
          </a:p>
          <a:p>
            <a:endParaRPr lang="id-ID" altLang="x-none" sz="2400"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lang="id-ID" altLang="x-none" dirty="0">
              <a:effectLst>
                <a:outerShdw blurRad="38100" dist="38100" dir="2700000">
                  <a:srgbClr val="000000"/>
                </a:outerShdw>
              </a:effectLst>
            </a:endParaRPr>
          </a:p>
          <a:p>
            <a:endParaRPr>
              <a:effectLst>
                <a:outerShdw blurRad="38100" dist="38100" dir="2700000">
                  <a:srgbClr val="00000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67590" name="Horizontal Scroll 67589"/>
          <p:cNvSpPr/>
          <p:nvPr/>
        </p:nvSpPr>
        <p:spPr>
          <a:xfrm>
            <a:off x="2099945" y="-63500"/>
            <a:ext cx="8748713" cy="6858000"/>
          </a:xfrm>
          <a:prstGeom prst="horizontalScroll">
            <a:avLst>
              <a:gd name="adj" fmla="val 12500"/>
            </a:avLst>
          </a:prstGeom>
          <a:solidFill>
            <a:schemeClr val="bg2"/>
          </a:solidFill>
          <a:ln w="9525" cap="flat" cmpd="sng">
            <a:solidFill>
              <a:schemeClr val="tx1"/>
            </a:solidFill>
            <a:prstDash val="solid"/>
            <a:headEnd type="none" w="med" len="med"/>
            <a:tailEnd type="none" w="med" len="med"/>
          </a:ln>
        </p:spPr>
        <p:txBody>
          <a:bodyPr wrap="none" anchor="ctr"/>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sz="3200" dirty="0">
              <a:effectLst>
                <a:outerShdw blurRad="38100" dist="38100" dir="2700000">
                  <a:srgbClr val="000000"/>
                </a:outerShdw>
              </a:effectLst>
            </a:endParaRPr>
          </a:p>
          <a:p>
            <a:pPr marL="342900" indent="-342900"/>
            <a:endParaRPr lang="id-ID" altLang="x-none" sz="3200" dirty="0">
              <a:effectLst>
                <a:outerShdw blurRad="38100" dist="38100" dir="2700000">
                  <a:srgbClr val="000000"/>
                </a:outerShdw>
              </a:effectLst>
            </a:endParaRPr>
          </a:p>
          <a:p>
            <a:pPr marL="342900" indent="-342900"/>
            <a:endParaRPr lang="id-ID" altLang="x-none" sz="3200" dirty="0">
              <a:effectLst>
                <a:outerShdw blurRad="38100" dist="38100" dir="2700000">
                  <a:srgbClr val="000000"/>
                </a:outerShdw>
              </a:effectLst>
            </a:endParaRPr>
          </a:p>
          <a:p>
            <a:pPr marL="342900" indent="-342900"/>
            <a:endParaRPr lang="id-ID" altLang="x-none" sz="3200" dirty="0">
              <a:effectLst>
                <a:outerShdw blurRad="38100" dist="38100" dir="2700000">
                  <a:srgbClr val="000000"/>
                </a:outerShdw>
              </a:effectLst>
            </a:endParaRPr>
          </a:p>
          <a:p>
            <a:pPr marL="342900" indent="-342900"/>
            <a:endParaRPr lang="id-ID" altLang="x-none" sz="3200" dirty="0">
              <a:effectLst>
                <a:outerShdw blurRad="38100" dist="38100" dir="2700000">
                  <a:srgbClr val="000000"/>
                </a:outerShdw>
              </a:effectLst>
            </a:endParaRPr>
          </a:p>
          <a:p>
            <a:pPr marL="342900" indent="-342900"/>
            <a:endParaRPr lang="id-ID" altLang="x-none" sz="3200" dirty="0">
              <a:effectLst>
                <a:outerShdw blurRad="38100" dist="38100" dir="2700000">
                  <a:srgbClr val="000000"/>
                </a:outerShdw>
              </a:effectLst>
            </a:endParaRPr>
          </a:p>
          <a:p>
            <a:pPr marL="342900" indent="-342900"/>
            <a:endParaRPr lang="id-ID" altLang="x-none" sz="3200" dirty="0">
              <a:effectLst>
                <a:outerShdw blurRad="38100" dist="38100" dir="2700000">
                  <a:srgbClr val="000000"/>
                </a:outerShdw>
              </a:effectLst>
            </a:endParaRPr>
          </a:p>
          <a:p>
            <a:pPr marL="342900" indent="-342900"/>
            <a:r>
              <a:rPr lang="id-ID" altLang="x-none" sz="3200" dirty="0">
                <a:effectLst>
                  <a:outerShdw blurRad="38100" dist="38100" dir="2700000">
                    <a:srgbClr val="000000"/>
                  </a:outerShdw>
                </a:effectLst>
              </a:rPr>
              <a:t>Lanjutan.......</a:t>
            </a:r>
            <a:endParaRPr lang="id-ID" altLang="x-none" sz="3200" dirty="0">
              <a:effectLst>
                <a:outerShdw blurRad="38100" dist="38100" dir="2700000">
                  <a:srgbClr val="000000"/>
                </a:outerShdw>
              </a:effectLst>
            </a:endParaRPr>
          </a:p>
          <a:p>
            <a:pPr marL="342900" indent="-342900">
              <a:buClr>
                <a:schemeClr val="tx1"/>
              </a:buClr>
              <a:buFont typeface="Wingdings" panose="05000000000000000000" pitchFamily="2" charset="2"/>
              <a:buChar char="ü"/>
            </a:pPr>
            <a:r>
              <a:rPr lang="en-US" altLang="x-none" sz="2800" err="1">
                <a:effectLst>
                  <a:outerShdw blurRad="38100" dist="38100" dir="2700000">
                    <a:srgbClr val="000000"/>
                  </a:outerShdw>
                </a:effectLst>
              </a:rPr>
              <a:t>Gunakan</a:t>
            </a:r>
            <a:r>
              <a:rPr lang="en-US" altLang="x-none" sz="2800">
                <a:effectLst>
                  <a:outerShdw blurRad="38100" dist="38100" dir="2700000">
                    <a:srgbClr val="000000"/>
                  </a:outerShdw>
                </a:effectLst>
              </a:rPr>
              <a:t> anti septic </a:t>
            </a:r>
            <a:r>
              <a:rPr lang="en-US" altLang="x-none" sz="2800" err="1">
                <a:effectLst>
                  <a:outerShdw blurRad="38100" dist="38100" dir="2700000">
                    <a:srgbClr val="000000"/>
                  </a:outerShdw>
                </a:effectLst>
              </a:rPr>
              <a:t>berbasis</a:t>
            </a:r>
            <a:r>
              <a:rPr lang="en-US" altLang="x-none" sz="2800">
                <a:effectLst>
                  <a:outerShdw blurRad="38100" dist="38100" dir="2700000">
                    <a:srgbClr val="000000"/>
                  </a:outerShdw>
                </a:effectLst>
              </a:rPr>
              <a:t> alcohol </a:t>
            </a:r>
            <a:r>
              <a:rPr lang="en-US" altLang="x-none" sz="2800" err="1">
                <a:effectLst>
                  <a:outerShdw blurRad="38100" dist="38100" dir="2700000">
                    <a:srgbClr val="000000"/>
                  </a:outerShdw>
                </a:effectLst>
              </a:rPr>
              <a:t>untuk</a:t>
            </a:r>
            <a:r>
              <a:rPr lang="en-US" altLang="x-none" sz="2800">
                <a:effectLst>
                  <a:outerShdw blurRad="38100" dist="38100" dir="2700000">
                    <a:srgbClr val="000000"/>
                  </a:outerShdw>
                </a:effectLst>
              </a:rPr>
              <a:t> </a:t>
            </a:r>
            <a:endParaRPr lang="id-ID" altLang="x-none" sz="2800" dirty="0">
              <a:effectLst>
                <a:outerShdw blurRad="38100" dist="38100" dir="2700000">
                  <a:srgbClr val="000000"/>
                </a:outerShdw>
              </a:effectLst>
            </a:endParaRPr>
          </a:p>
          <a:p>
            <a:pPr marL="342900" indent="-342900">
              <a:buClr>
                <a:schemeClr val="tx1"/>
              </a:buClr>
              <a:buFont typeface="Wingdings" panose="05000000000000000000" pitchFamily="2" charset="2"/>
              <a:buNone/>
            </a:pP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membersihkan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kulit</a:t>
            </a:r>
            <a:endParaRPr lang="en-US" altLang="x-none" sz="2800">
              <a:effectLst>
                <a:outerShdw blurRad="38100" dist="38100" dir="2700000">
                  <a:srgbClr val="000000"/>
                </a:outerShdw>
              </a:effectLst>
            </a:endParaRPr>
          </a:p>
          <a:p>
            <a:pPr marL="342900" indent="-342900">
              <a:buClr>
                <a:schemeClr val="tx1"/>
              </a:buClr>
              <a:buFont typeface="Wingdings" panose="05000000000000000000" pitchFamily="2" charset="2"/>
              <a:buChar char="ü"/>
            </a:pPr>
            <a:r>
              <a:rPr lang="en-US" altLang="x-none" sz="2800" err="1">
                <a:effectLst>
                  <a:outerShdw blurRad="38100" dist="38100" dir="2700000">
                    <a:srgbClr val="000000"/>
                  </a:outerShdw>
                </a:effectLst>
              </a:rPr>
              <a:t>Terapkan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prosedur</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dan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cara</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kerja</a:t>
            </a:r>
            <a:r>
              <a:rPr lang="en-US" altLang="x-none" sz="2800">
                <a:effectLst>
                  <a:outerShdw blurRad="38100" dist="38100" dir="2700000">
                    <a:srgbClr val="000000"/>
                  </a:outerShdw>
                </a:effectLst>
              </a:rPr>
              <a:t> yang </a:t>
            </a:r>
            <a:r>
              <a:rPr lang="en-US" altLang="x-none" sz="2800" err="1">
                <a:effectLst>
                  <a:outerShdw blurRad="38100" dist="38100" dir="2700000">
                    <a:srgbClr val="000000"/>
                  </a:outerShdw>
                </a:effectLst>
              </a:rPr>
              <a:t>aman</a:t>
            </a:r>
            <a:endParaRPr lang="en-US" altLang="x-none" sz="2800">
              <a:effectLst>
                <a:outerShdw blurRad="38100" dist="38100" dir="2700000">
                  <a:srgbClr val="000000"/>
                </a:outerShdw>
              </a:effectLst>
            </a:endParaRPr>
          </a:p>
          <a:p>
            <a:pPr marL="342900" indent="-342900">
              <a:buClr>
                <a:schemeClr val="tx1"/>
              </a:buClr>
              <a:buFont typeface="Wingdings" panose="05000000000000000000" pitchFamily="2" charset="2"/>
              <a:buChar char="ü"/>
            </a:pPr>
            <a:r>
              <a:rPr lang="en-US" altLang="x-none" sz="2800" err="1">
                <a:effectLst>
                  <a:outerShdw blurRad="38100" dist="38100" dir="2700000">
                    <a:srgbClr val="000000"/>
                  </a:outerShdw>
                </a:effectLst>
              </a:rPr>
              <a:t>Proses</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peralatan</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sarung</a:t>
            </a:r>
            <a:r>
              <a:rPr lang="en-US" altLang="x-none" sz="2800">
                <a:effectLst>
                  <a:outerShdw blurRad="38100" dist="38100" dir="2700000">
                    <a:srgbClr val="000000"/>
                  </a:outerShdw>
                </a:effectLst>
              </a:rPr>
              <a:t> tan</a:t>
            </a:r>
            <a:r>
              <a:rPr lang="id-ID" altLang="x-none" sz="2800" dirty="0">
                <a:effectLst>
                  <a:outerShdw blurRad="38100" dist="38100" dir="2700000">
                    <a:srgbClr val="000000"/>
                  </a:outerShdw>
                </a:effectLst>
              </a:rPr>
              <a:t>g</a:t>
            </a:r>
            <a:r>
              <a:rPr lang="en-US" altLang="x-none" sz="2800">
                <a:effectLst>
                  <a:outerShdw blurRad="38100" dist="38100" dir="2700000">
                    <a:srgbClr val="000000"/>
                  </a:outerShdw>
                </a:effectLst>
              </a:rPr>
              <a:t>an</a:t>
            </a: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dan</a:t>
            </a:r>
            <a:r>
              <a:rPr lang="en-US" altLang="x-none" sz="2800">
                <a:effectLst>
                  <a:outerShdw blurRad="38100" dist="38100" dir="2700000">
                    <a:srgbClr val="000000"/>
                  </a:outerShdw>
                </a:effectLst>
              </a:rPr>
              <a:t> </a:t>
            </a:r>
            <a:endParaRPr lang="id-ID" altLang="x-none" sz="2800" dirty="0">
              <a:effectLst>
                <a:outerShdw blurRad="38100" dist="38100" dir="2700000">
                  <a:srgbClr val="000000"/>
                </a:outerShdw>
              </a:effectLst>
            </a:endParaRPr>
          </a:p>
          <a:p>
            <a:pPr marL="342900" indent="-342900">
              <a:buClr>
                <a:schemeClr val="tx1"/>
              </a:buClr>
              <a:buFont typeface="Wingdings" panose="05000000000000000000" pitchFamily="2" charset="2"/>
              <a:buNone/>
            </a:pP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alat-alat</a:t>
            </a:r>
            <a:r>
              <a:rPr lang="en-US" altLang="x-none" sz="2800">
                <a:effectLst>
                  <a:outerShdw blurRad="38100" dist="38100" dir="2700000">
                    <a:srgbClr val="000000"/>
                  </a:outerShdw>
                </a:effectLst>
              </a:rPr>
              <a:t> lain </a:t>
            </a:r>
            <a:r>
              <a:rPr lang="en-US" altLang="x-none" sz="2800" err="1">
                <a:effectLst>
                  <a:outerShdw blurRad="38100" dist="38100" dir="2700000">
                    <a:srgbClr val="000000"/>
                  </a:outerShdw>
                </a:effectLst>
              </a:rPr>
              <a:t>dengan</a:t>
            </a:r>
            <a:r>
              <a:rPr lang="id-ID" altLang="x-none" sz="2800" dirty="0">
                <a:effectLst>
                  <a:outerShdw blurRad="38100" dist="38100" dir="2700000">
                    <a:srgbClr val="000000"/>
                  </a:outerShdw>
                </a:effectLst>
              </a:rPr>
              <a:t> t</a:t>
            </a:r>
            <a:r>
              <a:rPr lang="en-US" altLang="x-none" sz="2800" err="1">
                <a:effectLst>
                  <a:outerShdw blurRad="38100" dist="38100" dir="2700000">
                    <a:srgbClr val="000000"/>
                  </a:outerShdw>
                </a:effectLst>
              </a:rPr>
              <a:t>erlebih</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dahulu</a:t>
            </a:r>
            <a:r>
              <a:rPr lang="en-US" altLang="x-none" sz="2800">
                <a:effectLst>
                  <a:outerShdw blurRad="38100" dist="38100" dir="2700000">
                    <a:srgbClr val="000000"/>
                  </a:outerShdw>
                </a:effectLst>
              </a:rPr>
              <a:t> </a:t>
            </a:r>
            <a:endParaRPr lang="id-ID" altLang="x-none" sz="2800" dirty="0">
              <a:effectLst>
                <a:outerShdw blurRad="38100" dist="38100" dir="2700000">
                  <a:srgbClr val="000000"/>
                </a:outerShdw>
              </a:effectLst>
            </a:endParaRPr>
          </a:p>
          <a:p>
            <a:pPr marL="342900" indent="-342900">
              <a:buClr>
                <a:schemeClr val="tx1"/>
              </a:buClr>
              <a:buFont typeface="Wingdings" panose="05000000000000000000" pitchFamily="2" charset="2"/>
              <a:buNone/>
            </a:pP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melakuka</a:t>
            </a:r>
            <a:r>
              <a:rPr lang="id-ID" altLang="x-none" sz="2800" dirty="0">
                <a:effectLst>
                  <a:outerShdw blurRad="38100" dist="38100" dir="2700000">
                    <a:srgbClr val="000000"/>
                  </a:outerShdw>
                </a:effectLst>
              </a:rPr>
              <a:t>n </a:t>
            </a:r>
            <a:r>
              <a:rPr lang="en-US" altLang="x-none" sz="2800" err="1">
                <a:effectLst>
                  <a:outerShdw blurRad="38100" dist="38100" dir="2700000">
                    <a:srgbClr val="000000"/>
                  </a:outerShdw>
                </a:effectLst>
              </a:rPr>
              <a:t>dekontaminasi</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pencucian</a:t>
            </a: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da</a:t>
            </a:r>
            <a:r>
              <a:rPr lang="id-ID" altLang="x-none" sz="2800" dirty="0">
                <a:effectLst>
                  <a:outerShdw blurRad="38100" dist="38100" dir="2700000">
                    <a:srgbClr val="000000"/>
                  </a:outerShdw>
                </a:effectLst>
              </a:rPr>
              <a:t>n </a:t>
            </a:r>
            <a:endParaRPr lang="id-ID" altLang="x-none" sz="2800" dirty="0">
              <a:effectLst>
                <a:outerShdw blurRad="38100" dist="38100" dir="2700000">
                  <a:srgbClr val="000000"/>
                </a:outerShdw>
              </a:effectLst>
            </a:endParaRPr>
          </a:p>
          <a:p>
            <a:pPr marL="342900" indent="-342900">
              <a:buClr>
                <a:schemeClr val="tx1"/>
              </a:buClr>
              <a:buFont typeface="Wingdings" panose="05000000000000000000" pitchFamily="2" charset="2"/>
              <a:buNone/>
            </a:pP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sterilisasi</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atau</a:t>
            </a: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desinfeksi</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tingkat</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tinggi</a:t>
            </a:r>
            <a:r>
              <a:rPr lang="en-US" altLang="x-none" sz="2800">
                <a:effectLst>
                  <a:outerShdw blurRad="38100" dist="38100" dir="2700000">
                    <a:srgbClr val="000000"/>
                  </a:outerShdw>
                </a:effectLst>
              </a:rPr>
              <a:t> </a:t>
            </a:r>
            <a:endParaRPr lang="id-ID" altLang="x-none" sz="2800" dirty="0">
              <a:effectLst>
                <a:outerShdw blurRad="38100" dist="38100" dir="2700000">
                  <a:srgbClr val="000000"/>
                </a:outerShdw>
              </a:effectLst>
            </a:endParaRPr>
          </a:p>
          <a:p>
            <a:pPr marL="342900" indent="-342900">
              <a:buClr>
                <a:schemeClr val="tx1"/>
              </a:buClr>
              <a:buFont typeface="Wingdings" panose="05000000000000000000" pitchFamily="2" charset="2"/>
              <a:buNone/>
            </a:pPr>
            <a:r>
              <a:rPr lang="id-ID" altLang="x-none" sz="2800" dirty="0">
                <a:effectLst>
                  <a:outerShdw blurRad="38100" dist="38100" dir="2700000">
                    <a:srgbClr val="000000"/>
                  </a:outerShdw>
                </a:effectLst>
              </a:rPr>
              <a:t>   </a:t>
            </a:r>
            <a:r>
              <a:rPr lang="en-US" altLang="x-none" sz="2800" err="1">
                <a:effectLst>
                  <a:outerShdw blurRad="38100" dist="38100" dir="2700000">
                    <a:srgbClr val="000000"/>
                  </a:outerShdw>
                </a:effectLst>
              </a:rPr>
              <a:t>sesuai</a:t>
            </a:r>
            <a:r>
              <a:rPr lang="en-US" altLang="x-none" sz="2800">
                <a:effectLst>
                  <a:outerShdw blurRad="38100" dist="38100" dir="2700000">
                    <a:srgbClr val="000000"/>
                  </a:outerShdw>
                </a:effectLst>
              </a:rPr>
              <a:t> </a:t>
            </a:r>
            <a:r>
              <a:rPr lang="en-US" altLang="x-none" sz="2800" err="1">
                <a:effectLst>
                  <a:outerShdw blurRad="38100" dist="38100" dir="2700000">
                    <a:srgbClr val="000000"/>
                  </a:outerShdw>
                </a:effectLst>
              </a:rPr>
              <a:t>prosedur</a:t>
            </a:r>
            <a:endParaRPr lang="id-ID" altLang="x-none" sz="2800" dirty="0">
              <a:effectLst>
                <a:outerShdw blurRad="38100" dist="38100" dir="2700000">
                  <a:srgbClr val="000000"/>
                </a:outerShdw>
              </a:effectLst>
            </a:endParaRPr>
          </a:p>
          <a:p>
            <a:pPr marL="342900" indent="-342900">
              <a:buClr>
                <a:schemeClr val="tx1"/>
              </a:buClr>
              <a:buFont typeface="Wingdings" panose="05000000000000000000" pitchFamily="2" charset="2"/>
              <a:buChar char="ü"/>
            </a:pPr>
            <a:endParaRPr lang="id-ID" altLang="x-none" sz="2800" dirty="0">
              <a:effectLst>
                <a:outerShdw blurRad="38100" dist="38100" dir="2700000">
                  <a:srgbClr val="000000"/>
                </a:outerShdw>
              </a:effectLst>
            </a:endParaRPr>
          </a:p>
          <a:p>
            <a:pPr marL="342900" indent="-342900"/>
            <a:endParaRPr lang="id-ID" altLang="x-none" sz="2800"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lang="id-ID" altLang="x-none" dirty="0">
              <a:effectLst>
                <a:outerShdw blurRad="38100" dist="38100" dir="2700000">
                  <a:srgbClr val="000000"/>
                </a:outerShdw>
              </a:effectLst>
            </a:endParaRPr>
          </a:p>
          <a:p>
            <a:pPr marL="342900" indent="-342900"/>
            <a:endParaRPr>
              <a:effectLst>
                <a:outerShdw blurRad="38100" dist="38100" dir="2700000">
                  <a:srgbClr val="000000"/>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37890" name="Title 37889"/>
          <p:cNvSpPr>
            <a:spLocks noGrp="1"/>
          </p:cNvSpPr>
          <p:nvPr/>
        </p:nvSpPr>
        <p:spPr>
          <a:xfrm>
            <a:off x="2287905" y="3009900"/>
            <a:ext cx="8229600" cy="2519363"/>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000000"/>
                  </a:outerShdw>
                </a:effectLst>
                <a:latin typeface="+mj-lt"/>
                <a:ea typeface="+mj-ea"/>
                <a:cs typeface="+mj-cs"/>
              </a:defRPr>
            </a:lvl1pPr>
          </a:lstStyle>
          <a:p>
            <a:pPr algn="l"/>
            <a:r>
              <a:rPr sz="3200" b="1" err="1">
                <a:effectLst/>
              </a:rPr>
              <a:t>Kewaspadaan berdasarkan transmisi perlu dilakukan sebagai tambahan kewaspadaan standar</a:t>
            </a:r>
            <a:br>
              <a:rPr lang="id-ID" altLang="x-none" sz="3200" b="1" dirty="0">
                <a:effectLst/>
              </a:rPr>
            </a:br>
            <a:br>
              <a:rPr sz="3200" b="1">
                <a:effectLst/>
              </a:rPr>
            </a:br>
            <a:endParaRPr sz="3200" b="1">
              <a:effectLst/>
            </a:endParaRPr>
          </a:p>
        </p:txBody>
      </p:sp>
      <p:sp>
        <p:nvSpPr>
          <p:cNvPr id="37894" name="Oval Callout 37893"/>
          <p:cNvSpPr/>
          <p:nvPr/>
        </p:nvSpPr>
        <p:spPr>
          <a:xfrm>
            <a:off x="4142105" y="842963"/>
            <a:ext cx="6119813" cy="1295400"/>
          </a:xfrm>
          <a:prstGeom prst="wedgeEllipseCallout">
            <a:avLst>
              <a:gd name="adj1" fmla="val -29454"/>
              <a:gd name="adj2" fmla="val 91056"/>
            </a:avLst>
          </a:prstGeom>
          <a:solidFill>
            <a:schemeClr val="bg2"/>
          </a:solidFill>
          <a:ln w="9525" cap="flat" cmpd="sng">
            <a:solidFill>
              <a:schemeClr val="tx1"/>
            </a:solidFill>
            <a:prstDash val="solid"/>
            <a:miter/>
            <a:headEnd type="none" w="med" len="med"/>
            <a:tailEnd type="none" w="med" len="med"/>
          </a:ln>
        </p:spPr>
        <p:txBody>
          <a:bodyPr/>
          <a:p>
            <a:pPr algn="ctr"/>
            <a:r>
              <a:rPr lang="id-ID" altLang="x-none" sz="2400" b="1" dirty="0"/>
              <a:t>KEWASPADAAN</a:t>
            </a:r>
            <a:endParaRPr lang="id-ID" altLang="x-none" sz="2400" b="1" dirty="0"/>
          </a:p>
          <a:p>
            <a:pPr algn="ctr"/>
            <a:r>
              <a:rPr lang="id-ID" altLang="x-none" sz="2400" b="1" dirty="0"/>
              <a:t>BERDASARKAN TRANSMISI</a:t>
            </a:r>
            <a:endParaRPr sz="24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68612" name="Freeform 68611"/>
          <p:cNvSpPr/>
          <p:nvPr/>
        </p:nvSpPr>
        <p:spPr>
          <a:xfrm rot="10800000">
            <a:off x="3419475" y="2060575"/>
            <a:ext cx="2447925" cy="2016125"/>
          </a:xfrm>
          <a:custGeom>
            <a:avLst/>
            <a:gdLst>
              <a:gd name="txL" fmla="*/ 2056 w 21600"/>
              <a:gd name="txT" fmla="*/ 12095 h 21600"/>
              <a:gd name="txR" fmla="*/ 19543 w 21600"/>
              <a:gd name="txB" fmla="*/ 18143 h 21600"/>
            </a:gdLst>
            <a:ahLst/>
            <a:cxnLst>
              <a:cxn ang="270">
                <a:pos x="10800" y="0"/>
              </a:cxn>
              <a:cxn ang="180">
                <a:pos x="0" y="15119"/>
              </a:cxn>
              <a:cxn ang="90">
                <a:pos x="10800" y="18143"/>
              </a:cxn>
              <a:cxn ang="0">
                <a:pos x="21600" y="15119"/>
              </a:cxn>
            </a:cxnLst>
            <a:rect l="txL" t="txT" r="txR" b="txB"/>
            <a:pathLst>
              <a:path w="21600" h="21600">
                <a:moveTo>
                  <a:pt x="10800" y="0"/>
                </a:moveTo>
                <a:lnTo>
                  <a:pt x="6171" y="6171"/>
                </a:lnTo>
                <a:lnTo>
                  <a:pt x="8640" y="6171"/>
                </a:lnTo>
                <a:lnTo>
                  <a:pt x="8640" y="12095"/>
                </a:lnTo>
                <a:lnTo>
                  <a:pt x="4407" y="12095"/>
                </a:lnTo>
                <a:lnTo>
                  <a:pt x="4407" y="8639"/>
                </a:lnTo>
                <a:lnTo>
                  <a:pt x="0" y="15119"/>
                </a:lnTo>
                <a:lnTo>
                  <a:pt x="4407" y="21600"/>
                </a:lnTo>
                <a:lnTo>
                  <a:pt x="4407" y="18143"/>
                </a:lnTo>
                <a:lnTo>
                  <a:pt x="17192" y="18143"/>
                </a:lnTo>
                <a:lnTo>
                  <a:pt x="17192" y="21600"/>
                </a:lnTo>
                <a:lnTo>
                  <a:pt x="21600" y="15119"/>
                </a:lnTo>
                <a:lnTo>
                  <a:pt x="17192" y="8639"/>
                </a:lnTo>
                <a:lnTo>
                  <a:pt x="17192" y="12095"/>
                </a:lnTo>
                <a:lnTo>
                  <a:pt x="12960" y="12095"/>
                </a:lnTo>
                <a:lnTo>
                  <a:pt x="12960" y="6171"/>
                </a:lnTo>
                <a:lnTo>
                  <a:pt x="15429" y="6171"/>
                </a:lnTo>
                <a:close/>
              </a:path>
            </a:pathLst>
          </a:cu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68615" name="Subtitle 68614"/>
          <p:cNvSpPr>
            <a:spLocks noGrp="1"/>
          </p:cNvSpPr>
          <p:nvPr/>
        </p:nvSpPr>
        <p:spPr>
          <a:xfrm>
            <a:off x="1476375" y="692150"/>
            <a:ext cx="6400800" cy="1752600"/>
          </a:xfrm>
          <a:prstGeom prst="rect">
            <a:avLst/>
          </a:prstGeom>
          <a:noFill/>
          <a:ln w="9525">
            <a:noFill/>
          </a:ln>
        </p:spPr>
        <p:txBody>
          <a:bodyPr anchor="t"/>
          <a:lstStyle>
            <a:lvl1pPr marL="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sz="3200" b="0" i="0" u="none" kern="1200" baseline="0">
                <a:solidFill>
                  <a:schemeClr val="tx1"/>
                </a:solidFill>
                <a:effectLst>
                  <a:outerShdw blurRad="38100" dist="38100" dir="2700000">
                    <a:srgbClr val="000000"/>
                  </a:outerShdw>
                </a:effectLst>
                <a:latin typeface="+mn-lt"/>
                <a:ea typeface="+mn-ea"/>
                <a:cs typeface="+mn-cs"/>
              </a:defRPr>
            </a:lvl1pPr>
            <a:lvl2pPr marL="457200" lvl="1" indent="0" algn="ctr">
              <a:buClr>
                <a:schemeClr val="tx2"/>
              </a:buClr>
              <a:buNone/>
              <a:defRPr sz="2800" kern="1200">
                <a:effectLst>
                  <a:outerShdw blurRad="38100" dist="38100" dir="2700000">
                    <a:srgbClr val="000000"/>
                  </a:outerShdw>
                </a:effectLst>
              </a:defRPr>
            </a:lvl2pPr>
            <a:lvl3pPr marL="914400" lvl="2" indent="0" algn="ctr">
              <a:buClr>
                <a:schemeClr val="accent2"/>
              </a:buClr>
              <a:buNone/>
              <a:defRPr sz="2400" kern="1200">
                <a:effectLst>
                  <a:outerShdw blurRad="38100" dist="38100" dir="2700000">
                    <a:srgbClr val="000000"/>
                  </a:outerShdw>
                </a:effectLst>
              </a:defRPr>
            </a:lvl3pPr>
            <a:lvl4pPr marL="1371600" lvl="3" indent="0" algn="ctr">
              <a:buClr>
                <a:schemeClr val="folHlink"/>
              </a:buClr>
              <a:buNone/>
              <a:defRPr sz="2000" kern="1200">
                <a:effectLst>
                  <a:outerShdw blurRad="38100" dist="38100" dir="2700000">
                    <a:srgbClr val="000000"/>
                  </a:outerShdw>
                </a:effectLst>
              </a:defRPr>
            </a:lvl4pPr>
            <a:lvl5pPr marL="1828800" lvl="4" indent="0" algn="ctr">
              <a:buClr>
                <a:schemeClr val="tx1"/>
              </a:buClr>
              <a:buNone/>
              <a:defRPr kern="1200">
                <a:effectLst>
                  <a:outerShdw blurRad="38100" dist="38100" dir="2700000">
                    <a:srgbClr val="000000"/>
                  </a:outerShdw>
                </a:effectLst>
              </a:defRPr>
            </a:lvl5pPr>
            <a:lvl6pPr marL="2514600" lvl="5"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9pPr>
          </a:lstStyle>
          <a:p>
            <a:pPr defTabSz="914400">
              <a:buSzPct val="75000"/>
            </a:pPr>
            <a:r>
              <a:rPr lang="id-ID" altLang="x-none" kern="1200" baseline="0" dirty="0">
                <a:latin typeface="Arial" panose="020B0604020202020204" pitchFamily="34" charset="0"/>
                <a:ea typeface="Arial" panose="020B0604020202020204" pitchFamily="34" charset="0"/>
              </a:rPr>
              <a:t>KEWASPADAAN</a:t>
            </a:r>
            <a:endParaRPr lang="id-ID" altLang="x-none" kern="1200" baseline="0" dirty="0">
              <a:latin typeface="Arial" panose="020B0604020202020204" pitchFamily="34" charset="0"/>
              <a:ea typeface="Arial" panose="020B0604020202020204" pitchFamily="34" charset="0"/>
            </a:endParaRPr>
          </a:p>
          <a:p>
            <a:pPr defTabSz="914400">
              <a:buSzPct val="75000"/>
            </a:pPr>
            <a:r>
              <a:rPr lang="id-ID" altLang="x-none" kern="1200" baseline="0" dirty="0">
                <a:latin typeface="Arial" panose="020B0604020202020204" pitchFamily="34" charset="0"/>
                <a:ea typeface="Arial" panose="020B0604020202020204" pitchFamily="34" charset="0"/>
              </a:rPr>
              <a:t>TRANSMISI</a:t>
            </a:r>
            <a:endParaRPr kern="1200" baseline="0">
              <a:latin typeface="Arial" panose="020B0604020202020204" pitchFamily="34" charset="0"/>
              <a:ea typeface="Arial" panose="020B0604020202020204" pitchFamily="34" charset="0"/>
            </a:endParaRPr>
          </a:p>
        </p:txBody>
      </p:sp>
      <p:sp>
        <p:nvSpPr>
          <p:cNvPr id="68616" name="Rectangle 68615"/>
          <p:cNvSpPr/>
          <p:nvPr/>
        </p:nvSpPr>
        <p:spPr>
          <a:xfrm>
            <a:off x="-396875" y="2349500"/>
            <a:ext cx="4537075" cy="1655763"/>
          </a:xfrm>
          <a:prstGeom prst="rect">
            <a:avLst/>
          </a:prstGeom>
          <a:noFill/>
          <a:ln w="9525">
            <a:noFill/>
          </a:ln>
        </p:spPr>
        <p:txBody>
          <a:bodyPr/>
          <a:lstStyle>
            <a:lvl1pPr marL="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sz="320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1pPr>
            <a:lvl2pPr marL="457200" lvl="1"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sz="28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2pPr>
            <a:lvl3pPr marL="914400" lvl="2" indent="0" algn="ctr"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defRPr sz="24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3pPr>
            <a:lvl4pPr marL="1371600" lvl="3" indent="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defRPr sz="20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4pPr>
            <a:lvl5pPr marL="1828800" lvl="4"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defRPr sz="20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5pPr>
          </a:lstStyle>
          <a:p>
            <a:pPr lvl="0"/>
            <a:r>
              <a:rPr lang="id-ID" altLang="x-none" sz="2400" dirty="0"/>
              <a:t>KEWASPADAAN</a:t>
            </a:r>
            <a:endParaRPr lang="id-ID" altLang="x-none" sz="2400" dirty="0"/>
          </a:p>
          <a:p>
            <a:pPr lvl="0"/>
            <a:r>
              <a:rPr lang="id-ID" altLang="x-none" sz="2400" dirty="0"/>
              <a:t>PENULARAN</a:t>
            </a:r>
            <a:endParaRPr lang="id-ID" altLang="x-none" sz="2400" dirty="0"/>
          </a:p>
          <a:p>
            <a:pPr lvl="0"/>
            <a:r>
              <a:rPr lang="id-ID" altLang="x-none" sz="2400" dirty="0"/>
              <a:t> MELALUI KONTAK</a:t>
            </a:r>
            <a:endParaRPr sz="2400"/>
          </a:p>
        </p:txBody>
      </p:sp>
      <p:sp>
        <p:nvSpPr>
          <p:cNvPr id="68617" name="Rectangle 68616"/>
          <p:cNvSpPr/>
          <p:nvPr/>
        </p:nvSpPr>
        <p:spPr>
          <a:xfrm>
            <a:off x="5003800" y="2205038"/>
            <a:ext cx="4537075" cy="1655762"/>
          </a:xfrm>
          <a:prstGeom prst="rect">
            <a:avLst/>
          </a:prstGeom>
          <a:noFill/>
          <a:ln w="9525">
            <a:noFill/>
          </a:ln>
        </p:spPr>
        <p:txBody>
          <a:bodyPr/>
          <a:lstStyle>
            <a:lvl1pPr marL="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sz="320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1pPr>
            <a:lvl2pPr marL="457200" lvl="1"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sz="28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2pPr>
            <a:lvl3pPr marL="914400" lvl="2" indent="0" algn="ctr"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defRPr sz="24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3pPr>
            <a:lvl4pPr marL="1371600" lvl="3" indent="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defRPr sz="20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4pPr>
            <a:lvl5pPr marL="1828800" lvl="4"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defRPr sz="20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5pPr>
          </a:lstStyle>
          <a:p>
            <a:pPr lvl="0"/>
            <a:r>
              <a:rPr lang="id-ID" altLang="x-none" sz="2400" dirty="0"/>
              <a:t>KEWASPADAAN</a:t>
            </a:r>
            <a:endParaRPr lang="id-ID" altLang="x-none" sz="2400" dirty="0"/>
          </a:p>
          <a:p>
            <a:pPr lvl="0"/>
            <a:r>
              <a:rPr lang="id-ID" altLang="x-none" sz="2400" dirty="0"/>
              <a:t>PENULARAN</a:t>
            </a:r>
            <a:endParaRPr lang="id-ID" altLang="x-none" sz="2400" dirty="0"/>
          </a:p>
          <a:p>
            <a:pPr lvl="0"/>
            <a:r>
              <a:rPr lang="id-ID" altLang="x-none" sz="2400" dirty="0"/>
              <a:t> MELALUI AIR BORNE</a:t>
            </a:r>
            <a:endParaRPr sz="2400"/>
          </a:p>
        </p:txBody>
      </p:sp>
      <p:sp>
        <p:nvSpPr>
          <p:cNvPr id="68618" name="Rectangle 68617"/>
          <p:cNvSpPr/>
          <p:nvPr/>
        </p:nvSpPr>
        <p:spPr>
          <a:xfrm>
            <a:off x="2411413" y="4292600"/>
            <a:ext cx="4537075" cy="1655763"/>
          </a:xfrm>
          <a:prstGeom prst="rect">
            <a:avLst/>
          </a:prstGeom>
          <a:noFill/>
          <a:ln w="9525">
            <a:noFill/>
          </a:ln>
        </p:spPr>
        <p:txBody>
          <a:bodyPr/>
          <a:lstStyle>
            <a:lvl1pPr marL="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sz="320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1pPr>
            <a:lvl2pPr marL="457200" lvl="1" indent="0" algn="ctr"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sz="28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2pPr>
            <a:lvl3pPr marL="914400" lvl="2" indent="0" algn="ctr"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defRPr sz="24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3pPr>
            <a:lvl4pPr marL="1371600" lvl="3" indent="0" algn="ctr"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None/>
              <a:defRPr sz="20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4pPr>
            <a:lvl5pPr marL="1828800" lvl="4" indent="0" algn="ctr"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None/>
              <a:defRPr sz="2000" b="0" i="0" u="none" kern="1200" baseline="0">
                <a:solidFill>
                  <a:schemeClr val="tx1"/>
                </a:solidFill>
                <a:effectLst>
                  <a:outerShdw blurRad="38100" dist="38100" dir="2700000">
                    <a:srgbClr val="000000"/>
                  </a:outerShdw>
                </a:effectLst>
                <a:latin typeface="Arial" panose="020B0604020202020204" pitchFamily="34" charset="0"/>
                <a:ea typeface="Arial" panose="020B0604020202020204" pitchFamily="34" charset="0"/>
              </a:defRPr>
            </a:lvl5pPr>
          </a:lstStyle>
          <a:p>
            <a:pPr lvl="0"/>
            <a:r>
              <a:rPr lang="id-ID" altLang="x-none" sz="2400" dirty="0"/>
              <a:t>KEWASPADAAN</a:t>
            </a:r>
            <a:endParaRPr lang="id-ID" altLang="x-none" sz="2400" dirty="0"/>
          </a:p>
          <a:p>
            <a:pPr lvl="0"/>
            <a:r>
              <a:rPr lang="id-ID" altLang="x-none" sz="2400" dirty="0"/>
              <a:t>PENULARAN</a:t>
            </a:r>
            <a:endParaRPr lang="id-ID" altLang="x-none" sz="2400" dirty="0"/>
          </a:p>
          <a:p>
            <a:pPr lvl="0"/>
            <a:r>
              <a:rPr lang="id-ID" altLang="x-none" sz="2400" dirty="0"/>
              <a:t> MELALUI DROPLET</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70658" name="Title 70657"/>
          <p:cNvSpPr>
            <a:spLocks noGrp="1"/>
          </p:cNvSpPr>
          <p:nvPr/>
        </p:nvSpPr>
        <p:spPr>
          <a:xfrm>
            <a:off x="1981200" y="595313"/>
            <a:ext cx="8229600" cy="1139825"/>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000000"/>
                  </a:outerShdw>
                </a:effectLst>
                <a:latin typeface="+mj-lt"/>
                <a:ea typeface="+mj-ea"/>
                <a:cs typeface="+mj-cs"/>
              </a:defRPr>
            </a:lvl1pPr>
          </a:lstStyle>
          <a:p>
            <a:r>
              <a:rPr lang="en-US" altLang="x-none" err="1"/>
              <a:t>Kewaspadaan</a:t>
            </a:r>
            <a:r>
              <a:rPr lang="en-US" altLang="x-none"/>
              <a:t> </a:t>
            </a:r>
            <a:r>
              <a:rPr lang="id-ID" altLang="x-none" dirty="0"/>
              <a:t>P</a:t>
            </a:r>
            <a:r>
              <a:rPr lang="en-US" altLang="x-none" err="1"/>
              <a:t>enularan</a:t>
            </a:r>
            <a:r>
              <a:rPr lang="en-US" altLang="x-none"/>
              <a:t> </a:t>
            </a:r>
            <a:r>
              <a:rPr lang="id-ID" altLang="x-none" dirty="0"/>
              <a:t>M</a:t>
            </a:r>
            <a:r>
              <a:rPr lang="en-US" altLang="x-none" err="1"/>
              <a:t>elalui</a:t>
            </a:r>
            <a:r>
              <a:rPr lang="en-US" altLang="x-none"/>
              <a:t> </a:t>
            </a:r>
            <a:r>
              <a:rPr lang="id-ID" altLang="x-none" dirty="0"/>
              <a:t>K</a:t>
            </a:r>
            <a:r>
              <a:rPr lang="en-US" altLang="x-none" err="1"/>
              <a:t>ontak</a:t>
            </a:r>
            <a:endParaRPr lang="en-US" altLang="x-none" err="1"/>
          </a:p>
        </p:txBody>
      </p:sp>
      <p:sp>
        <p:nvSpPr>
          <p:cNvPr id="70659" name="Text Placeholder 70658"/>
          <p:cNvSpPr>
            <a:spLocks noGrp="1"/>
          </p:cNvSpPr>
          <p:nvPr/>
        </p:nvSpPr>
        <p:spPr>
          <a:xfrm>
            <a:off x="2477453" y="1838008"/>
            <a:ext cx="8229600" cy="453072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sz="3200" b="0" i="0" u="none" kern="1200" baseline="0">
                <a:solidFill>
                  <a:schemeClr val="tx1"/>
                </a:solidFill>
                <a:effectLst>
                  <a:outerShdw blurRad="38100" dist="38100" dir="2700000">
                    <a:srgbClr val="00000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Char char="l"/>
              <a:defRPr sz="2800" b="0" i="0" u="none" kern="1200" baseline="0">
                <a:solidFill>
                  <a:schemeClr val="tx1"/>
                </a:solidFill>
                <a:effectLst>
                  <a:outerShdw blurRad="38100" dist="38100" dir="2700000">
                    <a:srgbClr val="00000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l"/>
              <a:defRPr sz="2400" b="0" i="0" u="none" kern="1200" baseline="0">
                <a:solidFill>
                  <a:schemeClr val="tx1"/>
                </a:solidFill>
                <a:effectLst>
                  <a:outerShdw blurRad="38100" dist="38100" dir="2700000">
                    <a:srgbClr val="00000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9pPr>
          </a:lstStyle>
          <a:p>
            <a:pPr>
              <a:buNone/>
            </a:pPr>
            <a:r>
              <a:rPr lang="id-ID" altLang="x-none" dirty="0"/>
              <a:t>	</a:t>
            </a:r>
            <a:r>
              <a:rPr lang="en-US" altLang="x-none" err="1"/>
              <a:t>Kewaspadan</a:t>
            </a:r>
            <a:r>
              <a:rPr lang="en-US" altLang="x-none"/>
              <a:t> </a:t>
            </a:r>
            <a:r>
              <a:rPr lang="en-US" altLang="x-none" err="1"/>
              <a:t>ini</a:t>
            </a:r>
            <a:r>
              <a:rPr lang="en-US" altLang="x-none"/>
              <a:t> </a:t>
            </a:r>
            <a:r>
              <a:rPr lang="en-US" altLang="x-none" err="1"/>
              <a:t>dirancang</a:t>
            </a:r>
            <a:r>
              <a:rPr lang="en-US" altLang="x-none"/>
              <a:t> </a:t>
            </a:r>
            <a:r>
              <a:rPr lang="en-US" altLang="x-none" err="1"/>
              <a:t>untuk</a:t>
            </a:r>
            <a:r>
              <a:rPr lang="en-US" altLang="x-none"/>
              <a:t> </a:t>
            </a:r>
            <a:r>
              <a:rPr lang="en-US" altLang="x-none" err="1"/>
              <a:t>mengurangi</a:t>
            </a:r>
            <a:r>
              <a:rPr lang="en-US" altLang="x-none"/>
              <a:t> </a:t>
            </a:r>
            <a:r>
              <a:rPr lang="en-US" altLang="x-none" err="1"/>
              <a:t>resiko</a:t>
            </a:r>
            <a:r>
              <a:rPr lang="en-US" altLang="x-none"/>
              <a:t> </a:t>
            </a:r>
            <a:r>
              <a:rPr lang="en-US" altLang="x-none" err="1"/>
              <a:t>transmisi</a:t>
            </a:r>
            <a:r>
              <a:rPr lang="en-US" altLang="x-none"/>
              <a:t> organism pathogen </a:t>
            </a:r>
            <a:r>
              <a:rPr lang="en-US" altLang="x-none" err="1"/>
              <a:t>melalui</a:t>
            </a:r>
            <a:r>
              <a:rPr lang="en-US" altLang="x-none"/>
              <a:t> </a:t>
            </a:r>
            <a:r>
              <a:rPr lang="en-US" altLang="x-none" err="1"/>
              <a:t>kontak</a:t>
            </a:r>
            <a:r>
              <a:rPr lang="en-US" altLang="x-none"/>
              <a:t> </a:t>
            </a:r>
            <a:r>
              <a:rPr lang="en-US" altLang="x-none" err="1"/>
              <a:t>langsung</a:t>
            </a:r>
            <a:r>
              <a:rPr lang="id-ID" altLang="x-none" dirty="0"/>
              <a:t>.</a:t>
            </a:r>
            <a:endParaRPr lang="id-ID" altLang="x-none" dirty="0"/>
          </a:p>
          <a:p>
            <a:pPr>
              <a:buNone/>
            </a:pPr>
            <a:r>
              <a:rPr lang="en-US" altLang="x-none"/>
              <a:t> </a:t>
            </a:r>
            <a:r>
              <a:rPr lang="id-ID" altLang="x-none" dirty="0"/>
              <a:t>  </a:t>
            </a:r>
            <a:r>
              <a:rPr lang="en-US" altLang="x-none" err="1"/>
              <a:t>Kontak</a:t>
            </a:r>
            <a:r>
              <a:rPr lang="en-US" altLang="x-none"/>
              <a:t> </a:t>
            </a:r>
            <a:r>
              <a:rPr lang="en-US" altLang="x-none" err="1"/>
              <a:t>langsung</a:t>
            </a:r>
            <a:r>
              <a:rPr lang="en-US" altLang="x-none"/>
              <a:t> </a:t>
            </a:r>
            <a:r>
              <a:rPr lang="en-US" altLang="x-none" err="1"/>
              <a:t>dapat</a:t>
            </a:r>
            <a:r>
              <a:rPr lang="en-US" altLang="x-none"/>
              <a:t> </a:t>
            </a:r>
            <a:r>
              <a:rPr lang="en-US" altLang="x-none" err="1"/>
              <a:t>terjadi</a:t>
            </a:r>
            <a:r>
              <a:rPr lang="en-US" altLang="x-none"/>
              <a:t> </a:t>
            </a:r>
            <a:r>
              <a:rPr lang="en-US" altLang="x-none" err="1"/>
              <a:t>pada</a:t>
            </a:r>
            <a:r>
              <a:rPr lang="en-US" altLang="x-none"/>
              <a:t> </a:t>
            </a:r>
            <a:r>
              <a:rPr lang="en-US" altLang="x-none" err="1"/>
              <a:t>kontak</a:t>
            </a:r>
            <a:r>
              <a:rPr lang="en-US" altLang="x-none"/>
              <a:t> </a:t>
            </a:r>
            <a:r>
              <a:rPr lang="en-US" altLang="x-none" err="1"/>
              <a:t>kulit</a:t>
            </a:r>
            <a:r>
              <a:rPr lang="en-US" altLang="x-none"/>
              <a:t> </a:t>
            </a:r>
            <a:r>
              <a:rPr lang="en-US" altLang="x-none" err="1"/>
              <a:t>dengan</a:t>
            </a:r>
            <a:r>
              <a:rPr lang="en-US" altLang="x-none"/>
              <a:t> </a:t>
            </a:r>
            <a:r>
              <a:rPr lang="en-US" altLang="x-none" err="1"/>
              <a:t>kulit</a:t>
            </a:r>
            <a:r>
              <a:rPr lang="en-US" altLang="x-none"/>
              <a:t> </a:t>
            </a:r>
            <a:r>
              <a:rPr lang="en-US" altLang="x-none" err="1"/>
              <a:t>dan</a:t>
            </a:r>
            <a:r>
              <a:rPr lang="en-US" altLang="x-none"/>
              <a:t> </a:t>
            </a:r>
            <a:r>
              <a:rPr lang="en-US" altLang="x-none" err="1"/>
              <a:t>berpindahnya</a:t>
            </a:r>
            <a:r>
              <a:rPr lang="en-US" altLang="x-none"/>
              <a:t> organism</a:t>
            </a:r>
            <a:r>
              <a:rPr lang="id-ID" altLang="x-none" dirty="0"/>
              <a:t>e</a:t>
            </a:r>
            <a:r>
              <a:rPr lang="en-US" altLang="x-none"/>
              <a:t> </a:t>
            </a:r>
            <a:r>
              <a:rPr lang="en-US" altLang="x-none" err="1"/>
              <a:t>selama</a:t>
            </a:r>
            <a:r>
              <a:rPr lang="en-US" altLang="x-none"/>
              <a:t> </a:t>
            </a:r>
            <a:r>
              <a:rPr lang="en-US" altLang="x-none" err="1"/>
              <a:t>kegiatan</a:t>
            </a:r>
            <a:r>
              <a:rPr lang="en-US" altLang="x-none"/>
              <a:t> </a:t>
            </a:r>
            <a:r>
              <a:rPr lang="en-US" altLang="x-none" err="1"/>
              <a:t>perawatan</a:t>
            </a:r>
            <a:r>
              <a:rPr lang="en-US" altLang="x-none"/>
              <a:t>. </a:t>
            </a:r>
            <a:endParaRPr lang="en-US" altLang="x-none"/>
          </a:p>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71683" name="Text Placeholder 71682"/>
          <p:cNvSpPr>
            <a:spLocks noGrp="1"/>
          </p:cNvSpPr>
          <p:nvPr/>
        </p:nvSpPr>
        <p:spPr>
          <a:xfrm>
            <a:off x="2041843" y="2345055"/>
            <a:ext cx="8229600" cy="453072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sz="3200" b="0" i="0" u="none" kern="1200" baseline="0">
                <a:solidFill>
                  <a:schemeClr val="tx1"/>
                </a:solidFill>
                <a:effectLst>
                  <a:outerShdw blurRad="38100" dist="38100" dir="2700000">
                    <a:srgbClr val="00000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Char char="l"/>
              <a:defRPr sz="2800" b="0" i="0" u="none" kern="1200" baseline="0">
                <a:solidFill>
                  <a:schemeClr val="tx1"/>
                </a:solidFill>
                <a:effectLst>
                  <a:outerShdw blurRad="38100" dist="38100" dir="2700000">
                    <a:srgbClr val="00000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l"/>
              <a:defRPr sz="2400" b="0" i="0" u="none" kern="1200" baseline="0">
                <a:solidFill>
                  <a:schemeClr val="tx1"/>
                </a:solidFill>
                <a:effectLst>
                  <a:outerShdw blurRad="38100" dist="38100" dir="2700000">
                    <a:srgbClr val="00000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9pPr>
          </a:lstStyle>
          <a:p>
            <a:pPr>
              <a:buNone/>
            </a:pPr>
            <a:r>
              <a:rPr lang="id-ID" altLang="x-none" dirty="0"/>
              <a:t>	</a:t>
            </a:r>
            <a:r>
              <a:rPr err="1"/>
              <a:t>Kewaspadaan ini dirancang untuk mengurangi resiko penularan melalui percikan bahan infeksius. Droplet infection terjadi melalui kontak dengan konjugtiva, membran mukosa, hidung</a:t>
            </a:r>
            <a:r>
              <a:rPr lang="id-ID" altLang="x-none" dirty="0"/>
              <a:t>,mulut, dahak (sputum)</a:t>
            </a:r>
            <a:endParaRPr lang="id-ID" altLang="x-none" dirty="0"/>
          </a:p>
          <a:p/>
        </p:txBody>
      </p:sp>
      <p:sp>
        <p:nvSpPr>
          <p:cNvPr id="71684" name="Title 71683"/>
          <p:cNvSpPr>
            <a:spLocks noGrp="1"/>
          </p:cNvSpPr>
          <p:nvPr/>
        </p:nvSpPr>
        <p:spPr>
          <a:xfrm>
            <a:off x="2103755" y="489268"/>
            <a:ext cx="8229600" cy="1139825"/>
          </a:xfrm>
          <a:prstGeom prst="rect">
            <a:avLst/>
          </a:prstGeom>
          <a:noFill/>
          <a:ln w="9525">
            <a:noFill/>
          </a:ln>
        </p:spPr>
        <p:txBody>
          <a:bodyPr vert="horz" wrap="square" lIns="91440" tIns="45720" rIns="91440" bIns="45720" anchor="ctr" anchorCtr="1"/>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000000"/>
                  </a:outerShdw>
                </a:effectLst>
                <a:latin typeface="+mj-lt"/>
                <a:ea typeface="+mj-ea"/>
                <a:cs typeface="+mj-cs"/>
              </a:defRPr>
            </a:lvl1pPr>
          </a:lstStyle>
          <a:p>
            <a:r>
              <a:rPr lang="en-US" altLang="x-none" sz="4000" err="1"/>
              <a:t>Kewaspadaan</a:t>
            </a:r>
            <a:r>
              <a:rPr lang="en-US" altLang="x-none" sz="4000"/>
              <a:t> </a:t>
            </a:r>
            <a:r>
              <a:rPr lang="id-ID" altLang="x-none" sz="4000" dirty="0"/>
              <a:t>P</a:t>
            </a:r>
            <a:r>
              <a:rPr lang="en-US" altLang="x-none" sz="4000" err="1"/>
              <a:t>enularan</a:t>
            </a:r>
            <a:r>
              <a:rPr lang="en-US" altLang="x-none" sz="4000"/>
              <a:t> </a:t>
            </a:r>
            <a:br>
              <a:rPr lang="id-ID" altLang="x-none" sz="4000" dirty="0"/>
            </a:br>
            <a:r>
              <a:rPr lang="id-ID" altLang="x-none" sz="4000" dirty="0"/>
              <a:t>M</a:t>
            </a:r>
            <a:r>
              <a:rPr lang="en-US" altLang="x-none" sz="4000" err="1"/>
              <a:t>elalui</a:t>
            </a:r>
            <a:r>
              <a:rPr lang="en-US" altLang="x-none" sz="4000"/>
              <a:t> </a:t>
            </a:r>
            <a:r>
              <a:rPr lang="id-ID" altLang="x-none" sz="4000" dirty="0"/>
              <a:t>Droplet</a:t>
            </a:r>
            <a:endParaRPr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5123" name="Content Placeholder 7"/>
          <p:cNvPicPr>
            <a:picLocks noGrp="1" noChangeAspect="1"/>
          </p:cNvPicPr>
          <p:nvPr>
            <p:ph idx="1"/>
          </p:nvPr>
        </p:nvPicPr>
        <p:blipFill>
          <a:blip r:embed="rId1"/>
          <a:stretch>
            <a:fillRect/>
          </a:stretch>
        </p:blipFill>
        <p:spPr>
          <a:xfrm>
            <a:off x="-21590" y="-3175"/>
            <a:ext cx="12220575" cy="6858000"/>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72706" name="Title 72705"/>
          <p:cNvSpPr>
            <a:spLocks noGrp="1"/>
          </p:cNvSpPr>
          <p:nvPr/>
        </p:nvSpPr>
        <p:spPr>
          <a:xfrm>
            <a:off x="1484630" y="745808"/>
            <a:ext cx="8229600" cy="1139825"/>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000000"/>
                  </a:outerShdw>
                </a:effectLst>
                <a:latin typeface="+mj-lt"/>
                <a:ea typeface="+mj-ea"/>
                <a:cs typeface="+mj-cs"/>
              </a:defRPr>
            </a:lvl1pPr>
          </a:lstStyle>
          <a:p>
            <a:r>
              <a:rPr lang="en-US" altLang="x-none" sz="4000" err="1"/>
              <a:t>Kewaspadaan</a:t>
            </a:r>
            <a:r>
              <a:rPr lang="en-US" altLang="x-none" sz="4000"/>
              <a:t> </a:t>
            </a:r>
            <a:r>
              <a:rPr lang="id-ID" altLang="x-none" sz="4000" dirty="0"/>
              <a:t>P</a:t>
            </a:r>
            <a:r>
              <a:rPr lang="en-US" altLang="x-none" sz="4000" err="1"/>
              <a:t>enularan</a:t>
            </a:r>
            <a:r>
              <a:rPr lang="en-US" altLang="x-none" sz="4000"/>
              <a:t> </a:t>
            </a:r>
            <a:br>
              <a:rPr lang="id-ID" altLang="x-none" sz="4000" dirty="0"/>
            </a:br>
            <a:r>
              <a:rPr lang="id-ID" altLang="x-none" sz="4000" dirty="0"/>
              <a:t>M</a:t>
            </a:r>
            <a:r>
              <a:rPr lang="en-US" altLang="x-none" sz="4000" err="1"/>
              <a:t>elalui</a:t>
            </a:r>
            <a:r>
              <a:rPr lang="en-US" altLang="x-none" sz="4000"/>
              <a:t> </a:t>
            </a:r>
            <a:r>
              <a:rPr lang="id-ID" altLang="x-none" sz="4000" dirty="0"/>
              <a:t>A</a:t>
            </a:r>
            <a:r>
              <a:rPr lang="en-US" altLang="x-none" sz="4000" err="1"/>
              <a:t>ir</a:t>
            </a:r>
            <a:r>
              <a:rPr lang="en-US" altLang="x-none" sz="4000"/>
              <a:t> </a:t>
            </a:r>
            <a:r>
              <a:rPr lang="id-ID" altLang="x-none" sz="4000" dirty="0"/>
              <a:t>B</a:t>
            </a:r>
            <a:r>
              <a:rPr lang="en-US" altLang="x-none" sz="4000" err="1"/>
              <a:t>orne</a:t>
            </a:r>
            <a:endParaRPr sz="4000"/>
          </a:p>
        </p:txBody>
      </p:sp>
      <p:sp>
        <p:nvSpPr>
          <p:cNvPr id="72707" name="Text Placeholder 72706"/>
          <p:cNvSpPr>
            <a:spLocks noGrp="1"/>
          </p:cNvSpPr>
          <p:nvPr/>
        </p:nvSpPr>
        <p:spPr>
          <a:xfrm>
            <a:off x="1672590" y="2221230"/>
            <a:ext cx="8229600" cy="453072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sz="3200" b="0" i="0" u="none" kern="1200" baseline="0">
                <a:solidFill>
                  <a:schemeClr val="tx1"/>
                </a:solidFill>
                <a:effectLst>
                  <a:outerShdw blurRad="38100" dist="38100" dir="2700000">
                    <a:srgbClr val="00000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Char char="l"/>
              <a:defRPr sz="2800" b="0" i="0" u="none" kern="1200" baseline="0">
                <a:solidFill>
                  <a:schemeClr val="tx1"/>
                </a:solidFill>
                <a:effectLst>
                  <a:outerShdw blurRad="38100" dist="38100" dir="2700000">
                    <a:srgbClr val="00000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l"/>
              <a:defRPr sz="2400" b="0" i="0" u="none" kern="1200" baseline="0">
                <a:solidFill>
                  <a:schemeClr val="tx1"/>
                </a:solidFill>
                <a:effectLst>
                  <a:outerShdw blurRad="38100" dist="38100" dir="2700000">
                    <a:srgbClr val="00000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9pPr>
          </a:lstStyle>
          <a:p>
            <a:pPr>
              <a:buNone/>
            </a:pPr>
            <a:r>
              <a:rPr lang="id-ID" altLang="x-none" dirty="0"/>
              <a:t>	</a:t>
            </a:r>
            <a:r>
              <a:rPr lang="en-US" altLang="x-none" err="1"/>
              <a:t>Kewaspadaan</a:t>
            </a:r>
            <a:r>
              <a:rPr lang="en-US" altLang="x-none"/>
              <a:t> </a:t>
            </a:r>
            <a:r>
              <a:rPr lang="en-US" altLang="x-none" err="1"/>
              <a:t>melalui</a:t>
            </a:r>
            <a:r>
              <a:rPr lang="en-US" altLang="x-none"/>
              <a:t> air borne</a:t>
            </a:r>
            <a:r>
              <a:rPr lang="id-ID" altLang="x-none" dirty="0"/>
              <a:t>(udara)</a:t>
            </a:r>
            <a:r>
              <a:rPr lang="en-US" altLang="x-none"/>
              <a:t> </a:t>
            </a:r>
            <a:r>
              <a:rPr lang="en-US" altLang="x-none" err="1"/>
              <a:t>dirancang</a:t>
            </a:r>
            <a:r>
              <a:rPr lang="en-US" altLang="x-none"/>
              <a:t> </a:t>
            </a:r>
            <a:r>
              <a:rPr lang="en-US" altLang="x-none" err="1"/>
              <a:t>untuk</a:t>
            </a:r>
            <a:r>
              <a:rPr lang="en-US" altLang="x-none"/>
              <a:t> </a:t>
            </a:r>
            <a:r>
              <a:rPr lang="en-US" altLang="x-none" err="1"/>
              <a:t>mengurangi</a:t>
            </a:r>
            <a:r>
              <a:rPr lang="en-US" altLang="x-none"/>
              <a:t> </a:t>
            </a:r>
            <a:r>
              <a:rPr lang="en-US" altLang="x-none" err="1"/>
              <a:t>resiko</a:t>
            </a:r>
            <a:r>
              <a:rPr lang="en-US" altLang="x-none"/>
              <a:t> </a:t>
            </a:r>
            <a:r>
              <a:rPr lang="en-US" altLang="x-none" err="1"/>
              <a:t>penularan</a:t>
            </a:r>
            <a:r>
              <a:rPr lang="en-US" altLang="x-none"/>
              <a:t> </a:t>
            </a:r>
            <a:r>
              <a:rPr lang="en-US" altLang="x-none" err="1"/>
              <a:t>melaui</a:t>
            </a:r>
            <a:r>
              <a:rPr lang="en-US" altLang="x-none"/>
              <a:t> </a:t>
            </a:r>
            <a:r>
              <a:rPr lang="en-US" altLang="x-none" err="1"/>
              <a:t>penyebaran</a:t>
            </a:r>
            <a:r>
              <a:rPr lang="en-US" altLang="x-none"/>
              <a:t> </a:t>
            </a:r>
            <a:r>
              <a:rPr lang="en-US" altLang="x-none" err="1"/>
              <a:t>partikel</a:t>
            </a:r>
            <a:r>
              <a:rPr lang="en-US" altLang="x-none"/>
              <a:t> </a:t>
            </a:r>
            <a:r>
              <a:rPr lang="en-US" altLang="x-none" err="1"/>
              <a:t>kecil</a:t>
            </a:r>
            <a:r>
              <a:rPr lang="en-US" altLang="x-none"/>
              <a:t> </a:t>
            </a:r>
            <a:r>
              <a:rPr lang="en-US" altLang="x-none" err="1"/>
              <a:t>ke</a:t>
            </a:r>
            <a:r>
              <a:rPr lang="en-US" altLang="x-none"/>
              <a:t> </a:t>
            </a:r>
            <a:r>
              <a:rPr lang="en-US" altLang="x-none" err="1"/>
              <a:t>udara</a:t>
            </a:r>
            <a:r>
              <a:rPr lang="en-US" altLang="x-none"/>
              <a:t> </a:t>
            </a:r>
            <a:r>
              <a:rPr lang="en-US" altLang="x-none" err="1"/>
              <a:t>baik</a:t>
            </a:r>
            <a:r>
              <a:rPr lang="en-US" altLang="x-none"/>
              <a:t> </a:t>
            </a:r>
            <a:r>
              <a:rPr lang="en-US" altLang="x-none" err="1"/>
              <a:t>secara</a:t>
            </a:r>
            <a:r>
              <a:rPr lang="en-US" altLang="x-none"/>
              <a:t> </a:t>
            </a:r>
            <a:r>
              <a:rPr lang="en-US" altLang="x-none" err="1"/>
              <a:t>langsu</a:t>
            </a:r>
            <a:r>
              <a:rPr lang="id-ID" altLang="x-none" dirty="0"/>
              <a:t>ng</a:t>
            </a:r>
            <a:r>
              <a:rPr lang="en-US" altLang="x-none"/>
              <a:t> </a:t>
            </a:r>
            <a:r>
              <a:rPr lang="en-US" altLang="x-none" err="1"/>
              <a:t>atau</a:t>
            </a:r>
            <a:r>
              <a:rPr lang="en-US" altLang="x-none"/>
              <a:t> </a:t>
            </a:r>
            <a:r>
              <a:rPr lang="en-US" altLang="x-none" err="1"/>
              <a:t>pertikel</a:t>
            </a:r>
            <a:r>
              <a:rPr lang="en-US" altLang="x-none"/>
              <a:t> </a:t>
            </a:r>
            <a:r>
              <a:rPr lang="en-US" altLang="x-none" err="1"/>
              <a:t>debu</a:t>
            </a:r>
            <a:r>
              <a:rPr lang="en-US" altLang="x-none"/>
              <a:t> yang </a:t>
            </a:r>
            <a:r>
              <a:rPr lang="en-US" altLang="x-none" err="1"/>
              <a:t>mengandung</a:t>
            </a:r>
            <a:r>
              <a:rPr lang="en-US" altLang="x-none"/>
              <a:t> </a:t>
            </a:r>
            <a:r>
              <a:rPr lang="en-US" altLang="x-none" err="1"/>
              <a:t>mikro</a:t>
            </a:r>
            <a:r>
              <a:rPr lang="en-US" altLang="x-none"/>
              <a:t> organism</a:t>
            </a:r>
            <a:r>
              <a:rPr lang="id-ID" altLang="x-none" dirty="0"/>
              <a:t>e</a:t>
            </a:r>
            <a:endParaRPr lang="id-ID" altLang="x-none" dirty="0"/>
          </a: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73730" name="Title 73729"/>
          <p:cNvSpPr>
            <a:spLocks noGrp="1"/>
          </p:cNvSpPr>
          <p:nvPr/>
        </p:nvSpPr>
        <p:spPr>
          <a:xfrm>
            <a:off x="1152525" y="560388"/>
            <a:ext cx="8229600" cy="1139825"/>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000000"/>
                  </a:outerShdw>
                </a:effectLst>
                <a:latin typeface="+mj-lt"/>
                <a:ea typeface="+mj-ea"/>
                <a:cs typeface="+mj-cs"/>
              </a:defRPr>
            </a:lvl1pPr>
          </a:lstStyle>
          <a:p>
            <a:r>
              <a:rPr lang="id-ID" altLang="x-none" dirty="0"/>
              <a:t>KOMPONEN UTAMA</a:t>
            </a:r>
            <a:endParaRPr lang="id-ID" altLang="x-none" dirty="0"/>
          </a:p>
        </p:txBody>
      </p:sp>
      <p:sp>
        <p:nvSpPr>
          <p:cNvPr id="73731" name="Text Placeholder 73730"/>
          <p:cNvSpPr>
            <a:spLocks noGrp="1"/>
          </p:cNvSpPr>
          <p:nvPr/>
        </p:nvSpPr>
        <p:spPr>
          <a:xfrm>
            <a:off x="539750" y="1700213"/>
            <a:ext cx="8229600" cy="453072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l"/>
              <a:defRPr sz="3200" b="0" i="0" u="none" kern="1200" baseline="0">
                <a:solidFill>
                  <a:schemeClr val="tx1"/>
                </a:solidFill>
                <a:effectLst>
                  <a:outerShdw blurRad="38100" dist="38100" dir="2700000">
                    <a:srgbClr val="00000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Char char="l"/>
              <a:defRPr sz="2800" b="0" i="0" u="none" kern="1200" baseline="0">
                <a:solidFill>
                  <a:schemeClr val="tx1"/>
                </a:solidFill>
                <a:effectLst>
                  <a:outerShdw blurRad="38100" dist="38100" dir="2700000">
                    <a:srgbClr val="00000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Char char="l"/>
              <a:defRPr sz="2400" b="0" i="0" u="none" kern="1200" baseline="0">
                <a:solidFill>
                  <a:schemeClr val="tx1"/>
                </a:solidFill>
                <a:effectLst>
                  <a:outerShdw blurRad="38100" dist="38100" dir="2700000">
                    <a:srgbClr val="00000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folHlink"/>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9pPr>
          </a:lstStyle>
          <a:p>
            <a:pPr>
              <a:buFont typeface="Wingdings" panose="05000000000000000000" pitchFamily="2" charset="2"/>
              <a:buChar char="Ø"/>
            </a:pPr>
            <a:r>
              <a:rPr lang="en-US" altLang="x-none" sz="2400" err="1"/>
              <a:t>Menjaga</a:t>
            </a:r>
            <a:r>
              <a:rPr lang="en-US" altLang="x-none" sz="2400"/>
              <a:t> </a:t>
            </a:r>
            <a:r>
              <a:rPr lang="en-US" altLang="x-none" sz="2400" err="1"/>
              <a:t>kebersihan</a:t>
            </a:r>
            <a:r>
              <a:rPr lang="id-ID" altLang="x-none" sz="2400" dirty="0"/>
              <a:t> </a:t>
            </a:r>
            <a:r>
              <a:rPr lang="en-US" altLang="x-none" sz="2400" err="1"/>
              <a:t>tangan</a:t>
            </a:r>
            <a:r>
              <a:rPr lang="en-US" altLang="x-none" sz="2400"/>
              <a:t> </a:t>
            </a:r>
            <a:r>
              <a:rPr lang="en-US" altLang="x-none" sz="2400" err="1"/>
              <a:t>dan</a:t>
            </a:r>
            <a:r>
              <a:rPr lang="en-US" altLang="x-none" sz="2400"/>
              <a:t> </a:t>
            </a:r>
            <a:r>
              <a:rPr lang="en-US" altLang="x-none" sz="2400" err="1"/>
              <a:t>pemakaian</a:t>
            </a:r>
            <a:r>
              <a:rPr lang="en-US" altLang="x-none" sz="2400"/>
              <a:t> </a:t>
            </a:r>
            <a:r>
              <a:rPr lang="en-US" altLang="x-none" sz="2400" err="1"/>
              <a:t>sarung</a:t>
            </a:r>
            <a:r>
              <a:rPr lang="en-US" altLang="x-none" sz="2400"/>
              <a:t> </a:t>
            </a:r>
            <a:r>
              <a:rPr lang="en-US" altLang="x-none" sz="2400" err="1"/>
              <a:t>tangan</a:t>
            </a:r>
            <a:r>
              <a:rPr lang="en-US" altLang="x-none" sz="2400"/>
              <a:t>.</a:t>
            </a:r>
            <a:endParaRPr lang="en-US" altLang="x-none" sz="2400"/>
          </a:p>
          <a:p>
            <a:pPr>
              <a:buFont typeface="Wingdings" panose="05000000000000000000" pitchFamily="2" charset="2"/>
              <a:buChar char="Ø"/>
            </a:pPr>
            <a:r>
              <a:rPr lang="en-US" altLang="x-none" sz="2400" err="1"/>
              <a:t>Menggunakan</a:t>
            </a:r>
            <a:r>
              <a:rPr lang="en-US" altLang="x-none" sz="2400"/>
              <a:t> masker, </a:t>
            </a:r>
            <a:r>
              <a:rPr lang="en-US" altLang="x-none" sz="2400" err="1"/>
              <a:t>pelindung</a:t>
            </a:r>
            <a:r>
              <a:rPr lang="en-US" altLang="x-none" sz="2400"/>
              <a:t> </a:t>
            </a:r>
            <a:r>
              <a:rPr lang="en-US" altLang="x-none" sz="2400" err="1"/>
              <a:t>pernapasan</a:t>
            </a:r>
            <a:r>
              <a:rPr lang="en-US" altLang="x-none" sz="2400"/>
              <a:t>, </a:t>
            </a:r>
            <a:r>
              <a:rPr lang="en-US" altLang="x-none" sz="2400" err="1"/>
              <a:t>pelindung</a:t>
            </a:r>
            <a:r>
              <a:rPr lang="en-US" altLang="x-none" sz="2400"/>
              <a:t> </a:t>
            </a:r>
            <a:r>
              <a:rPr lang="en-US" altLang="x-none" sz="2400" err="1"/>
              <a:t>mata</a:t>
            </a:r>
            <a:r>
              <a:rPr lang="en-US" altLang="x-none" sz="2400"/>
              <a:t>, </a:t>
            </a:r>
            <a:r>
              <a:rPr lang="en-US" altLang="x-none" sz="2400" err="1"/>
              <a:t>dan</a:t>
            </a:r>
            <a:r>
              <a:rPr lang="en-US" altLang="x-none" sz="2400"/>
              <a:t> </a:t>
            </a:r>
            <a:r>
              <a:rPr lang="en-US" altLang="x-none" sz="2400" err="1"/>
              <a:t>pelindung</a:t>
            </a:r>
            <a:r>
              <a:rPr lang="en-US" altLang="x-none" sz="2400"/>
              <a:t> </a:t>
            </a:r>
            <a:r>
              <a:rPr lang="en-US" altLang="x-none" sz="2400" err="1"/>
              <a:t>wajah</a:t>
            </a:r>
            <a:r>
              <a:rPr lang="en-US" altLang="x-none" sz="2400"/>
              <a:t>.</a:t>
            </a:r>
            <a:endParaRPr lang="en-US" altLang="x-none" sz="2400"/>
          </a:p>
          <a:p>
            <a:pPr>
              <a:buFont typeface="Wingdings" panose="05000000000000000000" pitchFamily="2" charset="2"/>
              <a:buChar char="Ø"/>
            </a:pPr>
            <a:r>
              <a:rPr lang="en-US" altLang="x-none" sz="2400" err="1"/>
              <a:t>Gaun</a:t>
            </a:r>
            <a:r>
              <a:rPr lang="en-US" altLang="x-none" sz="2400"/>
              <a:t> </a:t>
            </a:r>
            <a:r>
              <a:rPr lang="id-ID" altLang="x-none" sz="2400" dirty="0"/>
              <a:t>(</a:t>
            </a:r>
            <a:r>
              <a:rPr lang="en-US" altLang="x-none" sz="2400"/>
              <a:t>apron</a:t>
            </a:r>
            <a:r>
              <a:rPr lang="id-ID" altLang="x-none" sz="2400" dirty="0"/>
              <a:t>)</a:t>
            </a:r>
            <a:r>
              <a:rPr lang="en-US" altLang="x-none" sz="2400"/>
              <a:t>.</a:t>
            </a:r>
            <a:endParaRPr lang="en-US" altLang="x-none" sz="2400"/>
          </a:p>
          <a:p>
            <a:pPr>
              <a:buFont typeface="Wingdings" panose="05000000000000000000" pitchFamily="2" charset="2"/>
              <a:buChar char="Ø"/>
            </a:pPr>
            <a:r>
              <a:rPr lang="en-US" altLang="x-none" sz="2400" err="1"/>
              <a:t>Pengelolaan</a:t>
            </a:r>
            <a:r>
              <a:rPr lang="en-US" altLang="x-none" sz="2400"/>
              <a:t> linen </a:t>
            </a:r>
            <a:r>
              <a:rPr lang="en-US" altLang="x-none" sz="2400" err="1"/>
              <a:t>dan</a:t>
            </a:r>
            <a:r>
              <a:rPr lang="en-US" altLang="x-none" sz="2400"/>
              <a:t> </a:t>
            </a:r>
            <a:r>
              <a:rPr lang="en-US" altLang="x-none" sz="2400" err="1"/>
              <a:t>pakaian</a:t>
            </a:r>
            <a:r>
              <a:rPr lang="en-US" altLang="x-none" sz="2400"/>
              <a:t> </a:t>
            </a:r>
            <a:r>
              <a:rPr lang="en-US" altLang="x-none" sz="2400" err="1"/>
              <a:t>kotor</a:t>
            </a:r>
            <a:r>
              <a:rPr lang="en-US" altLang="x-none" sz="2400"/>
              <a:t>.</a:t>
            </a:r>
            <a:endParaRPr lang="en-US" altLang="x-none" sz="2400"/>
          </a:p>
          <a:p>
            <a:pPr>
              <a:buFont typeface="Wingdings" panose="05000000000000000000" pitchFamily="2" charset="2"/>
              <a:buChar char="Ø"/>
            </a:pPr>
            <a:r>
              <a:rPr lang="en-US" altLang="x-none" sz="2400" err="1">
                <a:sym typeface="+mn-ea"/>
              </a:rPr>
              <a:t>Penggunaan</a:t>
            </a:r>
            <a:r>
              <a:rPr lang="en-US" altLang="x-none" sz="2400">
                <a:sym typeface="+mn-ea"/>
              </a:rPr>
              <a:t> </a:t>
            </a:r>
            <a:r>
              <a:rPr lang="en-US" altLang="x-none" sz="2400" err="1">
                <a:sym typeface="+mn-ea"/>
              </a:rPr>
              <a:t>peralatan</a:t>
            </a:r>
            <a:r>
              <a:rPr lang="en-US" altLang="x-none" sz="2400">
                <a:sym typeface="+mn-ea"/>
              </a:rPr>
              <a:t> </a:t>
            </a:r>
            <a:r>
              <a:rPr lang="en-US" altLang="x-none" sz="2400" err="1">
                <a:sym typeface="+mn-ea"/>
              </a:rPr>
              <a:t>makan</a:t>
            </a:r>
            <a:r>
              <a:rPr lang="en-US" altLang="x-none" sz="2400">
                <a:sym typeface="+mn-ea"/>
              </a:rPr>
              <a:t>.</a:t>
            </a:r>
            <a:endParaRPr lang="en-US" altLang="x-none" sz="2400"/>
          </a:p>
          <a:p>
            <a:pPr>
              <a:buFont typeface="Wingdings" panose="05000000000000000000" pitchFamily="2" charset="2"/>
              <a:buChar char="Ø"/>
            </a:pPr>
            <a:r>
              <a:rPr lang="en-US" altLang="x-none" sz="2400" err="1">
                <a:sym typeface="+mn-ea"/>
              </a:rPr>
              <a:t>Pencegahan</a:t>
            </a:r>
            <a:r>
              <a:rPr lang="en-US" altLang="x-none" sz="2400">
                <a:sym typeface="+mn-ea"/>
              </a:rPr>
              <a:t> </a:t>
            </a:r>
            <a:r>
              <a:rPr lang="en-US" altLang="x-none" sz="2400" err="1">
                <a:sym typeface="+mn-ea"/>
              </a:rPr>
              <a:t>infeksi</a:t>
            </a:r>
            <a:r>
              <a:rPr lang="en-US" altLang="x-none" sz="2400">
                <a:sym typeface="+mn-ea"/>
              </a:rPr>
              <a:t> </a:t>
            </a:r>
            <a:r>
              <a:rPr lang="en-US" altLang="x-none" sz="2400" err="1">
                <a:sym typeface="+mn-ea"/>
              </a:rPr>
              <a:t>untuk</a:t>
            </a:r>
            <a:r>
              <a:rPr lang="en-US" altLang="x-none" sz="2400">
                <a:sym typeface="+mn-ea"/>
              </a:rPr>
              <a:t> </a:t>
            </a:r>
            <a:r>
              <a:rPr lang="en-US" altLang="x-none" sz="2400" err="1">
                <a:sym typeface="+mn-ea"/>
              </a:rPr>
              <a:t>pasien</a:t>
            </a:r>
            <a:r>
              <a:rPr lang="en-US" altLang="x-none" sz="2400">
                <a:sym typeface="+mn-ea"/>
              </a:rPr>
              <a:t> yang </a:t>
            </a:r>
            <a:r>
              <a:rPr lang="en-US" altLang="x-none" sz="2400" err="1">
                <a:sym typeface="+mn-ea"/>
              </a:rPr>
              <a:t>menderita</a:t>
            </a:r>
            <a:r>
              <a:rPr lang="en-US" altLang="x-none" sz="2400">
                <a:sym typeface="+mn-ea"/>
              </a:rPr>
              <a:t> </a:t>
            </a:r>
            <a:r>
              <a:rPr lang="en-US" altLang="x-none" sz="2400" err="1">
                <a:sym typeface="+mn-ea"/>
              </a:rPr>
              <a:t>penyakit</a:t>
            </a:r>
            <a:r>
              <a:rPr lang="en-US" altLang="x-none" sz="2400">
                <a:sym typeface="+mn-ea"/>
              </a:rPr>
              <a:t> yang </a:t>
            </a:r>
            <a:r>
              <a:rPr lang="en-US" altLang="x-none" sz="2400" err="1">
                <a:sym typeface="+mn-ea"/>
              </a:rPr>
              <a:t>menular</a:t>
            </a:r>
            <a:r>
              <a:rPr lang="en-US" altLang="x-none" sz="2400">
                <a:sym typeface="+mn-ea"/>
              </a:rPr>
              <a:t> </a:t>
            </a:r>
            <a:r>
              <a:rPr lang="en-US" altLang="x-none" sz="2400" err="1">
                <a:sym typeface="+mn-ea"/>
              </a:rPr>
              <a:t>melalui</a:t>
            </a:r>
            <a:r>
              <a:rPr lang="en-US" altLang="x-none" sz="2400">
                <a:sym typeface="+mn-ea"/>
              </a:rPr>
              <a:t> </a:t>
            </a:r>
            <a:r>
              <a:rPr lang="en-US" altLang="x-none" sz="2400" err="1">
                <a:sym typeface="+mn-ea"/>
              </a:rPr>
              <a:t>udara</a:t>
            </a:r>
            <a:r>
              <a:rPr lang="en-US" altLang="x-none" sz="2400">
                <a:sym typeface="+mn-ea"/>
              </a:rPr>
              <a:t>.</a:t>
            </a:r>
            <a:endParaRPr lang="en-US" altLang="x-none" sz="2400"/>
          </a:p>
          <a:p>
            <a:pPr>
              <a:buFont typeface="Wingdings" panose="05000000000000000000" pitchFamily="2" charset="2"/>
              <a:buChar char="Ø"/>
            </a:pPr>
            <a:r>
              <a:rPr lang="en-US" altLang="x-none" sz="2400" err="1">
                <a:sym typeface="+mn-ea"/>
              </a:rPr>
              <a:t>Pemrosesan</a:t>
            </a:r>
            <a:r>
              <a:rPr lang="en-US" altLang="x-none" sz="2400">
                <a:sym typeface="+mn-ea"/>
              </a:rPr>
              <a:t> </a:t>
            </a:r>
            <a:r>
              <a:rPr lang="en-US" altLang="x-none" sz="2400" err="1">
                <a:sym typeface="+mn-ea"/>
              </a:rPr>
              <a:t>peralatan</a:t>
            </a:r>
            <a:r>
              <a:rPr lang="en-US" altLang="x-none" sz="2400">
                <a:sym typeface="+mn-ea"/>
              </a:rPr>
              <a:t> yang </a:t>
            </a:r>
            <a:r>
              <a:rPr lang="en-US" altLang="x-none" sz="2400" err="1">
                <a:sym typeface="+mn-ea"/>
              </a:rPr>
              <a:t>aman</a:t>
            </a:r>
            <a:endParaRPr lang="en-US" altLang="x-none" sz="2400" err="1">
              <a:sym typeface="+mn-ea"/>
            </a:endParaRPr>
          </a:p>
          <a:p>
            <a:pPr>
              <a:buNone/>
            </a:pPr>
            <a:endParaRPr lang="en-US" altLang="x-none" sz="2400"/>
          </a:p>
          <a:p>
            <a:pPr marL="0" indent="0">
              <a:buFont typeface="Wingdings" panose="05000000000000000000" pitchFamily="2" charset="2"/>
              <a:buNone/>
            </a:pPr>
            <a:endParaRPr lang="en-US" altLang="x-none" sz="2400"/>
          </a:p>
          <a:p>
            <a:pPr>
              <a:buNone/>
            </a:pP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17780" y="-63500"/>
            <a:ext cx="12227560" cy="6985000"/>
          </a:xfrm>
          <a:prstGeom prst="rect">
            <a:avLst/>
          </a:prstGeom>
          <a:noFill/>
          <a:ln w="9525">
            <a:noFill/>
          </a:ln>
        </p:spPr>
      </p:pic>
      <p:sp>
        <p:nvSpPr>
          <p:cNvPr id="2" name="Text Box 1"/>
          <p:cNvSpPr txBox="1"/>
          <p:nvPr/>
        </p:nvSpPr>
        <p:spPr>
          <a:xfrm>
            <a:off x="1296670" y="988695"/>
            <a:ext cx="10259695" cy="4538345"/>
          </a:xfrm>
          <a:prstGeom prst="rect">
            <a:avLst/>
          </a:prstGeom>
          <a:noFill/>
        </p:spPr>
        <p:txBody>
          <a:bodyPr wrap="square" rtlCol="0">
            <a:spAutoFit/>
          </a:bodyPr>
          <a:p>
            <a:r>
              <a:rPr lang="en-ID" altLang="en-US" sz="2800" b="1"/>
              <a:t>SIMPULAN</a:t>
            </a:r>
            <a:endParaRPr lang="en-ID" altLang="en-US" sz="2800" b="1"/>
          </a:p>
          <a:p>
            <a:endParaRPr lang="en-US"/>
          </a:p>
          <a:p>
            <a:pPr algn="just">
              <a:lnSpc>
                <a:spcPct val="150000"/>
              </a:lnSpc>
            </a:pPr>
            <a:r>
              <a:rPr lang="en-US"/>
              <a:t>Faktor- faktor yang menyebabkan perkembangan infeksi tergantung dari agen yang menginfeksi, respon dan toleransi tubuh, faktor lingkungan, resistensi antibiotika, dan faktor alat.Agen Infeksi yang kemungkinan terjadinya infeksi tergantung pada: karakteristik mikroorganisme, resistensi terhadap zat-zat antibiotika, tingkat virulensi, dan banyaknya materi infeksius. Respon dan toleransi tubuh pasien dipengaruhi oleh: Umur, status imunitas penderita, penyakit yang diderita, obesitas dan malnutrisi, orang yang menggunakan obat-obatan immunosupresan dan steroid, intervensi yang dilakukan pada tubuh untuk melakukan diagnosa dan terapi. Faktor lingkungan dipengaruhi oleh padatnya kondisi rumah sakit, banyaknya pasien yang keluar masuk, penggabungan kamar pasien yang terkena infeksi dengan pengguna obat-obat immunosupresan, kontaminasi benda, alat, dan materi yang sering digunakan tidak hanya pada satu orang pasien.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7169" name="Picture 16" descr="SUB#LIST copy.jpg"/>
          <p:cNvPicPr>
            <a:picLocks noChangeAspect="1"/>
          </p:cNvPicPr>
          <p:nvPr>
            <p:ph idx="1"/>
          </p:nvPr>
        </p:nvPicPr>
        <p:blipFill>
          <a:blip r:embed="rId1"/>
          <a:stretch>
            <a:fillRect/>
          </a:stretch>
        </p:blipFill>
        <p:spPr>
          <a:xfrm>
            <a:off x="6350" y="40005"/>
            <a:ext cx="12178030" cy="6816090"/>
          </a:xfrm>
          <a:prstGeom prst="rect">
            <a:avLst/>
          </a:prstGeom>
          <a:noFill/>
          <a:ln w="9525">
            <a:noFill/>
          </a:ln>
        </p:spPr>
      </p:pic>
      <p:sp>
        <p:nvSpPr>
          <p:cNvPr id="4" name="Text Box 3"/>
          <p:cNvSpPr txBox="1"/>
          <p:nvPr/>
        </p:nvSpPr>
        <p:spPr>
          <a:xfrm>
            <a:off x="4162425" y="2409825"/>
            <a:ext cx="4605020" cy="829945"/>
          </a:xfrm>
          <a:prstGeom prst="rect">
            <a:avLst/>
          </a:prstGeom>
          <a:noFill/>
        </p:spPr>
        <p:txBody>
          <a:bodyPr wrap="square" rtlCol="0">
            <a:spAutoFit/>
          </a:bodyPr>
          <a:p>
            <a:pPr algn="ctr"/>
            <a:r>
              <a:rPr lang="en-ID" altLang="en-US" sz="2400" b="1">
                <a:latin typeface="Times New Roman" panose="02020603050405020304" charset="0"/>
                <a:cs typeface="Times New Roman" panose="02020603050405020304" charset="0"/>
              </a:rPr>
              <a:t>PROSEDUR PENGENDALIAN INFEKSI</a:t>
            </a:r>
            <a:endParaRPr lang="en-ID" altLang="en-US" sz="2400" b="1">
              <a:latin typeface="Times New Roman" panose="02020603050405020304" charset="0"/>
              <a:cs typeface="Times New Roman" panose="02020603050405020304" charset="0"/>
            </a:endParaRPr>
          </a:p>
        </p:txBody>
      </p:sp>
      <p:sp>
        <p:nvSpPr>
          <p:cNvPr id="5" name="Text Box 4"/>
          <p:cNvSpPr txBox="1"/>
          <p:nvPr/>
        </p:nvSpPr>
        <p:spPr>
          <a:xfrm>
            <a:off x="4855845" y="3177540"/>
            <a:ext cx="7306310" cy="645160"/>
          </a:xfrm>
          <a:prstGeom prst="rect">
            <a:avLst/>
          </a:prstGeom>
          <a:noFill/>
        </p:spPr>
        <p:txBody>
          <a:bodyPr wrap="square" rtlCol="0">
            <a:spAutoFit/>
          </a:bodyPr>
          <a:p>
            <a:r>
              <a:rPr kumimoji="0" lang="en-ID" altLang="en-US" b="0" i="0" u="none" strike="noStrike" kern="1200" cap="none" spc="0" normalizeH="0" baseline="0" noProof="0" dirty="0">
                <a:solidFill>
                  <a:schemeClr val="bg2"/>
                </a:solidFill>
                <a:effectLst>
                  <a:innerShdw blurRad="63500" dist="50800" dir="13500000">
                    <a:srgbClr val="000000">
                      <a:alpha val="50000"/>
                    </a:srgbClr>
                  </a:innerShdw>
                </a:effectLst>
                <a:uLnTx/>
                <a:uFillTx/>
                <a:latin typeface="+mj-lt"/>
                <a:ea typeface="+mn-ea"/>
                <a:cs typeface="+mn-cs"/>
                <a:sym typeface="+mn-ea"/>
              </a:rPr>
              <a:t>01.</a:t>
            </a:r>
            <a:endParaRPr kumimoji="0" lang="en-US" b="0" i="0" u="none" strike="noStrike" kern="1200" cap="none" spc="0" normalizeH="0" baseline="0" noProof="0" dirty="0">
              <a:solidFill>
                <a:schemeClr val="bg2"/>
              </a:solidFill>
              <a:effectLst>
                <a:innerShdw blurRad="63500" dist="50800" dir="13500000">
                  <a:srgbClr val="000000">
                    <a:alpha val="50000"/>
                  </a:srgbClr>
                </a:innerShdw>
              </a:effectLst>
              <a:uLnTx/>
              <a:uFillTx/>
              <a:latin typeface="+mj-lt"/>
              <a:ea typeface="+mn-ea"/>
              <a:cs typeface="+mn-cs"/>
              <a:sym typeface="+mn-ea"/>
            </a:endParaRP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11265" name="Picture 2" descr="C:\Users\arsil\Desktop\Smartcreative2.jpg"/>
          <p:cNvPicPr>
            <a:picLocks noChangeAspect="1"/>
          </p:cNvPicPr>
          <p:nvPr>
            <p:ph idx="1"/>
          </p:nvPr>
        </p:nvPicPr>
        <p:blipFill>
          <a:blip r:embed="rId1"/>
          <a:srcRect t="29835" r="35373"/>
          <a:stretch>
            <a:fillRect/>
          </a:stretch>
        </p:blipFill>
        <p:spPr>
          <a:xfrm>
            <a:off x="-1905" y="41275"/>
            <a:ext cx="12238990" cy="6785610"/>
          </a:xfrm>
          <a:prstGeom prst="rect">
            <a:avLst/>
          </a:prstGeom>
          <a:noFill/>
          <a:ln w="9525">
            <a:noFill/>
          </a:ln>
        </p:spPr>
      </p:pic>
      <p:sp>
        <p:nvSpPr>
          <p:cNvPr id="4" name="Text Box 3"/>
          <p:cNvSpPr txBox="1"/>
          <p:nvPr/>
        </p:nvSpPr>
        <p:spPr>
          <a:xfrm>
            <a:off x="588010" y="365760"/>
            <a:ext cx="10834370" cy="460375"/>
          </a:xfrm>
          <a:prstGeom prst="rect">
            <a:avLst/>
          </a:prstGeom>
          <a:noFill/>
        </p:spPr>
        <p:txBody>
          <a:bodyPr wrap="square" rtlCol="0">
            <a:spAutoFit/>
          </a:bodyPr>
          <a:p>
            <a:pPr algn="ctr"/>
            <a:r>
              <a:rPr lang="en-ID" altLang="en-US" sz="2400" b="1">
                <a:latin typeface="Times New Roman" panose="02020603050405020304" charset="0"/>
                <a:cs typeface="Times New Roman" panose="02020603050405020304" charset="0"/>
              </a:rPr>
              <a:t>KEMAMPUAN AKHIR YANG DIHARAPKAN</a:t>
            </a:r>
            <a:endParaRPr lang="en-ID" altLang="en-US" sz="2400" b="1">
              <a:latin typeface="Times New Roman" panose="02020603050405020304" charset="0"/>
              <a:cs typeface="Times New Roman" panose="02020603050405020304" charset="0"/>
            </a:endParaRPr>
          </a:p>
        </p:txBody>
      </p:sp>
      <p:sp>
        <p:nvSpPr>
          <p:cNvPr id="5" name="Text Box 4"/>
          <p:cNvSpPr txBox="1"/>
          <p:nvPr/>
        </p:nvSpPr>
        <p:spPr>
          <a:xfrm>
            <a:off x="588010" y="1147445"/>
            <a:ext cx="11838305" cy="3322955"/>
          </a:xfrm>
          <a:prstGeom prst="rect">
            <a:avLst/>
          </a:prstGeom>
          <a:noFill/>
        </p:spPr>
        <p:txBody>
          <a:bodyPr wrap="square" rtlCol="0">
            <a:spAutoFit/>
          </a:bodyPr>
          <a:p>
            <a:pPr marL="285750" indent="-285750" algn="l" eaLnBrk="1" hangingPunct="1">
              <a:lnSpc>
                <a:spcPct val="150000"/>
              </a:lnSpc>
              <a:buFont typeface="Arial" panose="020B0604020202020204" pitchFamily="34" charset="0"/>
              <a:buChar char="•"/>
            </a:pPr>
            <a:r>
              <a:rPr lang="id-ID" altLang="x-none" sz="2000" dirty="0">
                <a:latin typeface="Times New Roman" panose="02020603050405020304" charset="0"/>
                <a:cs typeface="Times New Roman" panose="02020603050405020304" charset="0"/>
                <a:sym typeface="+mn-ea"/>
              </a:rPr>
              <a:t>mahasiswa dapat mengetahui tentang :</a:t>
            </a:r>
            <a:endParaRPr lang="id-ID" altLang="x-none" sz="2000" dirty="0">
              <a:latin typeface="Times New Roman" panose="02020603050405020304" charset="0"/>
              <a:cs typeface="Times New Roman" panose="02020603050405020304" charset="0"/>
            </a:endParaRPr>
          </a:p>
          <a:p>
            <a:pPr marL="742950" lvl="1" indent="-285750" algn="l" eaLnBrk="1" hangingPunct="1">
              <a:lnSpc>
                <a:spcPct val="150000"/>
              </a:lnSpc>
              <a:buFont typeface="Arial" panose="020B0604020202020204" pitchFamily="34" charset="0"/>
              <a:buChar char="•"/>
            </a:pPr>
            <a:r>
              <a:rPr lang="id-ID" altLang="x-none" sz="2000" dirty="0">
                <a:latin typeface="Times New Roman" panose="02020603050405020304" charset="0"/>
                <a:cs typeface="Times New Roman" panose="02020603050405020304" charset="0"/>
                <a:sym typeface="+mn-ea"/>
              </a:rPr>
              <a:t>Pengertian infeksi</a:t>
            </a:r>
            <a:endParaRPr lang="id-ID" altLang="x-none" sz="2000" dirty="0">
              <a:latin typeface="Times New Roman" panose="02020603050405020304" charset="0"/>
              <a:cs typeface="Times New Roman" panose="02020603050405020304" charset="0"/>
            </a:endParaRPr>
          </a:p>
          <a:p>
            <a:pPr marL="742950" lvl="1" indent="-285750" algn="l" eaLnBrk="1" hangingPunct="1">
              <a:lnSpc>
                <a:spcPct val="150000"/>
              </a:lnSpc>
              <a:buFont typeface="Arial" panose="020B0604020202020204" pitchFamily="34" charset="0"/>
              <a:buChar char="•"/>
            </a:pPr>
            <a:r>
              <a:rPr lang="id-ID" altLang="x-none" sz="2000" dirty="0">
                <a:latin typeface="Times New Roman" panose="02020603050405020304" charset="0"/>
                <a:cs typeface="Times New Roman" panose="02020603050405020304" charset="0"/>
                <a:sym typeface="+mn-ea"/>
              </a:rPr>
              <a:t>Tanda-tanda infeksi</a:t>
            </a:r>
            <a:endParaRPr lang="id-ID" altLang="x-none" sz="2000" dirty="0">
              <a:latin typeface="Times New Roman" panose="02020603050405020304" charset="0"/>
              <a:cs typeface="Times New Roman" panose="02020603050405020304" charset="0"/>
            </a:endParaRPr>
          </a:p>
          <a:p>
            <a:pPr marL="742950" lvl="1" indent="-285750" algn="l" eaLnBrk="1" hangingPunct="1">
              <a:lnSpc>
                <a:spcPct val="150000"/>
              </a:lnSpc>
              <a:buFont typeface="Arial" panose="020B0604020202020204" pitchFamily="34" charset="0"/>
              <a:buChar char="•"/>
            </a:pPr>
            <a:r>
              <a:rPr lang="id-ID" altLang="x-none" sz="2000" dirty="0">
                <a:latin typeface="Times New Roman" panose="02020603050405020304" charset="0"/>
                <a:cs typeface="Times New Roman" panose="02020603050405020304" charset="0"/>
                <a:sym typeface="+mn-ea"/>
              </a:rPr>
              <a:t>Penyebab infeksi</a:t>
            </a:r>
            <a:endParaRPr lang="id-ID" altLang="x-none" sz="2000" dirty="0">
              <a:latin typeface="Times New Roman" panose="02020603050405020304" charset="0"/>
              <a:cs typeface="Times New Roman" panose="02020603050405020304" charset="0"/>
            </a:endParaRPr>
          </a:p>
          <a:p>
            <a:pPr marL="742950" lvl="1" indent="-285750" algn="l" eaLnBrk="1" hangingPunct="1">
              <a:lnSpc>
                <a:spcPct val="150000"/>
              </a:lnSpc>
              <a:buFont typeface="Arial" panose="020B0604020202020204" pitchFamily="34" charset="0"/>
              <a:buChar char="•"/>
            </a:pPr>
            <a:r>
              <a:rPr lang="id-ID" altLang="x-none" sz="2000" dirty="0">
                <a:latin typeface="Times New Roman" panose="02020603050405020304" charset="0"/>
                <a:cs typeface="Times New Roman" panose="02020603050405020304" charset="0"/>
                <a:sym typeface="+mn-ea"/>
              </a:rPr>
              <a:t>Rantai infeksi</a:t>
            </a:r>
            <a:endParaRPr lang="id-ID" altLang="x-none" sz="2000" dirty="0">
              <a:latin typeface="Times New Roman" panose="02020603050405020304" charset="0"/>
              <a:cs typeface="Times New Roman" panose="02020603050405020304" charset="0"/>
            </a:endParaRPr>
          </a:p>
          <a:p>
            <a:pPr marL="742950" lvl="1" indent="-285750" algn="l" eaLnBrk="1" hangingPunct="1">
              <a:lnSpc>
                <a:spcPct val="150000"/>
              </a:lnSpc>
              <a:buFont typeface="Arial" panose="020B0604020202020204" pitchFamily="34" charset="0"/>
              <a:buChar char="•"/>
            </a:pPr>
            <a:r>
              <a:rPr lang="id-ID" altLang="x-none" sz="2000" dirty="0">
                <a:latin typeface="Times New Roman" panose="02020603050405020304" charset="0"/>
                <a:cs typeface="Times New Roman" panose="02020603050405020304" charset="0"/>
                <a:sym typeface="+mn-ea"/>
              </a:rPr>
              <a:t>Faktor-faktor yg mempengaruhi infeksi</a:t>
            </a:r>
            <a:endParaRPr lang="id-ID" altLang="x-none" sz="2000" dirty="0">
              <a:latin typeface="Times New Roman" panose="02020603050405020304" charset="0"/>
              <a:cs typeface="Times New Roman" panose="02020603050405020304" charset="0"/>
            </a:endParaRPr>
          </a:p>
          <a:p>
            <a:pPr marL="742950" lvl="1" indent="-285750" algn="l" eaLnBrk="1" hangingPunct="1">
              <a:lnSpc>
                <a:spcPct val="150000"/>
              </a:lnSpc>
              <a:buFont typeface="Arial" panose="020B0604020202020204" pitchFamily="34" charset="0"/>
              <a:buChar char="•"/>
            </a:pPr>
            <a:r>
              <a:rPr lang="id-ID" altLang="x-none" sz="2000" dirty="0">
                <a:latin typeface="Times New Roman" panose="02020603050405020304" charset="0"/>
                <a:cs typeface="Times New Roman" panose="02020603050405020304" charset="0"/>
                <a:sym typeface="+mn-ea"/>
              </a:rPr>
              <a:t>Penanganan infeksi </a:t>
            </a:r>
            <a:endParaRPr lang="en-US" sz="20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42545" y="0"/>
            <a:ext cx="12227560" cy="6985000"/>
          </a:xfrm>
          <a:prstGeom prst="rect">
            <a:avLst/>
          </a:prstGeom>
          <a:noFill/>
          <a:ln w="9525">
            <a:noFill/>
          </a:ln>
        </p:spPr>
      </p:pic>
      <p:sp>
        <p:nvSpPr>
          <p:cNvPr id="7174" name="Oval 7173"/>
          <p:cNvSpPr/>
          <p:nvPr/>
        </p:nvSpPr>
        <p:spPr>
          <a:xfrm>
            <a:off x="2027238" y="1393190"/>
            <a:ext cx="2089150" cy="1439863"/>
          </a:xfrm>
          <a:prstGeom prst="ellipse">
            <a:avLst/>
          </a:prstGeom>
          <a:solidFill>
            <a:schemeClr val="bg2"/>
          </a:solidFill>
          <a:ln w="9525" cap="flat" cmpd="sng">
            <a:solidFill>
              <a:schemeClr val="tx1"/>
            </a:solidFill>
            <a:prstDash val="solid"/>
            <a:headEnd type="none" w="med" len="med"/>
            <a:tailEnd type="none" w="med" len="med"/>
          </a:ln>
        </p:spPr>
        <p:txBody>
          <a:bodyPr wrap="none" anchor="ctr"/>
          <a:p>
            <a:pPr algn="ctr"/>
            <a:r>
              <a:rPr lang="id-ID" altLang="x-none" b="1" dirty="0"/>
              <a:t>KEWASPADAAN</a:t>
            </a:r>
            <a:endParaRPr lang="id-ID" altLang="x-none" b="1" dirty="0"/>
          </a:p>
          <a:p>
            <a:pPr algn="ctr"/>
            <a:r>
              <a:rPr lang="id-ID" altLang="x-none" b="1" dirty="0"/>
              <a:t>STANDAR</a:t>
            </a:r>
            <a:endParaRPr b="1"/>
          </a:p>
        </p:txBody>
      </p:sp>
      <p:sp>
        <p:nvSpPr>
          <p:cNvPr id="7175" name="Oval 7174"/>
          <p:cNvSpPr/>
          <p:nvPr/>
        </p:nvSpPr>
        <p:spPr>
          <a:xfrm>
            <a:off x="2100263" y="4417378"/>
            <a:ext cx="2160587" cy="1439862"/>
          </a:xfrm>
          <a:prstGeom prst="ellipse">
            <a:avLst/>
          </a:prstGeom>
          <a:solidFill>
            <a:schemeClr val="bg2"/>
          </a:solidFill>
          <a:ln w="9525" cap="flat" cmpd="sng">
            <a:solidFill>
              <a:schemeClr val="tx1"/>
            </a:solidFill>
            <a:prstDash val="solid"/>
            <a:headEnd type="none" w="med" len="med"/>
            <a:tailEnd type="none" w="med" len="med"/>
          </a:ln>
        </p:spPr>
        <p:txBody>
          <a:bodyPr wrap="none" anchor="ctr"/>
          <a:p>
            <a:pPr algn="ctr"/>
            <a:r>
              <a:rPr lang="id-ID" altLang="x-none" b="1" dirty="0"/>
              <a:t>KEWASPADAAN</a:t>
            </a:r>
            <a:endParaRPr lang="id-ID" altLang="x-none" b="1" dirty="0"/>
          </a:p>
          <a:p>
            <a:pPr algn="ctr"/>
            <a:r>
              <a:rPr lang="id-ID" altLang="x-none" b="1" dirty="0"/>
              <a:t>BERDASARKAN</a:t>
            </a:r>
            <a:endParaRPr lang="id-ID" altLang="x-none" b="1" dirty="0"/>
          </a:p>
          <a:p>
            <a:pPr algn="ctr"/>
            <a:r>
              <a:rPr lang="id-ID" altLang="x-none" b="1" dirty="0"/>
              <a:t>TRANSMISI</a:t>
            </a:r>
            <a:endParaRPr b="1"/>
          </a:p>
        </p:txBody>
      </p:sp>
      <p:sp>
        <p:nvSpPr>
          <p:cNvPr id="7176" name="Freeform 7175"/>
          <p:cNvSpPr/>
          <p:nvPr/>
        </p:nvSpPr>
        <p:spPr>
          <a:xfrm>
            <a:off x="4548188" y="1896428"/>
            <a:ext cx="1409700" cy="485775"/>
          </a:xfrm>
          <a:custGeom>
            <a:avLst/>
            <a:gdLst>
              <a:gd name="txL" fmla="*/ 3375 w 21600"/>
              <a:gd name="txT" fmla="*/ 0 h 21600"/>
              <a:gd name="txR" fmla="*/ 13938 w 21600"/>
              <a:gd name="txB" fmla="*/ 21600 h 21600"/>
            </a:gdLst>
            <a:ahLst/>
            <a:cxnLst>
              <a:cxn ang="270">
                <a:pos x="13938" y="0"/>
              </a:cxn>
              <a:cxn ang="180">
                <a:pos x="0" y="10800"/>
              </a:cxn>
              <a:cxn ang="90">
                <a:pos x="13938" y="21600"/>
              </a:cxn>
              <a:cxn ang="0">
                <a:pos x="21600" y="10800"/>
              </a:cxn>
            </a:cxnLst>
            <a:rect l="txL" t="txT" r="txR" b="txB"/>
            <a:pathLst>
              <a:path w="21600" h="21600">
                <a:moveTo>
                  <a:pt x="13938" y="0"/>
                </a:moveTo>
                <a:lnTo>
                  <a:pt x="13938" y="0"/>
                </a:lnTo>
                <a:lnTo>
                  <a:pt x="3375" y="0"/>
                </a:lnTo>
                <a:lnTo>
                  <a:pt x="3375" y="21600"/>
                </a:lnTo>
                <a:lnTo>
                  <a:pt x="13938" y="21600"/>
                </a:lnTo>
                <a:lnTo>
                  <a:pt x="13938" y="21600"/>
                </a:lnTo>
                <a:lnTo>
                  <a:pt x="21600" y="10800"/>
                </a:lnTo>
                <a:close/>
              </a:path>
              <a:path w="21600" h="21600">
                <a:moveTo>
                  <a:pt x="1350" y="0"/>
                </a:moveTo>
                <a:lnTo>
                  <a:pt x="1350" y="21600"/>
                </a:lnTo>
                <a:lnTo>
                  <a:pt x="2700" y="21600"/>
                </a:lnTo>
                <a:lnTo>
                  <a:pt x="2700" y="0"/>
                </a:lnTo>
                <a:close/>
              </a:path>
              <a:path w="21600" h="21600">
                <a:moveTo>
                  <a:pt x="0" y="0"/>
                </a:moveTo>
                <a:lnTo>
                  <a:pt x="0" y="21600"/>
                </a:lnTo>
                <a:lnTo>
                  <a:pt x="675" y="21600"/>
                </a:lnTo>
                <a:lnTo>
                  <a:pt x="675" y="0"/>
                </a:lnTo>
                <a:close/>
              </a:path>
            </a:pathLst>
          </a:custGeom>
          <a:solidFill>
            <a:schemeClr val="folHlink"/>
          </a:solidFill>
          <a:ln w="9525" cap="flat" cmpd="sng">
            <a:solidFill>
              <a:schemeClr val="tx1"/>
            </a:solidFill>
            <a:prstDash val="solid"/>
            <a:miter/>
            <a:headEnd type="none" w="med" len="med"/>
            <a:tailEnd type="none" w="med" len="med"/>
          </a:ln>
        </p:spPr>
        <p:txBody>
          <a:bodyPr/>
          <a:p>
            <a:endParaRPr lang="en-US"/>
          </a:p>
        </p:txBody>
      </p:sp>
      <p:sp>
        <p:nvSpPr>
          <p:cNvPr id="7177" name="Freeform 7176"/>
          <p:cNvSpPr/>
          <p:nvPr/>
        </p:nvSpPr>
        <p:spPr>
          <a:xfrm>
            <a:off x="4691063" y="4849178"/>
            <a:ext cx="1409700" cy="485775"/>
          </a:xfrm>
          <a:custGeom>
            <a:avLst/>
            <a:gdLst>
              <a:gd name="txL" fmla="*/ 3375 w 21600"/>
              <a:gd name="txT" fmla="*/ 0 h 21600"/>
              <a:gd name="txR" fmla="*/ 13938 w 21600"/>
              <a:gd name="txB" fmla="*/ 21600 h 21600"/>
            </a:gdLst>
            <a:ahLst/>
            <a:cxnLst>
              <a:cxn ang="270">
                <a:pos x="13938" y="0"/>
              </a:cxn>
              <a:cxn ang="180">
                <a:pos x="0" y="10800"/>
              </a:cxn>
              <a:cxn ang="90">
                <a:pos x="13938" y="21600"/>
              </a:cxn>
              <a:cxn ang="0">
                <a:pos x="21600" y="10800"/>
              </a:cxn>
            </a:cxnLst>
            <a:rect l="txL" t="txT" r="txR" b="txB"/>
            <a:pathLst>
              <a:path w="21600" h="21600">
                <a:moveTo>
                  <a:pt x="13938" y="0"/>
                </a:moveTo>
                <a:lnTo>
                  <a:pt x="13938" y="0"/>
                </a:lnTo>
                <a:lnTo>
                  <a:pt x="3375" y="0"/>
                </a:lnTo>
                <a:lnTo>
                  <a:pt x="3375" y="21600"/>
                </a:lnTo>
                <a:lnTo>
                  <a:pt x="13938" y="21600"/>
                </a:lnTo>
                <a:lnTo>
                  <a:pt x="13938" y="21600"/>
                </a:lnTo>
                <a:lnTo>
                  <a:pt x="21600" y="10800"/>
                </a:lnTo>
                <a:close/>
              </a:path>
              <a:path w="21600" h="21600">
                <a:moveTo>
                  <a:pt x="1350" y="0"/>
                </a:moveTo>
                <a:lnTo>
                  <a:pt x="1350" y="21600"/>
                </a:lnTo>
                <a:lnTo>
                  <a:pt x="2700" y="21600"/>
                </a:lnTo>
                <a:lnTo>
                  <a:pt x="2700" y="0"/>
                </a:lnTo>
                <a:close/>
              </a:path>
              <a:path w="21600" h="21600">
                <a:moveTo>
                  <a:pt x="0" y="0"/>
                </a:moveTo>
                <a:lnTo>
                  <a:pt x="0" y="21600"/>
                </a:lnTo>
                <a:lnTo>
                  <a:pt x="675" y="21600"/>
                </a:lnTo>
                <a:lnTo>
                  <a:pt x="675" y="0"/>
                </a:lnTo>
                <a:close/>
              </a:path>
            </a:pathLst>
          </a:custGeom>
          <a:solidFill>
            <a:schemeClr val="folHlink"/>
          </a:solidFill>
          <a:ln w="9525" cap="flat" cmpd="sng">
            <a:solidFill>
              <a:schemeClr val="tx1"/>
            </a:solidFill>
            <a:prstDash val="solid"/>
            <a:miter/>
            <a:headEnd type="none" w="med" len="med"/>
            <a:tailEnd type="none" w="med" len="med"/>
          </a:ln>
        </p:spPr>
        <p:txBody>
          <a:bodyPr/>
          <a:p>
            <a:endParaRPr lang="en-US"/>
          </a:p>
        </p:txBody>
      </p:sp>
      <p:sp>
        <p:nvSpPr>
          <p:cNvPr id="7180" name="Oval 7179"/>
          <p:cNvSpPr/>
          <p:nvPr/>
        </p:nvSpPr>
        <p:spPr>
          <a:xfrm>
            <a:off x="6635750" y="745490"/>
            <a:ext cx="3744913" cy="2808288"/>
          </a:xfrm>
          <a:prstGeom prst="ellipse">
            <a:avLst/>
          </a:prstGeom>
          <a:solidFill>
            <a:schemeClr val="bg2"/>
          </a:solidFill>
          <a:ln w="9525" cap="flat" cmpd="sng">
            <a:solidFill>
              <a:schemeClr val="tx1"/>
            </a:solidFill>
            <a:prstDash val="solid"/>
            <a:headEnd type="none" w="med" len="med"/>
            <a:tailEnd type="none" w="med" len="med"/>
          </a:ln>
        </p:spPr>
        <p:txBody>
          <a:bodyPr wrap="none" anchor="ctr"/>
          <a:p>
            <a:pPr algn="ctr"/>
            <a:r>
              <a:rPr lang="id-ID" altLang="x-none" sz="2000" dirty="0">
                <a:effectLst>
                  <a:outerShdw blurRad="38100" dist="38100" dir="2700000">
                    <a:srgbClr val="000000"/>
                  </a:outerShdw>
                </a:effectLst>
              </a:rPr>
              <a:t> </a:t>
            </a:r>
            <a:r>
              <a:rPr lang="id-ID" altLang="x-none" sz="2000" b="1" dirty="0">
                <a:effectLst>
                  <a:outerShdw blurRad="38100" dist="38100" dir="2700000">
                    <a:srgbClr val="000000"/>
                  </a:outerShdw>
                </a:effectLst>
              </a:rPr>
              <a:t>D</a:t>
            </a:r>
            <a:r>
              <a:rPr lang="en-US" altLang="x-none" sz="2000" b="1" err="1">
                <a:effectLst>
                  <a:outerShdw blurRad="38100" dist="38100" dir="2700000">
                    <a:srgbClr val="000000"/>
                  </a:outerShdw>
                </a:effectLst>
              </a:rPr>
              <a:t>iterapkan</a:t>
            </a:r>
            <a:r>
              <a:rPr lang="en-US" altLang="x-none" sz="2000" b="1">
                <a:effectLst>
                  <a:outerShdw blurRad="38100" dist="38100" dir="2700000">
                    <a:srgbClr val="000000"/>
                  </a:outerShdw>
                </a:effectLst>
              </a:rPr>
              <a:t> </a:t>
            </a:r>
            <a:r>
              <a:rPr lang="en-US" altLang="x-none" sz="2000" b="1" err="1">
                <a:effectLst>
                  <a:outerShdw blurRad="38100" dist="38100" dir="2700000">
                    <a:srgbClr val="000000"/>
                  </a:outerShdw>
                </a:effectLst>
              </a:rPr>
              <a:t>pada</a:t>
            </a:r>
            <a:r>
              <a:rPr lang="en-US" altLang="x-none" sz="2000" b="1">
                <a:effectLst>
                  <a:outerShdw blurRad="38100" dist="38100" dir="2700000">
                    <a:srgbClr val="000000"/>
                  </a:outerShdw>
                </a:effectLst>
              </a:rPr>
              <a:t> </a:t>
            </a:r>
            <a:r>
              <a:rPr lang="en-US" altLang="x-none" sz="2000" b="1" err="1">
                <a:effectLst>
                  <a:outerShdw blurRad="38100" dist="38100" dir="2700000">
                    <a:srgbClr val="000000"/>
                  </a:outerShdw>
                </a:effectLst>
              </a:rPr>
              <a:t>semua</a:t>
            </a:r>
            <a:r>
              <a:rPr lang="en-US" altLang="x-none" sz="2000" b="1">
                <a:effectLst>
                  <a:outerShdw blurRad="38100" dist="38100" dir="2700000">
                    <a:srgbClr val="000000"/>
                  </a:outerShdw>
                </a:effectLst>
              </a:rPr>
              <a:t> </a:t>
            </a:r>
            <a:r>
              <a:rPr lang="en-US" altLang="x-none" sz="2000" b="1" err="1">
                <a:effectLst>
                  <a:outerShdw blurRad="38100" dist="38100" dir="2700000">
                    <a:srgbClr val="000000"/>
                  </a:outerShdw>
                </a:effectLst>
              </a:rPr>
              <a:t>klien</a:t>
            </a:r>
            <a:r>
              <a:rPr lang="en-US" altLang="x-none" sz="2000" b="1">
                <a:effectLst>
                  <a:outerShdw blurRad="38100" dist="38100" dir="2700000">
                    <a:srgbClr val="000000"/>
                  </a:outerShdw>
                </a:effectLst>
              </a:rPr>
              <a:t> </a:t>
            </a:r>
            <a:endParaRPr lang="id-ID" altLang="x-none" sz="2000" b="1" dirty="0">
              <a:effectLst>
                <a:outerShdw blurRad="38100" dist="38100" dir="2700000">
                  <a:srgbClr val="000000"/>
                </a:outerShdw>
              </a:effectLst>
            </a:endParaRPr>
          </a:p>
          <a:p>
            <a:pPr algn="ctr"/>
            <a:r>
              <a:rPr lang="en-US" altLang="x-none" sz="2000" b="1" err="1">
                <a:effectLst>
                  <a:outerShdw blurRad="38100" dist="38100" dir="2700000">
                    <a:srgbClr val="000000"/>
                  </a:outerShdw>
                </a:effectLst>
              </a:rPr>
              <a:t>dan</a:t>
            </a:r>
            <a:r>
              <a:rPr lang="en-US" altLang="x-none" sz="2000" b="1">
                <a:effectLst>
                  <a:outerShdw blurRad="38100" dist="38100" dir="2700000">
                    <a:srgbClr val="000000"/>
                  </a:outerShdw>
                </a:effectLst>
              </a:rPr>
              <a:t> </a:t>
            </a:r>
            <a:r>
              <a:rPr lang="en-US" altLang="x-none" sz="2000" b="1" err="1">
                <a:effectLst>
                  <a:outerShdw blurRad="38100" dist="38100" dir="2700000">
                    <a:srgbClr val="000000"/>
                  </a:outerShdw>
                </a:effectLst>
              </a:rPr>
              <a:t>orang</a:t>
            </a:r>
            <a:r>
              <a:rPr lang="en-US" altLang="x-none" sz="2000" b="1">
                <a:effectLst>
                  <a:outerShdw blurRad="38100" dist="38100" dir="2700000">
                    <a:srgbClr val="000000"/>
                  </a:outerShdw>
                </a:effectLst>
              </a:rPr>
              <a:t> yang </a:t>
            </a:r>
            <a:r>
              <a:rPr lang="en-US" altLang="x-none" sz="2000" b="1" err="1">
                <a:effectLst>
                  <a:outerShdw blurRad="38100" dist="38100" dir="2700000">
                    <a:srgbClr val="000000"/>
                  </a:outerShdw>
                </a:effectLst>
              </a:rPr>
              <a:t>ke</a:t>
            </a:r>
            <a:r>
              <a:rPr lang="id-ID" altLang="x-none" sz="2000" b="1" dirty="0">
                <a:effectLst>
                  <a:outerShdw blurRad="38100" dist="38100" dir="2700000">
                    <a:srgbClr val="000000"/>
                  </a:outerShdw>
                </a:effectLst>
              </a:rPr>
              <a:t> f</a:t>
            </a:r>
            <a:r>
              <a:rPr lang="en-US" altLang="x-none" sz="2000" b="1" err="1">
                <a:effectLst>
                  <a:outerShdw blurRad="38100" dist="38100" dir="2700000">
                    <a:srgbClr val="000000"/>
                  </a:outerShdw>
                </a:effectLst>
              </a:rPr>
              <a:t>asilitas</a:t>
            </a:r>
            <a:r>
              <a:rPr lang="en-US" altLang="x-none" sz="2000" b="1">
                <a:effectLst>
                  <a:outerShdw blurRad="38100" dist="38100" dir="2700000">
                    <a:srgbClr val="000000"/>
                  </a:outerShdw>
                </a:effectLst>
              </a:rPr>
              <a:t> </a:t>
            </a:r>
            <a:endParaRPr lang="id-ID" altLang="x-none" sz="2000" b="1" dirty="0">
              <a:effectLst>
                <a:outerShdw blurRad="38100" dist="38100" dir="2700000">
                  <a:srgbClr val="000000"/>
                </a:outerShdw>
              </a:effectLst>
            </a:endParaRPr>
          </a:p>
          <a:p>
            <a:pPr algn="ctr"/>
            <a:r>
              <a:rPr lang="en-US" altLang="x-none" sz="2000" b="1" err="1">
                <a:effectLst>
                  <a:outerShdw blurRad="38100" dist="38100" dir="2700000">
                    <a:srgbClr val="000000"/>
                  </a:outerShdw>
                </a:effectLst>
              </a:rPr>
              <a:t>pelayanan</a:t>
            </a:r>
            <a:r>
              <a:rPr lang="en-US" altLang="x-none" sz="2000" b="1">
                <a:effectLst>
                  <a:outerShdw blurRad="38100" dist="38100" dir="2700000">
                    <a:srgbClr val="000000"/>
                  </a:outerShdw>
                </a:effectLst>
              </a:rPr>
              <a:t> </a:t>
            </a:r>
            <a:r>
              <a:rPr lang="en-US" altLang="x-none" sz="2000" b="1" err="1">
                <a:effectLst>
                  <a:outerShdw blurRad="38100" dist="38100" dir="2700000">
                    <a:srgbClr val="000000"/>
                  </a:outerShdw>
                </a:effectLst>
              </a:rPr>
              <a:t>kesehatan</a:t>
            </a:r>
            <a:endParaRPr sz="2000" b="1">
              <a:effectLst>
                <a:outerShdw blurRad="38100" dist="38100" dir="2700000">
                  <a:srgbClr val="000000"/>
                </a:outerShdw>
              </a:effectLst>
            </a:endParaRPr>
          </a:p>
        </p:txBody>
      </p:sp>
      <p:sp>
        <p:nvSpPr>
          <p:cNvPr id="7181" name="Oval 7180"/>
          <p:cNvSpPr/>
          <p:nvPr/>
        </p:nvSpPr>
        <p:spPr>
          <a:xfrm>
            <a:off x="6635750" y="3985578"/>
            <a:ext cx="3744913" cy="2447925"/>
          </a:xfrm>
          <a:prstGeom prst="ellipse">
            <a:avLst/>
          </a:prstGeom>
          <a:solidFill>
            <a:schemeClr val="bg2"/>
          </a:solidFill>
          <a:ln w="9525" cap="flat" cmpd="sng">
            <a:solidFill>
              <a:schemeClr val="tx1"/>
            </a:solidFill>
            <a:prstDash val="solid"/>
            <a:headEnd type="none" w="med" len="med"/>
            <a:tailEnd type="none" w="med" len="med"/>
          </a:ln>
        </p:spPr>
        <p:txBody>
          <a:bodyPr wrap="none" anchor="ctr"/>
          <a:p>
            <a:pPr algn="ctr"/>
            <a:r>
              <a:rPr lang="id-ID" altLang="x-none" sz="2000" b="1" dirty="0">
                <a:effectLst>
                  <a:outerShdw blurRad="38100" dist="38100" dir="2700000">
                    <a:srgbClr val="000000"/>
                  </a:outerShdw>
                </a:effectLst>
              </a:rPr>
              <a:t>H</a:t>
            </a:r>
            <a:r>
              <a:rPr lang="en-US" altLang="x-none" sz="2000" b="1" err="1">
                <a:effectLst>
                  <a:outerShdw blurRad="38100" dist="38100" dir="2700000">
                    <a:srgbClr val="000000"/>
                  </a:outerShdw>
                </a:effectLst>
              </a:rPr>
              <a:t>anya</a:t>
            </a:r>
            <a:r>
              <a:rPr lang="en-US" altLang="x-none" sz="2000" b="1">
                <a:effectLst>
                  <a:outerShdw blurRad="38100" dist="38100" dir="2700000">
                    <a:srgbClr val="000000"/>
                  </a:outerShdw>
                </a:effectLst>
              </a:rPr>
              <a:t> </a:t>
            </a:r>
            <a:r>
              <a:rPr lang="en-US" altLang="x-none" sz="2000" b="1" err="1">
                <a:effectLst>
                  <a:outerShdw blurRad="38100" dist="38100" dir="2700000">
                    <a:srgbClr val="000000"/>
                  </a:outerShdw>
                </a:effectLst>
              </a:rPr>
              <a:t>diterapkan</a:t>
            </a:r>
            <a:r>
              <a:rPr lang="en-US" altLang="x-none" sz="2000" b="1">
                <a:effectLst>
                  <a:outerShdw blurRad="38100" dist="38100" dir="2700000">
                    <a:srgbClr val="000000"/>
                  </a:outerShdw>
                </a:effectLst>
              </a:rPr>
              <a:t> </a:t>
            </a:r>
            <a:r>
              <a:rPr lang="en-US" altLang="x-none" sz="2000" b="1" err="1">
                <a:effectLst>
                  <a:outerShdw blurRad="38100" dist="38100" dir="2700000">
                    <a:srgbClr val="000000"/>
                  </a:outerShdw>
                </a:effectLst>
              </a:rPr>
              <a:t>pada</a:t>
            </a:r>
            <a:r>
              <a:rPr lang="en-US" altLang="x-none" sz="2000" b="1">
                <a:effectLst>
                  <a:outerShdw blurRad="38100" dist="38100" dir="2700000">
                    <a:srgbClr val="000000"/>
                  </a:outerShdw>
                </a:effectLst>
              </a:rPr>
              <a:t> </a:t>
            </a:r>
            <a:endParaRPr lang="id-ID" altLang="x-none" sz="2000" b="1" dirty="0">
              <a:effectLst>
                <a:outerShdw blurRad="38100" dist="38100" dir="2700000">
                  <a:srgbClr val="000000"/>
                </a:outerShdw>
              </a:effectLst>
            </a:endParaRPr>
          </a:p>
          <a:p>
            <a:pPr algn="ctr"/>
            <a:r>
              <a:rPr lang="en-US" altLang="x-none" sz="2000" b="1" err="1">
                <a:effectLst>
                  <a:outerShdw blurRad="38100" dist="38100" dir="2700000">
                    <a:srgbClr val="000000"/>
                  </a:outerShdw>
                </a:effectLst>
              </a:rPr>
              <a:t>pasien</a:t>
            </a:r>
            <a:r>
              <a:rPr lang="en-US" altLang="x-none" sz="2000" b="1">
                <a:effectLst>
                  <a:outerShdw blurRad="38100" dist="38100" dir="2700000">
                    <a:srgbClr val="000000"/>
                  </a:outerShdw>
                </a:effectLst>
              </a:rPr>
              <a:t> yang </a:t>
            </a:r>
            <a:r>
              <a:rPr lang="en-US" altLang="x-none" sz="2000" b="1" err="1">
                <a:effectLst>
                  <a:outerShdw blurRad="38100" dist="38100" dir="2700000">
                    <a:srgbClr val="000000"/>
                  </a:outerShdw>
                </a:effectLst>
              </a:rPr>
              <a:t>dirawat</a:t>
            </a:r>
            <a:r>
              <a:rPr lang="en-US" altLang="x-none" sz="2000" b="1">
                <a:effectLst>
                  <a:outerShdw blurRad="38100" dist="38100" dir="2700000">
                    <a:srgbClr val="000000"/>
                  </a:outerShdw>
                </a:effectLst>
              </a:rPr>
              <a:t> </a:t>
            </a:r>
            <a:r>
              <a:rPr lang="en-US" altLang="x-none" sz="2000" b="1" err="1">
                <a:effectLst>
                  <a:outerShdw blurRad="38100" dist="38100" dir="2700000">
                    <a:srgbClr val="000000"/>
                  </a:outerShdw>
                </a:effectLst>
              </a:rPr>
              <a:t>inap</a:t>
            </a:r>
            <a:r>
              <a:rPr lang="en-US" altLang="x-none" sz="2000" b="1">
                <a:effectLst>
                  <a:outerShdw blurRad="38100" dist="38100" dir="2700000">
                    <a:srgbClr val="000000"/>
                  </a:outerShdw>
                </a:effectLst>
              </a:rPr>
              <a:t> </a:t>
            </a:r>
            <a:endParaRPr lang="id-ID" altLang="x-none" sz="2000" b="1" dirty="0">
              <a:effectLst>
                <a:outerShdw blurRad="38100" dist="38100" dir="2700000">
                  <a:srgbClr val="000000"/>
                </a:outerShdw>
              </a:effectLst>
            </a:endParaRPr>
          </a:p>
          <a:p>
            <a:pPr algn="ctr"/>
            <a:r>
              <a:rPr lang="en-US" altLang="x-none" sz="2000" b="1" err="1">
                <a:effectLst>
                  <a:outerShdw blurRad="38100" dist="38100" dir="2700000">
                    <a:srgbClr val="000000"/>
                  </a:outerShdw>
                </a:effectLst>
              </a:rPr>
              <a:t>di</a:t>
            </a:r>
            <a:r>
              <a:rPr lang="id-ID" altLang="x-none" sz="2000" b="1" dirty="0">
                <a:effectLst>
                  <a:outerShdw blurRad="38100" dist="38100" dir="2700000">
                    <a:srgbClr val="000000"/>
                  </a:outerShdw>
                </a:effectLst>
              </a:rPr>
              <a:t> </a:t>
            </a:r>
            <a:r>
              <a:rPr lang="en-US" altLang="x-none" sz="2000" b="1" err="1">
                <a:effectLst>
                  <a:outerShdw blurRad="38100" dist="38100" dir="2700000">
                    <a:srgbClr val="000000"/>
                  </a:outerShdw>
                </a:effectLst>
              </a:rPr>
              <a:t>rumah</a:t>
            </a:r>
            <a:r>
              <a:rPr lang="en-US" altLang="x-none" sz="2000" b="1">
                <a:effectLst>
                  <a:outerShdw blurRad="38100" dist="38100" dir="2700000">
                    <a:srgbClr val="000000"/>
                  </a:outerShdw>
                </a:effectLst>
              </a:rPr>
              <a:t> </a:t>
            </a:r>
            <a:r>
              <a:rPr lang="en-US" altLang="x-none" sz="2000" b="1" err="1">
                <a:effectLst>
                  <a:outerShdw blurRad="38100" dist="38100" dir="2700000">
                    <a:srgbClr val="000000"/>
                  </a:outerShdw>
                </a:effectLst>
              </a:rPr>
              <a:t>sakit</a:t>
            </a:r>
            <a:endParaRPr sz="2000" b="1">
              <a:effectLst>
                <a:outerShdw blurRad="38100" dist="38100" dir="2700000">
                  <a:srgbClr val="00000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42545" y="0"/>
            <a:ext cx="12227560" cy="6985000"/>
          </a:xfrm>
          <a:prstGeom prst="rect">
            <a:avLst/>
          </a:prstGeom>
          <a:noFill/>
          <a:ln w="9525">
            <a:noFill/>
          </a:ln>
        </p:spPr>
      </p:pic>
      <p:sp>
        <p:nvSpPr>
          <p:cNvPr id="34824" name="Title 34823"/>
          <p:cNvSpPr>
            <a:spLocks noGrp="1"/>
          </p:cNvSpPr>
          <p:nvPr/>
        </p:nvSpPr>
        <p:spPr>
          <a:xfrm>
            <a:off x="1709738" y="2354263"/>
            <a:ext cx="7772400" cy="316865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800" b="0" i="0" u="none" kern="1200" baseline="0">
                <a:solidFill>
                  <a:schemeClr val="tx2"/>
                </a:solidFill>
                <a:effectLst>
                  <a:outerShdw blurRad="38100" dist="38100" dir="2700000">
                    <a:srgbClr val="000000"/>
                  </a:outerShdw>
                </a:effectLst>
                <a:latin typeface="+mj-lt"/>
                <a:ea typeface="+mj-ea"/>
                <a:cs typeface="+mj-cs"/>
              </a:defRPr>
            </a:lvl1pPr>
          </a:lstStyle>
          <a:p>
            <a:pPr algn="l" defTabSz="914400">
              <a:buSzPct val="100000"/>
            </a:pPr>
            <a:r>
              <a:rPr lang="id-ID" altLang="x-none" sz="2800" kern="1200" baseline="0" dirty="0">
                <a:latin typeface="Arial" panose="020B0604020202020204" pitchFamily="34" charset="0"/>
                <a:ea typeface="Arial" panose="020B0604020202020204" pitchFamily="34" charset="0"/>
              </a:rPr>
              <a:t>R</a:t>
            </a:r>
            <a:r>
              <a:rPr sz="2800" kern="1200" baseline="0" err="1">
                <a:latin typeface="Arial" panose="020B0604020202020204" pitchFamily="34" charset="0"/>
                <a:ea typeface="Arial" panose="020B0604020202020204" pitchFamily="34" charset="0"/>
              </a:rPr>
              <a:t>ancangan untuk mengurangi resiko penularan mikroorganism</a:t>
            </a:r>
            <a:r>
              <a:rPr lang="id-ID" altLang="x-none" sz="2800" kern="1200" baseline="0" dirty="0">
                <a:latin typeface="Arial" panose="020B0604020202020204" pitchFamily="34" charset="0"/>
                <a:ea typeface="Arial" panose="020B0604020202020204" pitchFamily="34" charset="0"/>
              </a:rPr>
              <a:t>e</a:t>
            </a:r>
            <a:r>
              <a:rPr sz="2800" kern="1200" baseline="0" err="1">
                <a:latin typeface="Arial" panose="020B0604020202020204" pitchFamily="34" charset="0"/>
                <a:ea typeface="Arial" panose="020B0604020202020204" pitchFamily="34" charset="0"/>
              </a:rPr>
              <a:t> dirumah sakit dan fasilitas pelayanan kesehatan</a:t>
            </a:r>
            <a:r>
              <a:rPr lang="id-ID" altLang="x-none" sz="2800" kern="1200" baseline="0" dirty="0">
                <a:latin typeface="Arial" panose="020B0604020202020204" pitchFamily="34" charset="0"/>
                <a:ea typeface="Arial" panose="020B0604020202020204" pitchFamily="34" charset="0"/>
              </a:rPr>
              <a:t> lainnya</a:t>
            </a:r>
            <a:r>
              <a:rPr sz="2800" kern="1200" baseline="0" err="1">
                <a:latin typeface="Arial" panose="020B0604020202020204" pitchFamily="34" charset="0"/>
                <a:ea typeface="Arial" panose="020B0604020202020204" pitchFamily="34" charset="0"/>
              </a:rPr>
              <a:t> dari sumber infeksi</a:t>
            </a:r>
            <a:r>
              <a:rPr sz="2800" kern="1200" baseline="0">
                <a:latin typeface="Arial" panose="020B0604020202020204" pitchFamily="34" charset="0"/>
                <a:ea typeface="Arial" panose="020B0604020202020204" pitchFamily="34" charset="0"/>
              </a:rPr>
              <a:t> </a:t>
            </a:r>
            <a:endParaRPr sz="2800" kern="1200" baseline="0">
              <a:latin typeface="Arial" panose="020B0604020202020204" pitchFamily="34" charset="0"/>
              <a:ea typeface="Arial" panose="020B0604020202020204" pitchFamily="34" charset="0"/>
            </a:endParaRPr>
          </a:p>
        </p:txBody>
      </p:sp>
      <p:sp>
        <p:nvSpPr>
          <p:cNvPr id="34827" name="Oval Callout 34826"/>
          <p:cNvSpPr/>
          <p:nvPr/>
        </p:nvSpPr>
        <p:spPr>
          <a:xfrm>
            <a:off x="5165725" y="842963"/>
            <a:ext cx="4464050" cy="1008062"/>
          </a:xfrm>
          <a:prstGeom prst="wedgeEllipseCallout">
            <a:avLst>
              <a:gd name="adj1" fmla="val -32787"/>
              <a:gd name="adj2" fmla="val 105907"/>
            </a:avLst>
          </a:prstGeom>
          <a:solidFill>
            <a:schemeClr val="bg2"/>
          </a:solidFill>
          <a:ln w="9525" cap="flat" cmpd="sng">
            <a:solidFill>
              <a:schemeClr val="tx1"/>
            </a:solidFill>
            <a:prstDash val="solid"/>
            <a:miter/>
            <a:headEnd type="none" w="med" len="med"/>
            <a:tailEnd type="none" w="med" len="med"/>
          </a:ln>
        </p:spPr>
        <p:txBody>
          <a:bodyPr/>
          <a:p>
            <a:pPr algn="ctr"/>
            <a:r>
              <a:rPr lang="id-ID" altLang="x-none" sz="2400" b="1" dirty="0"/>
              <a:t>KEWASPADAAN STANDAR</a:t>
            </a:r>
            <a:endParaRPr sz="2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0" y="-207010"/>
            <a:ext cx="12227560" cy="6985000"/>
          </a:xfrm>
          <a:prstGeom prst="rect">
            <a:avLst/>
          </a:prstGeom>
          <a:noFill/>
          <a:ln w="9525">
            <a:noFill/>
          </a:ln>
        </p:spPr>
      </p:pic>
      <p:sp>
        <p:nvSpPr>
          <p:cNvPr id="38925" name="Oval 38924"/>
          <p:cNvSpPr/>
          <p:nvPr/>
        </p:nvSpPr>
        <p:spPr>
          <a:xfrm>
            <a:off x="3635375" y="2565400"/>
            <a:ext cx="1800225" cy="1439863"/>
          </a:xfrm>
          <a:prstGeom prst="ellipse">
            <a:avLst/>
          </a:prstGeom>
          <a:solidFill>
            <a:schemeClr val="bg2"/>
          </a:solidFill>
          <a:ln w="9525" cap="flat" cmpd="sng">
            <a:solidFill>
              <a:schemeClr val="tx1"/>
            </a:solidFill>
            <a:prstDash val="solid"/>
            <a:headEnd type="none" w="med" len="med"/>
            <a:tailEnd type="none" w="med" len="med"/>
          </a:ln>
        </p:spPr>
        <p:txBody>
          <a:bodyPr wrap="none" anchor="ctr"/>
          <a:p>
            <a:pPr algn="ctr"/>
            <a:r>
              <a:rPr lang="id-ID" altLang="x-none" b="1" dirty="0">
                <a:effectLst>
                  <a:outerShdw blurRad="38100" dist="38100" dir="2700000">
                    <a:srgbClr val="000000"/>
                  </a:outerShdw>
                </a:effectLst>
              </a:rPr>
              <a:t>KOMPONEN</a:t>
            </a:r>
            <a:endParaRPr lang="id-ID" altLang="x-none" b="1" dirty="0">
              <a:effectLst>
                <a:outerShdw blurRad="38100" dist="38100" dir="2700000">
                  <a:srgbClr val="000000"/>
                </a:outerShdw>
              </a:effectLst>
            </a:endParaRPr>
          </a:p>
          <a:p>
            <a:pPr algn="ctr"/>
            <a:r>
              <a:rPr lang="id-ID" altLang="x-none" b="1" dirty="0">
                <a:effectLst>
                  <a:outerShdw blurRad="38100" dist="38100" dir="2700000">
                    <a:srgbClr val="000000"/>
                  </a:outerShdw>
                </a:effectLst>
              </a:rPr>
              <a:t>UTAMA</a:t>
            </a:r>
            <a:endParaRPr b="1">
              <a:effectLst>
                <a:outerShdw blurRad="38100" dist="38100" dir="2700000">
                  <a:srgbClr val="000000"/>
                </a:outerShdw>
              </a:effectLst>
            </a:endParaRPr>
          </a:p>
        </p:txBody>
      </p:sp>
      <p:sp>
        <p:nvSpPr>
          <p:cNvPr id="38928" name="Left Arrow 38927"/>
          <p:cNvSpPr/>
          <p:nvPr/>
        </p:nvSpPr>
        <p:spPr>
          <a:xfrm rot="1325699">
            <a:off x="2268538" y="2565400"/>
            <a:ext cx="1081087" cy="503238"/>
          </a:xfrm>
          <a:prstGeom prst="leftArrow">
            <a:avLst>
              <a:gd name="adj1" fmla="val 50000"/>
              <a:gd name="adj2" fmla="val 53706"/>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29" name="Right Arrow 38928"/>
          <p:cNvSpPr/>
          <p:nvPr/>
        </p:nvSpPr>
        <p:spPr>
          <a:xfrm rot="-1168074">
            <a:off x="5724525" y="2420938"/>
            <a:ext cx="1084263" cy="503237"/>
          </a:xfrm>
          <a:prstGeom prst="rightArrow">
            <a:avLst>
              <a:gd name="adj1" fmla="val 50000"/>
              <a:gd name="adj2" fmla="val 53864"/>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30" name="Up Arrow 38929"/>
          <p:cNvSpPr/>
          <p:nvPr/>
        </p:nvSpPr>
        <p:spPr>
          <a:xfrm>
            <a:off x="4284663" y="1125538"/>
            <a:ext cx="485775" cy="976312"/>
          </a:xfrm>
          <a:prstGeom prst="upArrow">
            <a:avLst>
              <a:gd name="adj1" fmla="val 50000"/>
              <a:gd name="adj2" fmla="val 50245"/>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31" name="Down Arrow 38930"/>
          <p:cNvSpPr/>
          <p:nvPr/>
        </p:nvSpPr>
        <p:spPr>
          <a:xfrm rot="2792172">
            <a:off x="3201988" y="4149725"/>
            <a:ext cx="485775" cy="976313"/>
          </a:xfrm>
          <a:prstGeom prst="downArrow">
            <a:avLst>
              <a:gd name="adj1" fmla="val 50000"/>
              <a:gd name="adj2" fmla="val 50245"/>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32" name="Left Arrow 38931"/>
          <p:cNvSpPr/>
          <p:nvPr/>
        </p:nvSpPr>
        <p:spPr>
          <a:xfrm rot="3032026">
            <a:off x="2987675" y="1627188"/>
            <a:ext cx="976313" cy="485775"/>
          </a:xfrm>
          <a:prstGeom prst="leftArrow">
            <a:avLst>
              <a:gd name="adj1" fmla="val 50000"/>
              <a:gd name="adj2" fmla="val 50245"/>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33" name="Right Arrow 38932"/>
          <p:cNvSpPr/>
          <p:nvPr/>
        </p:nvSpPr>
        <p:spPr>
          <a:xfrm rot="-2762164">
            <a:off x="5076825" y="1627188"/>
            <a:ext cx="976313" cy="485775"/>
          </a:xfrm>
          <a:prstGeom prst="rightArrow">
            <a:avLst>
              <a:gd name="adj1" fmla="val 50000"/>
              <a:gd name="adj2" fmla="val 50245"/>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34" name="Down Arrow 38933"/>
          <p:cNvSpPr/>
          <p:nvPr/>
        </p:nvSpPr>
        <p:spPr>
          <a:xfrm rot="3707466">
            <a:off x="2655888" y="3254375"/>
            <a:ext cx="485775" cy="976313"/>
          </a:xfrm>
          <a:prstGeom prst="downArrow">
            <a:avLst>
              <a:gd name="adj1" fmla="val 50000"/>
              <a:gd name="adj2" fmla="val 50245"/>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35" name="Down Arrow 38934"/>
          <p:cNvSpPr/>
          <p:nvPr/>
        </p:nvSpPr>
        <p:spPr>
          <a:xfrm rot="-3536596">
            <a:off x="5794375" y="3284538"/>
            <a:ext cx="485775" cy="976312"/>
          </a:xfrm>
          <a:prstGeom prst="downArrow">
            <a:avLst>
              <a:gd name="adj1" fmla="val 50000"/>
              <a:gd name="adj2" fmla="val 50245"/>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36" name="Down Arrow 38935"/>
          <p:cNvSpPr/>
          <p:nvPr/>
        </p:nvSpPr>
        <p:spPr>
          <a:xfrm>
            <a:off x="4356100" y="4365625"/>
            <a:ext cx="485775" cy="976313"/>
          </a:xfrm>
          <a:prstGeom prst="downArrow">
            <a:avLst>
              <a:gd name="adj1" fmla="val 50000"/>
              <a:gd name="adj2" fmla="val 50245"/>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37" name="Down Arrow 38936"/>
          <p:cNvSpPr/>
          <p:nvPr/>
        </p:nvSpPr>
        <p:spPr>
          <a:xfrm rot="-2494866">
            <a:off x="5292725" y="4149725"/>
            <a:ext cx="485775" cy="976313"/>
          </a:xfrm>
          <a:prstGeom prst="downArrow">
            <a:avLst>
              <a:gd name="adj1" fmla="val 50000"/>
              <a:gd name="adj2" fmla="val 50245"/>
            </a:avLst>
          </a:prstGeom>
          <a:solidFill>
            <a:schemeClr val="bg2"/>
          </a:solidFill>
          <a:ln w="9525" cap="flat" cmpd="sng">
            <a:solidFill>
              <a:schemeClr val="tx1"/>
            </a:solidFill>
            <a:prstDash val="solid"/>
            <a:miter/>
            <a:headEnd type="none" w="med" len="med"/>
            <a:tailEnd type="none" w="med" len="med"/>
          </a:ln>
        </p:spPr>
        <p:txBody>
          <a:bodyPr/>
          <a:p>
            <a:endParaRPr lang="en-US"/>
          </a:p>
        </p:txBody>
      </p:sp>
      <p:sp>
        <p:nvSpPr>
          <p:cNvPr id="38948" name="Title 38947"/>
          <p:cNvSpPr>
            <a:spLocks noGrp="1"/>
          </p:cNvSpPr>
          <p:nvPr/>
        </p:nvSpPr>
        <p:spPr>
          <a:xfrm>
            <a:off x="3419475" y="260350"/>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000000"/>
                  </a:outerShdw>
                </a:effectLst>
                <a:latin typeface="+mj-lt"/>
                <a:ea typeface="+mj-ea"/>
                <a:cs typeface="+mj-cs"/>
              </a:defRPr>
            </a:lvl1pPr>
          </a:lstStyle>
          <a:p>
            <a:r>
              <a:rPr lang="id-ID" altLang="x-none" sz="2400" dirty="0"/>
              <a:t>MENCUCI</a:t>
            </a:r>
            <a:br>
              <a:rPr lang="id-ID" altLang="x-none" sz="2400" dirty="0"/>
            </a:br>
            <a:r>
              <a:rPr lang="id-ID" altLang="x-none" sz="2400" dirty="0"/>
              <a:t>TANGAN</a:t>
            </a:r>
            <a:endParaRPr sz="2400"/>
          </a:p>
        </p:txBody>
      </p:sp>
      <p:sp>
        <p:nvSpPr>
          <p:cNvPr id="38949" name="Rectangle 38948"/>
          <p:cNvSpPr/>
          <p:nvPr/>
        </p:nvSpPr>
        <p:spPr>
          <a:xfrm>
            <a:off x="5435600" y="908050"/>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r>
              <a:rPr lang="id-ID" altLang="x-none" sz="2400" dirty="0"/>
              <a:t>GAUN</a:t>
            </a:r>
            <a:endParaRPr sz="2400"/>
          </a:p>
        </p:txBody>
      </p:sp>
      <p:sp>
        <p:nvSpPr>
          <p:cNvPr id="38950" name="Rectangle 38949"/>
          <p:cNvSpPr/>
          <p:nvPr/>
        </p:nvSpPr>
        <p:spPr>
          <a:xfrm>
            <a:off x="1187450" y="981075"/>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r>
              <a:rPr lang="id-ID" altLang="x-none" sz="2400" dirty="0"/>
              <a:t>LINEN</a:t>
            </a:r>
            <a:endParaRPr sz="2400"/>
          </a:p>
        </p:txBody>
      </p:sp>
      <p:sp>
        <p:nvSpPr>
          <p:cNvPr id="38951" name="Rectangle 38950"/>
          <p:cNvSpPr/>
          <p:nvPr/>
        </p:nvSpPr>
        <p:spPr>
          <a:xfrm>
            <a:off x="0" y="3573463"/>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r>
              <a:rPr lang="id-ID" altLang="x-none" sz="2400" dirty="0"/>
              <a:t>HANDSCOEN</a:t>
            </a:r>
            <a:endParaRPr sz="2400"/>
          </a:p>
        </p:txBody>
      </p:sp>
      <p:sp>
        <p:nvSpPr>
          <p:cNvPr id="38952" name="Rectangle 38951"/>
          <p:cNvSpPr/>
          <p:nvPr/>
        </p:nvSpPr>
        <p:spPr>
          <a:xfrm>
            <a:off x="6443663" y="2060575"/>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r>
              <a:rPr lang="id-ID" altLang="x-none" sz="2400" dirty="0"/>
              <a:t>M, K, PW</a:t>
            </a:r>
            <a:endParaRPr sz="2400"/>
          </a:p>
        </p:txBody>
      </p:sp>
      <p:sp>
        <p:nvSpPr>
          <p:cNvPr id="38953" name="Rectangle 38952"/>
          <p:cNvSpPr/>
          <p:nvPr/>
        </p:nvSpPr>
        <p:spPr>
          <a:xfrm>
            <a:off x="539750" y="5084763"/>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endParaRPr sz="2400"/>
          </a:p>
        </p:txBody>
      </p:sp>
      <p:sp>
        <p:nvSpPr>
          <p:cNvPr id="38954" name="Rectangle 38953"/>
          <p:cNvSpPr/>
          <p:nvPr/>
        </p:nvSpPr>
        <p:spPr>
          <a:xfrm>
            <a:off x="323850" y="2205038"/>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r>
              <a:rPr lang="id-ID" altLang="x-none" sz="2400" dirty="0"/>
              <a:t>APP</a:t>
            </a:r>
            <a:endParaRPr sz="2400"/>
          </a:p>
        </p:txBody>
      </p:sp>
      <p:sp>
        <p:nvSpPr>
          <p:cNvPr id="38955" name="Rectangle 38954"/>
          <p:cNvSpPr/>
          <p:nvPr/>
        </p:nvSpPr>
        <p:spPr>
          <a:xfrm>
            <a:off x="539750" y="5300663"/>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r>
              <a:rPr lang="id-ID" altLang="x-none" sz="2400" dirty="0"/>
              <a:t>BENDA </a:t>
            </a:r>
            <a:br>
              <a:rPr lang="id-ID" altLang="x-none" sz="2400" dirty="0"/>
            </a:br>
            <a:r>
              <a:rPr lang="id-ID" altLang="x-none" sz="2400" dirty="0"/>
              <a:t>TAJAM</a:t>
            </a:r>
            <a:endParaRPr sz="2400"/>
          </a:p>
        </p:txBody>
      </p:sp>
      <p:sp>
        <p:nvSpPr>
          <p:cNvPr id="38956" name="Rectangle 38955"/>
          <p:cNvSpPr/>
          <p:nvPr/>
        </p:nvSpPr>
        <p:spPr>
          <a:xfrm>
            <a:off x="3203575" y="5589588"/>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r>
              <a:rPr lang="id-ID" altLang="x-none" sz="2400" dirty="0"/>
              <a:t>KEBERSIHAN</a:t>
            </a:r>
            <a:br>
              <a:rPr lang="id-ID" altLang="x-none" sz="2400" dirty="0"/>
            </a:br>
            <a:r>
              <a:rPr lang="id-ID" altLang="x-none" sz="2400" dirty="0"/>
              <a:t>LINGKUNGAN</a:t>
            </a:r>
            <a:endParaRPr sz="2400"/>
          </a:p>
        </p:txBody>
      </p:sp>
      <p:sp>
        <p:nvSpPr>
          <p:cNvPr id="38957" name="Rectangle 38956"/>
          <p:cNvSpPr/>
          <p:nvPr/>
        </p:nvSpPr>
        <p:spPr>
          <a:xfrm>
            <a:off x="5867400" y="5229225"/>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r>
              <a:rPr lang="id-ID" altLang="x-none" sz="2400" dirty="0"/>
              <a:t>RESUSITASI</a:t>
            </a:r>
            <a:br>
              <a:rPr lang="id-ID" altLang="x-none" sz="2400" dirty="0"/>
            </a:br>
            <a:r>
              <a:rPr lang="id-ID" altLang="x-none" sz="2400" dirty="0"/>
              <a:t>PASIEN</a:t>
            </a:r>
            <a:endParaRPr sz="2400"/>
          </a:p>
        </p:txBody>
      </p:sp>
      <p:sp>
        <p:nvSpPr>
          <p:cNvPr id="38958" name="Rectangle 38957"/>
          <p:cNvSpPr/>
          <p:nvPr/>
        </p:nvSpPr>
        <p:spPr>
          <a:xfrm>
            <a:off x="6696075" y="3500438"/>
            <a:ext cx="2447925" cy="774700"/>
          </a:xfrm>
          <a:prstGeom prst="rect">
            <a:avLst/>
          </a:prstGeom>
          <a:noFill/>
          <a:ln w="9525">
            <a:noFill/>
          </a:ln>
        </p:spPr>
        <p:txBody>
          <a:bodyPr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000000"/>
                  </a:outerShdw>
                </a:effectLst>
                <a:latin typeface="Arial" panose="020B0604020202020204" pitchFamily="34" charset="0"/>
                <a:ea typeface="Arial" panose="020B0604020202020204" pitchFamily="34" charset="0"/>
              </a:defRPr>
            </a:lvl1pPr>
          </a:lstStyle>
          <a:p>
            <a:pPr lvl="0"/>
            <a:r>
              <a:rPr lang="id-ID" altLang="x-none" sz="2400" dirty="0"/>
              <a:t>PENEMPATAN</a:t>
            </a:r>
            <a:br>
              <a:rPr lang="id-ID" altLang="x-none" sz="2400" dirty="0"/>
            </a:br>
            <a:r>
              <a:rPr lang="id-ID" altLang="x-none" sz="2400" dirty="0"/>
              <a:t>PASIEN</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0" y="-207010"/>
            <a:ext cx="12227560" cy="6985000"/>
          </a:xfrm>
          <a:prstGeom prst="rect">
            <a:avLst/>
          </a:prstGeom>
          <a:noFill/>
          <a:ln w="9525">
            <a:noFill/>
          </a:ln>
        </p:spPr>
      </p:pic>
      <p:sp>
        <p:nvSpPr>
          <p:cNvPr id="45062" name="Down Arrow Callout 45061"/>
          <p:cNvSpPr/>
          <p:nvPr/>
        </p:nvSpPr>
        <p:spPr>
          <a:xfrm>
            <a:off x="5025073" y="298768"/>
            <a:ext cx="2447925" cy="1368425"/>
          </a:xfrm>
          <a:prstGeom prst="downArrowCallout">
            <a:avLst>
              <a:gd name="adj1" fmla="val 44721"/>
              <a:gd name="adj2" fmla="val 44721"/>
              <a:gd name="adj3" fmla="val 16666"/>
              <a:gd name="adj4" fmla="val 66667"/>
            </a:avLst>
          </a:prstGeom>
          <a:solidFill>
            <a:schemeClr val="bg2"/>
          </a:solidFill>
          <a:ln w="9525" cap="flat" cmpd="sng">
            <a:solidFill>
              <a:schemeClr val="tx1"/>
            </a:solidFill>
            <a:prstDash val="solid"/>
            <a:miter/>
            <a:headEnd type="none" w="med" len="med"/>
            <a:tailEnd type="none" w="med" len="med"/>
          </a:ln>
        </p:spPr>
        <p:txBody>
          <a:bodyPr wrap="none" anchor="ctr"/>
          <a:p>
            <a:pPr algn="ctr"/>
            <a:r>
              <a:rPr lang="id-ID" altLang="x-none" sz="2000" b="1" dirty="0">
                <a:effectLst>
                  <a:outerShdw blurRad="38100" dist="38100" dir="2700000">
                    <a:srgbClr val="000000"/>
                  </a:outerShdw>
                </a:effectLst>
              </a:rPr>
              <a:t>MENCUCI TANGAN</a:t>
            </a:r>
            <a:endParaRPr sz="2000" b="1">
              <a:effectLst>
                <a:outerShdw blurRad="38100" dist="38100" dir="2700000">
                  <a:srgbClr val="000000"/>
                </a:outerShdw>
              </a:effectLst>
            </a:endParaRPr>
          </a:p>
        </p:txBody>
      </p:sp>
      <p:sp>
        <p:nvSpPr>
          <p:cNvPr id="45063" name="Rectangle 45062"/>
          <p:cNvSpPr/>
          <p:nvPr/>
        </p:nvSpPr>
        <p:spPr>
          <a:xfrm>
            <a:off x="3153410" y="2386330"/>
            <a:ext cx="6121400" cy="3744913"/>
          </a:xfrm>
          <a:prstGeom prst="rect">
            <a:avLst/>
          </a:prstGeom>
          <a:solidFill>
            <a:schemeClr val="bg2"/>
          </a:solidFill>
          <a:ln w="9525" cap="flat" cmpd="sng">
            <a:solidFill>
              <a:schemeClr val="tx1"/>
            </a:solidFill>
            <a:prstDash val="solid"/>
            <a:miter/>
            <a:headEnd type="none" w="med" len="med"/>
            <a:tailEnd type="none" w="med" len="med"/>
          </a:ln>
        </p:spPr>
        <p:txBody>
          <a:bodyPr wrap="none" anchor="ctr"/>
          <a:p>
            <a:pPr lvl="1"/>
            <a:endParaRPr lang="id-ID" altLang="x-none" dirty="0">
              <a:effectLst>
                <a:outerShdw blurRad="38100" dist="38100" dir="2700000">
                  <a:srgbClr val="000000"/>
                </a:outerShdw>
              </a:effectLst>
            </a:endParaRPr>
          </a:p>
          <a:p>
            <a:pPr lvl="1"/>
            <a:endParaRPr lang="id-ID" altLang="x-none" sz="2400" dirty="0">
              <a:effectLst>
                <a:outerShdw blurRad="38100" dist="38100" dir="2700000">
                  <a:srgbClr val="000000"/>
                </a:outerShdw>
              </a:effectLst>
            </a:endParaRPr>
          </a:p>
          <a:p>
            <a:pPr lvl="1"/>
            <a:endParaRPr lang="id-ID" altLang="x-none" sz="2400" dirty="0">
              <a:effectLst>
                <a:outerShdw blurRad="38100" dist="38100" dir="2700000">
                  <a:srgbClr val="000000"/>
                </a:outerShdw>
              </a:effectLst>
            </a:endParaRPr>
          </a:p>
          <a:p>
            <a:pPr lvl="1"/>
            <a:endParaRPr lang="id-ID" altLang="x-none" sz="2400" dirty="0">
              <a:effectLst>
                <a:outerShdw blurRad="38100" dist="38100" dir="2700000">
                  <a:srgbClr val="000000"/>
                </a:outerShdw>
              </a:effectLst>
            </a:endParaRPr>
          </a:p>
          <a:p>
            <a:pPr lvl="1"/>
            <a:endParaRPr lang="id-ID" altLang="x-none" sz="2400" dirty="0">
              <a:effectLst>
                <a:outerShdw blurRad="38100" dist="38100" dir="2700000">
                  <a:srgbClr val="000000"/>
                </a:outerShdw>
              </a:effectLst>
            </a:endParaRPr>
          </a:p>
          <a:p>
            <a:pPr lvl="1"/>
            <a:endParaRPr lang="id-ID" altLang="x-none" sz="2400" dirty="0">
              <a:effectLst>
                <a:outerShdw blurRad="38100" dist="38100" dir="2700000">
                  <a:srgbClr val="000000"/>
                </a:outerShdw>
              </a:effectLst>
            </a:endParaRPr>
          </a:p>
          <a:p>
            <a:pPr lvl="1"/>
            <a:endParaRPr lang="id-ID" altLang="x-none" sz="2400" dirty="0">
              <a:effectLst>
                <a:outerShdw blurRad="38100" dist="38100" dir="2700000">
                  <a:srgbClr val="000000"/>
                </a:outerShdw>
              </a:effectLst>
            </a:endParaRPr>
          </a:p>
          <a:p>
            <a:pPr lvl="1"/>
            <a:endParaRPr lang="id-ID" altLang="x-none" sz="2400" dirty="0">
              <a:effectLst>
                <a:outerShdw blurRad="38100" dist="38100" dir="2700000">
                  <a:srgbClr val="000000"/>
                </a:outerShdw>
              </a:effectLst>
            </a:endParaRPr>
          </a:p>
          <a:p>
            <a:pPr lvl="1"/>
            <a:endParaRPr lang="id-ID" altLang="x-none" dirty="0">
              <a:effectLst>
                <a:outerShdw blurRad="38100" dist="38100" dir="2700000">
                  <a:srgbClr val="000000"/>
                </a:outerShdw>
              </a:effectLst>
            </a:endParaRPr>
          </a:p>
          <a:p>
            <a:pPr lvl="1"/>
            <a:endParaRPr lang="id-ID" altLang="x-none" dirty="0">
              <a:effectLst>
                <a:outerShdw blurRad="38100" dist="38100" dir="2700000">
                  <a:srgbClr val="000000"/>
                </a:outerShdw>
              </a:effectLst>
            </a:endParaRPr>
          </a:p>
          <a:p>
            <a:pPr lvl="1"/>
            <a:endParaRPr lang="id-ID" altLang="x-none" dirty="0">
              <a:effectLst>
                <a:outerShdw blurRad="38100" dist="38100" dir="2700000">
                  <a:srgbClr val="000000"/>
                </a:outerShdw>
              </a:effectLst>
            </a:endParaRPr>
          </a:p>
          <a:p>
            <a:pPr lvl="1"/>
            <a:endParaRPr lang="id-ID" altLang="x-none" dirty="0">
              <a:effectLst>
                <a:outerShdw blurRad="38100" dist="38100" dir="2700000">
                  <a:srgbClr val="000000"/>
                </a:outerShdw>
              </a:effectLst>
            </a:endParaRPr>
          </a:p>
          <a:p>
            <a:pPr lvl="1"/>
            <a:endParaRPr lang="en-US" altLang="x-none">
              <a:effectLst>
                <a:outerShdw blurRad="38100" dist="38100" dir="2700000">
                  <a:srgbClr val="000000"/>
                </a:outerShdw>
              </a:effectLst>
            </a:endParaRPr>
          </a:p>
          <a:p>
            <a:endParaRPr lang="en-US" altLang="x-none">
              <a:effectLst>
                <a:outerShdw blurRad="38100" dist="38100" dir="2700000">
                  <a:srgbClr val="000000"/>
                </a:outerShdw>
              </a:effectLst>
            </a:endParaRPr>
          </a:p>
          <a:p>
            <a:endParaRPr>
              <a:effectLst>
                <a:outerShdw blurRad="38100" dist="38100" dir="2700000">
                  <a:srgbClr val="000000"/>
                </a:outerShdw>
              </a:effectLst>
            </a:endParaRPr>
          </a:p>
        </p:txBody>
      </p:sp>
      <p:sp>
        <p:nvSpPr>
          <p:cNvPr id="45064" name="Rectangle 45063"/>
          <p:cNvSpPr/>
          <p:nvPr/>
        </p:nvSpPr>
        <p:spPr>
          <a:xfrm>
            <a:off x="3296285" y="2170430"/>
            <a:ext cx="5903913" cy="4291013"/>
          </a:xfrm>
          <a:prstGeom prst="rect">
            <a:avLst/>
          </a:prstGeom>
          <a:noFill/>
          <a:ln w="9525">
            <a:noFill/>
          </a:ln>
        </p:spPr>
        <p:txBody>
          <a:bodyPr>
            <a:spAutoFit/>
          </a:bodyPr>
          <a:p>
            <a:pPr lvl="1"/>
            <a:endParaRPr lang="id-ID" altLang="x-none" sz="2400" dirty="0">
              <a:effectLst>
                <a:outerShdw blurRad="38100" dist="38100" dir="2700000">
                  <a:srgbClr val="000000"/>
                </a:outerShdw>
              </a:effectLst>
            </a:endParaRPr>
          </a:p>
          <a:p>
            <a:pPr lvl="1">
              <a:buClr>
                <a:schemeClr val="tx1"/>
              </a:buClr>
              <a:buFont typeface="Wingdings" panose="05000000000000000000" pitchFamily="2" charset="2"/>
              <a:buChar char="v"/>
            </a:pPr>
            <a:r>
              <a:rPr lang="en-US" altLang="x-none" sz="2400" b="1" err="1">
                <a:effectLst>
                  <a:outerShdw blurRad="38100" dist="38100" dir="2700000">
                    <a:srgbClr val="000000"/>
                  </a:outerShdw>
                </a:effectLst>
              </a:rPr>
              <a:t>Setelah</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menyentuh</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darah</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cairan</a:t>
            </a:r>
            <a:r>
              <a:rPr lang="en-US" altLang="x-none" sz="2400" b="1">
                <a:effectLst>
                  <a:outerShdw blurRad="38100" dist="38100" dir="2700000">
                    <a:srgbClr val="000000"/>
                  </a:outerShdw>
                </a:effectLst>
              </a:rPr>
              <a:t> </a:t>
            </a:r>
            <a:r>
              <a:rPr lang="id-ID" altLang="x-none" sz="2400" b="1" dirty="0">
                <a:effectLst>
                  <a:outerShdw blurRad="38100" dist="38100" dir="2700000">
                    <a:srgbClr val="000000"/>
                  </a:outerShdw>
                </a:effectLst>
              </a:rPr>
              <a:t>  </a:t>
            </a:r>
            <a:endParaRPr lang="id-ID" altLang="x-none" sz="2400" b="1" dirty="0">
              <a:effectLst>
                <a:outerShdw blurRad="38100" dist="38100" dir="2700000">
                  <a:srgbClr val="000000"/>
                </a:outerShdw>
              </a:effectLst>
            </a:endParaRPr>
          </a:p>
          <a:p>
            <a:pPr lvl="1">
              <a:buClr>
                <a:schemeClr val="tx1"/>
              </a:buClr>
              <a:buFont typeface="Wingdings" panose="05000000000000000000" pitchFamily="2" charset="2"/>
              <a:buNone/>
            </a:pPr>
            <a:r>
              <a:rPr lang="id-ID" altLang="x-none" sz="2400" b="1" dirty="0">
                <a:effectLst>
                  <a:outerShdw blurRad="38100" dist="38100" dir="2700000">
                    <a:srgbClr val="000000"/>
                  </a:outerShdw>
                </a:effectLst>
              </a:rPr>
              <a:t>   </a:t>
            </a:r>
            <a:r>
              <a:rPr lang="en-US" altLang="x-none" sz="2400" b="1" err="1">
                <a:effectLst>
                  <a:outerShdw blurRad="38100" dist="38100" dir="2700000">
                    <a:srgbClr val="000000"/>
                  </a:outerShdw>
                </a:effectLst>
              </a:rPr>
              <a:t>tubuh</a:t>
            </a:r>
            <a:r>
              <a:rPr lang="en-US" altLang="x-none" sz="2400" b="1">
                <a:effectLst>
                  <a:outerShdw blurRad="38100" dist="38100" dir="2700000">
                    <a:srgbClr val="000000"/>
                  </a:outerShdw>
                </a:effectLst>
              </a:rPr>
              <a:t>, secret</a:t>
            </a:r>
            <a:r>
              <a:rPr lang="id-ID" altLang="x-none" sz="2400" b="1" dirty="0">
                <a:effectLst>
                  <a:outerShdw blurRad="38100" dist="38100" dir="2700000">
                    <a:srgbClr val="000000"/>
                  </a:outerShdw>
                </a:effectLst>
              </a:rPr>
              <a:t> </a:t>
            </a:r>
            <a:r>
              <a:rPr lang="en-US" altLang="x-none" sz="2400" b="1" err="1">
                <a:effectLst>
                  <a:outerShdw blurRad="38100" dist="38100" dir="2700000">
                    <a:srgbClr val="000000"/>
                  </a:outerShdw>
                </a:effectLst>
              </a:rPr>
              <a:t>dan</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barang-barang</a:t>
            </a:r>
            <a:r>
              <a:rPr lang="en-US" altLang="x-none" sz="2400" b="1">
                <a:effectLst>
                  <a:outerShdw blurRad="38100" dist="38100" dir="2700000">
                    <a:srgbClr val="000000"/>
                  </a:outerShdw>
                </a:effectLst>
              </a:rPr>
              <a:t> </a:t>
            </a:r>
            <a:r>
              <a:rPr lang="id-ID" altLang="x-none" sz="2400" b="1" dirty="0">
                <a:effectLst>
                  <a:outerShdw blurRad="38100" dist="38100" dir="2700000">
                    <a:srgbClr val="000000"/>
                  </a:outerShdw>
                </a:effectLst>
              </a:rPr>
              <a:t>   </a:t>
            </a:r>
            <a:endParaRPr lang="id-ID" altLang="x-none" sz="2400" b="1" dirty="0">
              <a:effectLst>
                <a:outerShdw blurRad="38100" dist="38100" dir="2700000">
                  <a:srgbClr val="000000"/>
                </a:outerShdw>
              </a:effectLst>
            </a:endParaRPr>
          </a:p>
          <a:p>
            <a:pPr lvl="1">
              <a:buClr>
                <a:schemeClr val="tx1"/>
              </a:buClr>
              <a:buFont typeface="Wingdings" panose="05000000000000000000" pitchFamily="2" charset="2"/>
              <a:buNone/>
            </a:pPr>
            <a:r>
              <a:rPr lang="id-ID" altLang="x-none" sz="2400" b="1" dirty="0">
                <a:effectLst>
                  <a:outerShdw blurRad="38100" dist="38100" dir="2700000">
                    <a:srgbClr val="000000"/>
                  </a:outerShdw>
                </a:effectLst>
              </a:rPr>
              <a:t>   </a:t>
            </a:r>
            <a:r>
              <a:rPr lang="en-US" altLang="x-none" sz="2400" b="1">
                <a:effectLst>
                  <a:outerShdw blurRad="38100" dist="38100" dir="2700000">
                    <a:srgbClr val="000000"/>
                  </a:outerShdw>
                </a:effectLst>
              </a:rPr>
              <a:t>yang </a:t>
            </a:r>
            <a:r>
              <a:rPr lang="id-ID" altLang="x-none" sz="2400" b="1" dirty="0">
                <a:effectLst>
                  <a:outerShdw blurRad="38100" dist="38100" dir="2700000">
                    <a:srgbClr val="000000"/>
                  </a:outerShdw>
                </a:effectLst>
              </a:rPr>
              <a:t> </a:t>
            </a:r>
            <a:r>
              <a:rPr lang="en-US" altLang="x-none" sz="2400" b="1" err="1">
                <a:effectLst>
                  <a:outerShdw blurRad="38100" dist="38100" dir="2700000">
                    <a:srgbClr val="000000"/>
                  </a:outerShdw>
                </a:effectLst>
              </a:rPr>
              <a:t>tercemar</a:t>
            </a:r>
            <a:endParaRPr lang="id-ID" altLang="x-none" sz="2400" b="1" dirty="0">
              <a:effectLst>
                <a:outerShdw blurRad="38100" dist="38100" dir="2700000">
                  <a:srgbClr val="000000"/>
                </a:outerShdw>
              </a:effectLst>
            </a:endParaRPr>
          </a:p>
          <a:p>
            <a:pPr lvl="1">
              <a:buClr>
                <a:schemeClr val="tx1"/>
              </a:buClr>
              <a:buFont typeface="Wingdings" panose="05000000000000000000" pitchFamily="2" charset="2"/>
              <a:buChar char="v"/>
            </a:pPr>
            <a:r>
              <a:rPr lang="en-US" altLang="x-none" sz="2400" b="1" err="1">
                <a:effectLst>
                  <a:outerShdw blurRad="38100" dist="38100" dir="2700000">
                    <a:srgbClr val="000000"/>
                  </a:outerShdw>
                </a:effectLst>
              </a:rPr>
              <a:t>Segera</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setelah</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membuka</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sarung</a:t>
            </a:r>
            <a:r>
              <a:rPr lang="en-US" altLang="x-none" sz="2400" b="1">
                <a:effectLst>
                  <a:outerShdw blurRad="38100" dist="38100" dir="2700000">
                    <a:srgbClr val="000000"/>
                  </a:outerShdw>
                </a:effectLst>
              </a:rPr>
              <a:t> </a:t>
            </a:r>
            <a:endParaRPr lang="id-ID" altLang="x-none" sz="2400" b="1" dirty="0">
              <a:effectLst>
                <a:outerShdw blurRad="38100" dist="38100" dir="2700000">
                  <a:srgbClr val="000000"/>
                </a:outerShdw>
              </a:effectLst>
            </a:endParaRPr>
          </a:p>
          <a:p>
            <a:pPr lvl="1">
              <a:buClr>
                <a:schemeClr val="tx1"/>
              </a:buClr>
              <a:buFont typeface="Wingdings" panose="05000000000000000000" pitchFamily="2" charset="2"/>
              <a:buNone/>
            </a:pPr>
            <a:r>
              <a:rPr lang="id-ID" altLang="x-none" sz="2400" b="1" dirty="0">
                <a:effectLst>
                  <a:outerShdw blurRad="38100" dist="38100" dir="2700000">
                    <a:srgbClr val="000000"/>
                  </a:outerShdw>
                </a:effectLst>
              </a:rPr>
              <a:t>   </a:t>
            </a:r>
            <a:r>
              <a:rPr lang="en-US" altLang="x-none" sz="2400" b="1" err="1">
                <a:effectLst>
                  <a:outerShdw blurRad="38100" dist="38100" dir="2700000">
                    <a:srgbClr val="000000"/>
                  </a:outerShdw>
                </a:effectLst>
              </a:rPr>
              <a:t>tangan</a:t>
            </a:r>
            <a:endParaRPr lang="id-ID" altLang="x-none" sz="2400" b="1" dirty="0">
              <a:effectLst>
                <a:outerShdw blurRad="38100" dist="38100" dir="2700000">
                  <a:srgbClr val="000000"/>
                </a:outerShdw>
              </a:effectLst>
            </a:endParaRPr>
          </a:p>
          <a:p>
            <a:pPr lvl="1">
              <a:buClr>
                <a:schemeClr val="tx1"/>
              </a:buClr>
              <a:buFont typeface="Wingdings" panose="05000000000000000000" pitchFamily="2" charset="2"/>
              <a:buChar char="v"/>
            </a:pPr>
            <a:r>
              <a:rPr lang="en-US" altLang="x-none" sz="2400" b="1" err="1">
                <a:effectLst>
                  <a:outerShdw blurRad="38100" dist="38100" dir="2700000">
                    <a:srgbClr val="000000"/>
                  </a:outerShdw>
                </a:effectLst>
              </a:rPr>
              <a:t>Diantara</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kontak</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pasie</a:t>
            </a:r>
            <a:r>
              <a:rPr lang="id-ID" altLang="x-none" sz="2400" b="1" dirty="0">
                <a:effectLst>
                  <a:outerShdw blurRad="38100" dist="38100" dir="2700000">
                    <a:srgbClr val="000000"/>
                  </a:outerShdw>
                </a:effectLst>
              </a:rPr>
              <a:t>n</a:t>
            </a:r>
            <a:endParaRPr lang="id-ID" altLang="x-none" sz="2400" b="1" dirty="0">
              <a:effectLst>
                <a:outerShdw blurRad="38100" dist="38100" dir="2700000">
                  <a:srgbClr val="000000"/>
                </a:outerShdw>
              </a:effectLst>
            </a:endParaRPr>
          </a:p>
          <a:p>
            <a:pPr lvl="1">
              <a:buClr>
                <a:schemeClr val="tx1"/>
              </a:buClr>
              <a:buFont typeface="Wingdings" panose="05000000000000000000" pitchFamily="2" charset="2"/>
              <a:buChar char="v"/>
            </a:pPr>
            <a:r>
              <a:rPr lang="en-US" altLang="x-none" sz="2400" b="1" err="1">
                <a:effectLst>
                  <a:outerShdw blurRad="38100" dist="38100" dir="2700000">
                    <a:srgbClr val="000000"/>
                  </a:outerShdw>
                </a:effectLst>
              </a:rPr>
              <a:t>Sebelum</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dan</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setelah</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melakukan</a:t>
            </a:r>
            <a:r>
              <a:rPr lang="en-US" altLang="x-none" sz="2400" b="1">
                <a:effectLst>
                  <a:outerShdw blurRad="38100" dist="38100" dir="2700000">
                    <a:srgbClr val="000000"/>
                  </a:outerShdw>
                </a:effectLst>
              </a:rPr>
              <a:t> </a:t>
            </a:r>
            <a:r>
              <a:rPr lang="id-ID" altLang="x-none" sz="2400" b="1" dirty="0">
                <a:effectLst>
                  <a:outerShdw blurRad="38100" dist="38100" dir="2700000">
                    <a:srgbClr val="000000"/>
                  </a:outerShdw>
                </a:effectLst>
              </a:rPr>
              <a:t> </a:t>
            </a:r>
            <a:endParaRPr lang="id-ID" altLang="x-none" sz="2400" b="1" dirty="0">
              <a:effectLst>
                <a:outerShdw blurRad="38100" dist="38100" dir="2700000">
                  <a:srgbClr val="000000"/>
                </a:outerShdw>
              </a:effectLst>
            </a:endParaRPr>
          </a:p>
          <a:p>
            <a:pPr lvl="1">
              <a:buClr>
                <a:schemeClr val="tx1"/>
              </a:buClr>
              <a:buFont typeface="Wingdings" panose="05000000000000000000" pitchFamily="2" charset="2"/>
              <a:buNone/>
            </a:pPr>
            <a:r>
              <a:rPr lang="id-ID" altLang="x-none" sz="2400" b="1" dirty="0">
                <a:effectLst>
                  <a:outerShdw blurRad="38100" dist="38100" dir="2700000">
                    <a:srgbClr val="000000"/>
                  </a:outerShdw>
                </a:effectLst>
              </a:rPr>
              <a:t>   </a:t>
            </a:r>
            <a:r>
              <a:rPr lang="en-US" altLang="x-none" sz="2400" b="1" err="1">
                <a:effectLst>
                  <a:outerShdw blurRad="38100" dist="38100" dir="2700000">
                    <a:srgbClr val="000000"/>
                  </a:outerShdw>
                </a:effectLst>
              </a:rPr>
              <a:t>tindakan</a:t>
            </a:r>
            <a:r>
              <a:rPr lang="en-US" altLang="x-none" sz="2400" b="1">
                <a:effectLst>
                  <a:outerShdw blurRad="38100" dist="38100" dir="2700000">
                    <a:srgbClr val="000000"/>
                  </a:outerShdw>
                </a:effectLst>
              </a:rPr>
              <a:t> invasive</a:t>
            </a:r>
            <a:endParaRPr lang="id-ID" altLang="x-none" sz="2400" b="1" dirty="0">
              <a:effectLst>
                <a:outerShdw blurRad="38100" dist="38100" dir="2700000">
                  <a:srgbClr val="000000"/>
                </a:outerShdw>
              </a:effectLst>
            </a:endParaRPr>
          </a:p>
          <a:p>
            <a:pPr lvl="1">
              <a:buClr>
                <a:schemeClr val="tx1"/>
              </a:buClr>
              <a:buFont typeface="Wingdings" panose="05000000000000000000" pitchFamily="2" charset="2"/>
              <a:buChar char="v"/>
            </a:pPr>
            <a:r>
              <a:rPr lang="en-US" altLang="x-none" sz="2400" b="1" err="1">
                <a:effectLst>
                  <a:outerShdw blurRad="38100" dist="38100" dir="2700000">
                    <a:srgbClr val="000000"/>
                  </a:outerShdw>
                </a:effectLst>
              </a:rPr>
              <a:t>Setelah</a:t>
            </a:r>
            <a:r>
              <a:rPr lang="en-US" altLang="x-none" sz="2400" b="1">
                <a:effectLst>
                  <a:outerShdw blurRad="38100" dist="38100" dir="2700000">
                    <a:srgbClr val="000000"/>
                  </a:outerShdw>
                </a:effectLst>
              </a:rPr>
              <a:t> </a:t>
            </a:r>
            <a:r>
              <a:rPr lang="en-US" altLang="x-none" sz="2400" b="1" err="1">
                <a:effectLst>
                  <a:outerShdw blurRad="38100" dist="38100" dir="2700000">
                    <a:srgbClr val="000000"/>
                  </a:outerShdw>
                </a:effectLst>
              </a:rPr>
              <a:t>menggunakan</a:t>
            </a:r>
            <a:r>
              <a:rPr lang="en-US" altLang="x-none" sz="2400" b="1">
                <a:effectLst>
                  <a:outerShdw blurRad="38100" dist="38100" dir="2700000">
                    <a:srgbClr val="000000"/>
                  </a:outerShdw>
                </a:effectLst>
              </a:rPr>
              <a:t> toilet</a:t>
            </a:r>
            <a:endParaRPr lang="id-ID" altLang="x-none" sz="2400" b="1" dirty="0">
              <a:effectLst>
                <a:outerShdw blurRad="38100" dist="38100" dir="2700000">
                  <a:srgbClr val="000000"/>
                </a:outerShdw>
              </a:effectLst>
            </a:endParaRPr>
          </a:p>
          <a:p>
            <a:pPr lvl="1">
              <a:spcBef>
                <a:spcPct val="50000"/>
              </a:spcBef>
            </a:pPr>
            <a:endParaRPr lang="id-ID" altLang="x-none" sz="2400" dirty="0">
              <a:effectLst>
                <a:outerShdw blurRad="38100" dist="38100" dir="2700000">
                  <a:srgbClr val="000000"/>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Picture 2" descr="C:\Users\arsil\Desktop\Smartcreative2.jpg"/>
          <p:cNvPicPr>
            <a:picLocks noChangeAspect="1"/>
          </p:cNvPicPr>
          <p:nvPr/>
        </p:nvPicPr>
        <p:blipFill>
          <a:blip r:embed="rId1"/>
          <a:stretch>
            <a:fillRect/>
          </a:stretch>
        </p:blipFill>
        <p:spPr>
          <a:xfrm>
            <a:off x="0" y="-207010"/>
            <a:ext cx="12227560" cy="6985000"/>
          </a:xfrm>
          <a:prstGeom prst="rect">
            <a:avLst/>
          </a:prstGeom>
          <a:noFill/>
          <a:ln w="9525">
            <a:noFill/>
          </a:ln>
        </p:spPr>
      </p:pic>
      <p:sp>
        <p:nvSpPr>
          <p:cNvPr id="46085" name="Down Arrow Callout 46084"/>
          <p:cNvSpPr/>
          <p:nvPr/>
        </p:nvSpPr>
        <p:spPr>
          <a:xfrm>
            <a:off x="4779328" y="363220"/>
            <a:ext cx="3097212" cy="1439863"/>
          </a:xfrm>
          <a:prstGeom prst="downArrowCallout">
            <a:avLst>
              <a:gd name="adj1" fmla="val 53776"/>
              <a:gd name="adj2" fmla="val 53776"/>
              <a:gd name="adj3" fmla="val 16666"/>
              <a:gd name="adj4" fmla="val 66667"/>
            </a:avLst>
          </a:prstGeom>
          <a:solidFill>
            <a:schemeClr val="bg2"/>
          </a:solidFill>
          <a:ln w="9525" cap="flat" cmpd="sng">
            <a:solidFill>
              <a:schemeClr val="tx1"/>
            </a:solidFill>
            <a:prstDash val="solid"/>
            <a:miter/>
            <a:headEnd type="none" w="med" len="med"/>
            <a:tailEnd type="none" w="med" len="med"/>
          </a:ln>
        </p:spPr>
        <p:txBody>
          <a:bodyPr wrap="none" anchor="ctr"/>
          <a:p>
            <a:pPr algn="ctr"/>
            <a:r>
              <a:rPr lang="id-ID" altLang="x-none" sz="3200" b="1" dirty="0">
                <a:effectLst>
                  <a:outerShdw blurRad="38100" dist="38100" dir="2700000">
                    <a:srgbClr val="000000"/>
                  </a:outerShdw>
                </a:effectLst>
              </a:rPr>
              <a:t>HANDSCOEN</a:t>
            </a:r>
            <a:endParaRPr sz="3200" b="1">
              <a:effectLst>
                <a:outerShdw blurRad="38100" dist="38100" dir="2700000">
                  <a:srgbClr val="000000"/>
                </a:outerShdw>
              </a:effectLst>
            </a:endParaRPr>
          </a:p>
        </p:txBody>
      </p:sp>
      <p:sp>
        <p:nvSpPr>
          <p:cNvPr id="46087" name="Subtitle 46086"/>
          <p:cNvSpPr>
            <a:spLocks noGrp="1"/>
          </p:cNvSpPr>
          <p:nvPr/>
        </p:nvSpPr>
        <p:spPr>
          <a:xfrm>
            <a:off x="3018790" y="2306320"/>
            <a:ext cx="6656388" cy="3600450"/>
          </a:xfrm>
          <a:prstGeom prst="rect">
            <a:avLst/>
          </a:prstGeom>
          <a:noFill/>
          <a:ln w="9525">
            <a:noFill/>
          </a:ln>
        </p:spPr>
        <p:txBody>
          <a:bodyPr anchor="t"/>
          <a:lstStyle>
            <a:lvl1pPr marL="0" lvl="0" indent="0" algn="ctr"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defRPr sz="3200" b="0" i="0" u="none" kern="1200" baseline="0">
                <a:solidFill>
                  <a:schemeClr val="tx1"/>
                </a:solidFill>
                <a:effectLst>
                  <a:outerShdw blurRad="38100" dist="38100" dir="2700000">
                    <a:srgbClr val="000000"/>
                  </a:outerShdw>
                </a:effectLst>
                <a:latin typeface="+mn-lt"/>
                <a:ea typeface="+mn-ea"/>
                <a:cs typeface="+mn-cs"/>
              </a:defRPr>
            </a:lvl1pPr>
            <a:lvl2pPr marL="457200" lvl="1" indent="0" algn="ctr">
              <a:buClr>
                <a:schemeClr val="tx2"/>
              </a:buClr>
              <a:buNone/>
              <a:defRPr sz="2800" kern="1200">
                <a:effectLst>
                  <a:outerShdw blurRad="38100" dist="38100" dir="2700000">
                    <a:srgbClr val="000000"/>
                  </a:outerShdw>
                </a:effectLst>
              </a:defRPr>
            </a:lvl2pPr>
            <a:lvl3pPr marL="914400" lvl="2" indent="0" algn="ctr">
              <a:buClr>
                <a:schemeClr val="accent2"/>
              </a:buClr>
              <a:buNone/>
              <a:defRPr sz="2400" kern="1200">
                <a:effectLst>
                  <a:outerShdw blurRad="38100" dist="38100" dir="2700000">
                    <a:srgbClr val="000000"/>
                  </a:outerShdw>
                </a:effectLst>
              </a:defRPr>
            </a:lvl3pPr>
            <a:lvl4pPr marL="1371600" lvl="3" indent="0" algn="ctr">
              <a:buClr>
                <a:schemeClr val="folHlink"/>
              </a:buClr>
              <a:buNone/>
              <a:defRPr sz="2000" kern="1200">
                <a:effectLst>
                  <a:outerShdw blurRad="38100" dist="38100" dir="2700000">
                    <a:srgbClr val="000000"/>
                  </a:outerShdw>
                </a:effectLst>
              </a:defRPr>
            </a:lvl4pPr>
            <a:lvl5pPr marL="1828800" lvl="4" indent="0" algn="ctr">
              <a:buClr>
                <a:schemeClr val="tx1"/>
              </a:buClr>
              <a:buNone/>
              <a:defRPr kern="1200">
                <a:effectLst>
                  <a:outerShdw blurRad="38100" dist="38100" dir="2700000">
                    <a:srgbClr val="000000"/>
                  </a:outerShdw>
                </a:effectLst>
              </a:defRPr>
            </a:lvl5pPr>
            <a:lvl6pPr marL="2514600" lvl="5"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9pPr>
          </a:lstStyle>
          <a:p>
            <a:pPr lvl="1" algn="l">
              <a:lnSpc>
                <a:spcPct val="90000"/>
              </a:lnSpc>
              <a:buClr>
                <a:schemeClr val="tx2"/>
              </a:buClr>
              <a:buFont typeface="Wingdings" panose="05000000000000000000" pitchFamily="2" charset="2"/>
              <a:buChar char="v"/>
            </a:pPr>
            <a:r>
              <a:rPr lang="en-US" altLang="x-none" sz="3200" b="1" kern="1200" err="1">
                <a:effectLst/>
              </a:rPr>
              <a:t>Bila</a:t>
            </a:r>
            <a:r>
              <a:rPr lang="en-US" altLang="x-none" sz="3200" b="1" kern="1200">
                <a:effectLst/>
              </a:rPr>
              <a:t> </a:t>
            </a:r>
            <a:r>
              <a:rPr lang="en-US" altLang="x-none" sz="3200" b="1" kern="1200" err="1">
                <a:effectLst/>
              </a:rPr>
              <a:t>kontak</a:t>
            </a:r>
            <a:r>
              <a:rPr lang="en-US" altLang="x-none" sz="3200" b="1" kern="1200">
                <a:effectLst/>
              </a:rPr>
              <a:t> </a:t>
            </a:r>
            <a:r>
              <a:rPr lang="en-US" altLang="x-none" sz="3200" b="1" kern="1200" err="1">
                <a:effectLst/>
              </a:rPr>
              <a:t>dengan</a:t>
            </a:r>
            <a:r>
              <a:rPr lang="en-US" altLang="x-none" sz="3200" b="1" kern="1200">
                <a:effectLst/>
              </a:rPr>
              <a:t> </a:t>
            </a:r>
            <a:r>
              <a:rPr lang="en-US" altLang="x-none" sz="3200" b="1" kern="1200" err="1">
                <a:effectLst/>
              </a:rPr>
              <a:t>darah</a:t>
            </a:r>
            <a:r>
              <a:rPr lang="en-US" altLang="x-none" sz="3200" b="1" kern="1200">
                <a:effectLst/>
              </a:rPr>
              <a:t>, </a:t>
            </a:r>
            <a:r>
              <a:rPr lang="id-ID" altLang="x-none" sz="3200" b="1" kern="1200" dirty="0">
                <a:effectLst/>
              </a:rPr>
              <a:t> </a:t>
            </a:r>
            <a:endParaRPr lang="id-ID" altLang="x-none" sz="3200" b="1" kern="1200" dirty="0">
              <a:effectLst/>
            </a:endParaRPr>
          </a:p>
          <a:p>
            <a:pPr lvl="1" algn="l">
              <a:lnSpc>
                <a:spcPct val="90000"/>
              </a:lnSpc>
              <a:buFont typeface="Wingdings" panose="05000000000000000000" pitchFamily="2" charset="2"/>
              <a:buNone/>
            </a:pPr>
            <a:r>
              <a:rPr lang="id-ID" altLang="x-none" sz="3200" b="1" kern="1200" dirty="0">
                <a:effectLst/>
              </a:rPr>
              <a:t>   </a:t>
            </a:r>
            <a:r>
              <a:rPr lang="en-US" altLang="x-none" sz="3200" b="1" kern="1200" err="1">
                <a:effectLst/>
              </a:rPr>
              <a:t>cairan</a:t>
            </a:r>
            <a:r>
              <a:rPr lang="en-US" altLang="x-none" sz="3200" b="1" kern="1200">
                <a:effectLst/>
              </a:rPr>
              <a:t> </a:t>
            </a:r>
            <a:r>
              <a:rPr lang="en-US" altLang="x-none" sz="3200" b="1" kern="1200" err="1">
                <a:effectLst/>
              </a:rPr>
              <a:t>dalam</a:t>
            </a:r>
            <a:r>
              <a:rPr lang="en-US" altLang="x-none" sz="3200" b="1" kern="1200">
                <a:effectLst/>
              </a:rPr>
              <a:t> </a:t>
            </a:r>
            <a:r>
              <a:rPr lang="en-US" altLang="x-none" sz="3200" b="1" kern="1200" err="1">
                <a:effectLst/>
              </a:rPr>
              <a:t>tubuh</a:t>
            </a:r>
            <a:r>
              <a:rPr lang="en-US" altLang="x-none" sz="3200" b="1" kern="1200">
                <a:effectLst/>
              </a:rPr>
              <a:t>, secret, </a:t>
            </a:r>
            <a:r>
              <a:rPr lang="id-ID" altLang="x-none" sz="3200" b="1" kern="1200" dirty="0">
                <a:effectLst/>
              </a:rPr>
              <a:t> </a:t>
            </a:r>
            <a:endParaRPr lang="id-ID" altLang="x-none" sz="3200" b="1" kern="1200" dirty="0">
              <a:effectLst/>
            </a:endParaRPr>
          </a:p>
          <a:p>
            <a:pPr lvl="1" algn="l">
              <a:lnSpc>
                <a:spcPct val="90000"/>
              </a:lnSpc>
              <a:buFont typeface="Wingdings" panose="05000000000000000000" pitchFamily="2" charset="2"/>
              <a:buNone/>
            </a:pPr>
            <a:r>
              <a:rPr lang="id-ID" altLang="x-none" sz="3200" b="1" kern="1200" dirty="0">
                <a:effectLst/>
              </a:rPr>
              <a:t>   </a:t>
            </a:r>
            <a:r>
              <a:rPr lang="en-US" altLang="x-none" sz="3200" b="1" kern="1200" err="1">
                <a:effectLst/>
              </a:rPr>
              <a:t>eks</a:t>
            </a:r>
            <a:r>
              <a:rPr lang="id-ID" altLang="x-none" sz="3200" b="1" kern="1200" dirty="0">
                <a:effectLst/>
              </a:rPr>
              <a:t>kresi</a:t>
            </a:r>
            <a:r>
              <a:rPr lang="en-US" altLang="x-none" sz="3200" b="1" kern="1200">
                <a:effectLst/>
              </a:rPr>
              <a:t>, </a:t>
            </a:r>
            <a:r>
              <a:rPr lang="en-US" altLang="x-none" sz="3200" b="1" kern="1200" err="1">
                <a:effectLst/>
              </a:rPr>
              <a:t>dan</a:t>
            </a:r>
            <a:r>
              <a:rPr lang="en-US" altLang="x-none" sz="3200" b="1" kern="1200">
                <a:effectLst/>
              </a:rPr>
              <a:t> </a:t>
            </a:r>
            <a:r>
              <a:rPr lang="en-US" altLang="x-none" sz="3200" b="1" kern="1200" err="1">
                <a:effectLst/>
              </a:rPr>
              <a:t>barang</a:t>
            </a:r>
            <a:r>
              <a:rPr lang="en-US" altLang="x-none" sz="3200" b="1" kern="1200">
                <a:effectLst/>
              </a:rPr>
              <a:t> yang </a:t>
            </a:r>
            <a:endParaRPr lang="id-ID" altLang="x-none" sz="3200" b="1" kern="1200" dirty="0">
              <a:effectLst/>
            </a:endParaRPr>
          </a:p>
          <a:p>
            <a:pPr lvl="1" algn="l">
              <a:lnSpc>
                <a:spcPct val="90000"/>
              </a:lnSpc>
              <a:buFont typeface="Wingdings" panose="05000000000000000000" pitchFamily="2" charset="2"/>
              <a:buNone/>
            </a:pPr>
            <a:r>
              <a:rPr lang="id-ID" altLang="x-none" sz="3200" b="1" kern="1200" dirty="0">
                <a:effectLst/>
              </a:rPr>
              <a:t>   </a:t>
            </a:r>
            <a:r>
              <a:rPr lang="en-US" altLang="x-none" sz="3200" b="1" kern="1200" err="1">
                <a:effectLst/>
              </a:rPr>
              <a:t>tercemar</a:t>
            </a:r>
            <a:r>
              <a:rPr lang="en-US" altLang="x-none" sz="3200" b="1" kern="1200">
                <a:effectLst/>
              </a:rPr>
              <a:t>.</a:t>
            </a:r>
            <a:endParaRPr lang="en-US" altLang="x-none" sz="3200" b="1" kern="1200">
              <a:effectLst/>
            </a:endParaRPr>
          </a:p>
          <a:p>
            <a:pPr lvl="1" algn="l">
              <a:lnSpc>
                <a:spcPct val="90000"/>
              </a:lnSpc>
              <a:buClr>
                <a:schemeClr val="tx2"/>
              </a:buClr>
              <a:buFont typeface="Wingdings" panose="05000000000000000000" pitchFamily="2" charset="2"/>
              <a:buChar char="v"/>
            </a:pPr>
            <a:r>
              <a:rPr lang="en-US" altLang="x-none" sz="3200" b="1" kern="1200" err="1">
                <a:effectLst/>
              </a:rPr>
              <a:t>Bila</a:t>
            </a:r>
            <a:r>
              <a:rPr lang="en-US" altLang="x-none" sz="3200" b="1" kern="1200">
                <a:effectLst/>
              </a:rPr>
              <a:t> </a:t>
            </a:r>
            <a:r>
              <a:rPr lang="en-US" altLang="x-none" sz="3200" b="1" kern="1200" err="1">
                <a:effectLst/>
              </a:rPr>
              <a:t>kontak</a:t>
            </a:r>
            <a:r>
              <a:rPr lang="en-US" altLang="x-none" sz="3200" b="1" kern="1200">
                <a:effectLst/>
              </a:rPr>
              <a:t> </a:t>
            </a:r>
            <a:r>
              <a:rPr lang="en-US" altLang="x-none" sz="3200" b="1" kern="1200" err="1">
                <a:effectLst/>
              </a:rPr>
              <a:t>dengan</a:t>
            </a:r>
            <a:r>
              <a:rPr lang="en-US" altLang="x-none" sz="3200" b="1" kern="1200">
                <a:effectLst/>
              </a:rPr>
              <a:t> </a:t>
            </a:r>
            <a:r>
              <a:rPr lang="en-US" altLang="x-none" sz="3200" b="1" kern="1200" err="1">
                <a:effectLst/>
              </a:rPr>
              <a:t>membran</a:t>
            </a:r>
            <a:r>
              <a:rPr lang="en-US" altLang="x-none" sz="3200" b="1" kern="1200">
                <a:effectLst/>
              </a:rPr>
              <a:t> </a:t>
            </a:r>
            <a:endParaRPr lang="id-ID" altLang="x-none" sz="3200" b="1" kern="1200" dirty="0">
              <a:effectLst/>
            </a:endParaRPr>
          </a:p>
          <a:p>
            <a:pPr lvl="1" algn="l">
              <a:lnSpc>
                <a:spcPct val="90000"/>
              </a:lnSpc>
              <a:buFont typeface="Wingdings" panose="05000000000000000000" pitchFamily="2" charset="2"/>
              <a:buNone/>
            </a:pPr>
            <a:r>
              <a:rPr lang="id-ID" altLang="x-none" sz="3200" b="1" kern="1200" dirty="0">
                <a:effectLst/>
              </a:rPr>
              <a:t>   </a:t>
            </a:r>
            <a:r>
              <a:rPr lang="en-US" altLang="x-none" sz="3200" b="1" kern="1200" err="1">
                <a:effectLst/>
              </a:rPr>
              <a:t>mukosa</a:t>
            </a:r>
            <a:r>
              <a:rPr lang="en-US" altLang="x-none" sz="3200" b="1" kern="1200">
                <a:effectLst/>
              </a:rPr>
              <a:t>/ </a:t>
            </a:r>
            <a:r>
              <a:rPr lang="en-US" altLang="x-none" sz="3200" b="1" kern="1200" err="1">
                <a:effectLst/>
              </a:rPr>
              <a:t>selapu</a:t>
            </a:r>
            <a:r>
              <a:rPr lang="id-ID" altLang="x-none" sz="3200" b="1" kern="1200" dirty="0">
                <a:effectLst/>
              </a:rPr>
              <a:t>t</a:t>
            </a:r>
            <a:r>
              <a:rPr lang="en-US" altLang="x-none" sz="3200" b="1" kern="1200">
                <a:effectLst/>
              </a:rPr>
              <a:t> lend</a:t>
            </a:r>
            <a:r>
              <a:rPr lang="id-ID" altLang="x-none" sz="3200" b="1" kern="1200" dirty="0">
                <a:effectLst/>
              </a:rPr>
              <a:t>i</a:t>
            </a:r>
            <a:r>
              <a:rPr lang="en-US" altLang="x-none" sz="3200" b="1" kern="1200">
                <a:effectLst/>
              </a:rPr>
              <a:t>r </a:t>
            </a:r>
            <a:r>
              <a:rPr lang="en-US" altLang="x-none" sz="3200" b="1" kern="1200" err="1">
                <a:effectLst/>
              </a:rPr>
              <a:t>dan</a:t>
            </a:r>
            <a:r>
              <a:rPr lang="en-US" altLang="x-none" sz="3200" b="1" kern="1200">
                <a:effectLst/>
              </a:rPr>
              <a:t> </a:t>
            </a:r>
            <a:r>
              <a:rPr lang="id-ID" altLang="x-none" sz="3200" b="1" kern="1200" dirty="0">
                <a:effectLst/>
              </a:rPr>
              <a:t>     </a:t>
            </a:r>
            <a:endParaRPr lang="id-ID" altLang="x-none" sz="3200" b="1" kern="1200" dirty="0">
              <a:effectLst/>
            </a:endParaRPr>
          </a:p>
          <a:p>
            <a:pPr lvl="1" algn="l">
              <a:lnSpc>
                <a:spcPct val="90000"/>
              </a:lnSpc>
              <a:buFont typeface="Wingdings" panose="05000000000000000000" pitchFamily="2" charset="2"/>
              <a:buNone/>
            </a:pPr>
            <a:r>
              <a:rPr lang="id-ID" altLang="x-none" sz="3200" b="1" kern="1200" dirty="0">
                <a:effectLst/>
              </a:rPr>
              <a:t>   </a:t>
            </a:r>
            <a:r>
              <a:rPr lang="en-US" altLang="x-none" sz="3200" b="1" kern="1200" err="1">
                <a:effectLst/>
              </a:rPr>
              <a:t>kulit</a:t>
            </a:r>
            <a:r>
              <a:rPr lang="id-ID" altLang="x-none" sz="3200" b="1" kern="1200" dirty="0">
                <a:effectLst/>
              </a:rPr>
              <a:t> </a:t>
            </a:r>
            <a:r>
              <a:rPr lang="en-US" altLang="x-none" sz="3200" b="1" kern="1200">
                <a:effectLst/>
              </a:rPr>
              <a:t>yang </a:t>
            </a:r>
            <a:r>
              <a:rPr lang="en-US" altLang="x-none" sz="3200" b="1" kern="1200" err="1">
                <a:effectLst/>
              </a:rPr>
              <a:t>tidak</a:t>
            </a:r>
            <a:r>
              <a:rPr lang="en-US" altLang="x-none" sz="3200" b="1" kern="1200">
                <a:effectLst/>
              </a:rPr>
              <a:t> </a:t>
            </a:r>
            <a:r>
              <a:rPr lang="en-US" altLang="x-none" sz="3200" b="1" kern="1200" err="1">
                <a:effectLst/>
              </a:rPr>
              <a:t>utuh</a:t>
            </a:r>
            <a:r>
              <a:rPr lang="en-US" altLang="x-none" sz="3200" b="1" kern="1200">
                <a:effectLst/>
              </a:rPr>
              <a:t>.</a:t>
            </a:r>
            <a:endParaRPr sz="3200" b="1" kern="1200">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4752</Words>
  <Application>WPS Presentation</Application>
  <PresentationFormat>Widescreen</PresentationFormat>
  <Paragraphs>284</Paragraphs>
  <Slides>22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SimSun</vt:lpstr>
      <vt:lpstr>Wingdings</vt:lpstr>
      <vt:lpstr>Times New Roman</vt:lpstr>
      <vt:lpstr>Calibri Light</vt:lpstr>
      <vt:lpstr>Calibri</vt:lpstr>
      <vt:lpstr>Microsoft YaHei</vt:lpstr>
      <vt:lpstr>Arial Unicode MS</vt:lpstr>
      <vt:lpstr>Comic Sans MS</vt:lpstr>
      <vt:lpstr>Office Theme</vt:lpstr>
      <vt:lpstr>PowerPoint 演示文稿</vt:lpstr>
      <vt:lpstr>PowerPoint 演示文稿</vt:lpstr>
      <vt:lpstr>PowerPoint 演示文稿</vt:lpstr>
      <vt:lpstr>PowerPoint 演示文稿</vt:lpstr>
      <vt:lpstr>PowerPoint 演示文稿</vt:lpstr>
      <vt:lpstr>Rancangan untuk mengurangi resiko penularan mikroorganisme dirumah sakit dan fasilitas pelayanan kesehatan lainnya dari sumber infeksi </vt:lpstr>
      <vt:lpstr>MENCUCI TANGAN</vt:lpstr>
      <vt:lpstr>PowerPoint 演示文稿</vt:lpstr>
      <vt:lpstr>PowerPoint 演示文稿</vt:lpstr>
      <vt:lpstr>PowerPoint 演示文稿</vt:lpstr>
      <vt:lpstr>	1. Tangani peralatan yang tercemar       dengan benar untuk mencegah kontak       langsung dengan kulit atau membran      mukosa/ selaput lendir. 2. Cegah terjadinya kontaminasi pada      pakaian atau lingkungan. 3. Cuci dan desinfeksi peralatan bekas      pakai sebelum di gunakan kembali. </vt:lpstr>
      <vt:lpstr>PowerPoint 演示文稿</vt:lpstr>
      <vt:lpstr>PowerPoint 演示文稿</vt:lpstr>
      <vt:lpstr>PowerPoint 演示文稿</vt:lpstr>
      <vt:lpstr>PowerPoint 演示文稿</vt:lpstr>
      <vt:lpstr>Kewaspadaan berdasarkan transmisi perlu dilakukan sebagai tambahan kewaspadaan standar  </vt:lpstr>
      <vt:lpstr>PowerPoint 演示文稿</vt:lpstr>
      <vt:lpstr>Kewaspadaan Penularan Melalui Kontak</vt:lpstr>
      <vt:lpstr>Kewaspadaan Penularan  Melalui Droplet</vt:lpstr>
      <vt:lpstr>Kewaspadaan Penularan  Melalui Air Borne</vt:lpstr>
      <vt:lpstr>KOMPONEN UTAMA</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User</dc:creator>
  <cp:lastModifiedBy>User</cp:lastModifiedBy>
  <cp:revision>5</cp:revision>
  <dcterms:created xsi:type="dcterms:W3CDTF">2019-03-09T21:42:00Z</dcterms:created>
  <dcterms:modified xsi:type="dcterms:W3CDTF">2019-03-10T08:47:10Z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1033-10.2.0.7635</vt:lpwstr>
  </property>
</Properties>
</file>