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7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8" r:id="rId20"/>
    <p:sldId id="279" r:id="rId21"/>
    <p:sldId id="280" r:id="rId22"/>
    <p:sldId id="281" r:id="rId23"/>
    <p:sldId id="282" r:id="rId24"/>
    <p:sldId id="283" r:id="rId25"/>
    <p:sldId id="257" r:id="rId26"/>
    <p:sldId id="275" r:id="rId27"/>
    <p:sldId id="277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7D3B-685B-4D47-BEDC-9F75D6148DF9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326E-08E0-483C-973F-A6472BBA3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7D3B-685B-4D47-BEDC-9F75D6148DF9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326E-08E0-483C-973F-A6472BBA3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7D3B-685B-4D47-BEDC-9F75D6148DF9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326E-08E0-483C-973F-A6472BBA3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7D3B-685B-4D47-BEDC-9F75D6148DF9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326E-08E0-483C-973F-A6472BBA3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7D3B-685B-4D47-BEDC-9F75D6148DF9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326E-08E0-483C-973F-A6472BBA3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7D3B-685B-4D47-BEDC-9F75D6148DF9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326E-08E0-483C-973F-A6472BBA3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7D3B-685B-4D47-BEDC-9F75D6148DF9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326E-08E0-483C-973F-A6472BBA3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7D3B-685B-4D47-BEDC-9F75D6148DF9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326E-08E0-483C-973F-A6472BBA3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7D3B-685B-4D47-BEDC-9F75D6148DF9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326E-08E0-483C-973F-A6472BBA3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7D3B-685B-4D47-BEDC-9F75D6148DF9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326E-08E0-483C-973F-A6472BBA3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7D3B-685B-4D47-BEDC-9F75D6148DF9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326E-08E0-483C-973F-A6472BBA3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17D3B-685B-4D47-BEDC-9F75D6148DF9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1326E-08E0-483C-973F-A6472BBA32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id.wikipedia.org/wiki/Manusia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id.wikipedia.org/wiki/Manusi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DILEMA IPTEK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Transcultural</a:t>
            </a:r>
            <a:r>
              <a:rPr lang="en-US" dirty="0" smtClean="0"/>
              <a:t> </a:t>
            </a:r>
            <a:r>
              <a:rPr lang="en-US" dirty="0" err="1" smtClean="0"/>
              <a:t>Nursingmerupakan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area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ilai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(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ras</a:t>
            </a:r>
            <a:r>
              <a:rPr lang="en-US" dirty="0" smtClean="0"/>
              <a:t>, </a:t>
            </a:r>
            <a:r>
              <a:rPr lang="en-US" dirty="0" err="1" smtClean="0"/>
              <a:t>yangmempengaruhi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perawat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</a:t>
            </a:r>
            <a:r>
              <a:rPr lang="en-US" dirty="0" err="1" smtClean="0"/>
              <a:t>keperawatankepada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/ </a:t>
            </a:r>
            <a:r>
              <a:rPr lang="en-US" dirty="0" err="1" smtClean="0"/>
              <a:t>pasien</a:t>
            </a:r>
            <a:r>
              <a:rPr lang="en-US" dirty="0" smtClean="0"/>
              <a:t> ).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Leininger</a:t>
            </a:r>
            <a:r>
              <a:rPr lang="en-US" dirty="0" smtClean="0"/>
              <a:t> ( 1991 )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latin typeface="Forte" pitchFamily="66" charset="0"/>
              </a:rPr>
              <a:t>Dampak</a:t>
            </a:r>
            <a:r>
              <a:rPr lang="en-US" b="1" dirty="0" smtClean="0">
                <a:latin typeface="Forte" pitchFamily="66" charset="0"/>
              </a:rPr>
              <a:t> IPTEK </a:t>
            </a:r>
            <a:r>
              <a:rPr lang="en-US" b="1" dirty="0" err="1" smtClean="0">
                <a:latin typeface="Forte" pitchFamily="66" charset="0"/>
              </a:rPr>
              <a:t>dalam</a:t>
            </a:r>
            <a:r>
              <a:rPr lang="en-US" b="1" dirty="0" smtClean="0">
                <a:latin typeface="Forte" pitchFamily="66" charset="0"/>
              </a:rPr>
              <a:t> </a:t>
            </a:r>
            <a:r>
              <a:rPr lang="en-US" b="1" dirty="0" err="1" smtClean="0">
                <a:latin typeface="Forte" pitchFamily="66" charset="0"/>
              </a:rPr>
              <a:t>Kesehatan</a:t>
            </a:r>
            <a:r>
              <a:rPr lang="en-US" b="1" dirty="0" smtClean="0">
                <a:latin typeface="Forte" pitchFamily="66" charset="0"/>
              </a:rPr>
              <a:t/>
            </a:r>
            <a:br>
              <a:rPr lang="en-US" b="1" dirty="0" smtClean="0">
                <a:latin typeface="Forte" pitchFamily="66" charset="0"/>
              </a:rPr>
            </a:br>
            <a:r>
              <a:rPr lang="en-US" b="1" dirty="0" smtClean="0">
                <a:latin typeface="Blackadder ITC" pitchFamily="82" charset="0"/>
              </a:rPr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KesehatanPerkembangan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lapanganpekerjaan</a:t>
            </a:r>
            <a:r>
              <a:rPr lang="en-US" dirty="0" smtClean="0"/>
              <a:t> </a:t>
            </a:r>
            <a:r>
              <a:rPr lang="en-US" dirty="0" err="1" smtClean="0"/>
              <a:t>baru,sehingga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berperan,baik</a:t>
            </a:r>
            <a:r>
              <a:rPr lang="en-US" dirty="0" smtClean="0"/>
              <a:t> 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 </a:t>
            </a:r>
            <a:r>
              <a:rPr lang="en-US" dirty="0" err="1" smtClean="0"/>
              <a:t>positif,yaitu</a:t>
            </a:r>
            <a:r>
              <a:rPr lang="en-US" dirty="0" smtClean="0"/>
              <a:t> </a:t>
            </a:r>
            <a:r>
              <a:rPr lang="en-US" dirty="0" err="1" smtClean="0"/>
              <a:t>terpenuhinya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kemakmuran</a:t>
            </a:r>
            <a:r>
              <a:rPr lang="en-US" dirty="0" smtClean="0"/>
              <a:t> </a:t>
            </a:r>
            <a:r>
              <a:rPr lang="en-US" dirty="0" err="1" smtClean="0"/>
              <a:t>materi,kemudahan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mendayagunakan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sistemtransformasi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.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dengankata</a:t>
            </a:r>
            <a:r>
              <a:rPr lang="en-US" dirty="0" smtClean="0"/>
              <a:t> lain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tercipta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Teknologi</a:t>
            </a:r>
            <a:r>
              <a:rPr lang="en-US" dirty="0" smtClean="0"/>
              <a:t> yang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realisasi</a:t>
            </a:r>
            <a:r>
              <a:rPr lang="en-US" dirty="0" smtClean="0"/>
              <a:t> yang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khusunya</a:t>
            </a:r>
            <a:r>
              <a:rPr lang="en-US" dirty="0" smtClean="0"/>
              <a:t> </a:t>
            </a:r>
            <a:r>
              <a:rPr lang="en-US" dirty="0" err="1" smtClean="0"/>
              <a:t>dibidang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pesatnya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pendahulu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berussaha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menyempurnakan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Beberapa</a:t>
            </a:r>
            <a:r>
              <a:rPr lang="en-US" dirty="0" smtClean="0"/>
              <a:t> yang </a:t>
            </a:r>
            <a:r>
              <a:rPr lang="en-US" dirty="0" err="1" smtClean="0"/>
              <a:t>telahdiciptakannya</a:t>
            </a:r>
            <a:r>
              <a:rPr lang="en-US" dirty="0" smtClean="0"/>
              <a:t>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rassakan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. Hal </a:t>
            </a:r>
            <a:r>
              <a:rPr lang="en-US" dirty="0" err="1" smtClean="0"/>
              <a:t>inilah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/>
              <a:t>Beberapa</a:t>
            </a:r>
            <a:r>
              <a:rPr lang="en-US" sz="3600" dirty="0" smtClean="0"/>
              <a:t> yang </a:t>
            </a:r>
            <a:r>
              <a:rPr lang="en-US" sz="3600" dirty="0" err="1" smtClean="0"/>
              <a:t>kita</a:t>
            </a:r>
            <a:r>
              <a:rPr lang="en-US" sz="3600" dirty="0" smtClean="0"/>
              <a:t> </a:t>
            </a:r>
            <a:r>
              <a:rPr lang="en-US" sz="3600" dirty="0" err="1" smtClean="0"/>
              <a:t>ketahui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lazim</a:t>
            </a:r>
            <a:r>
              <a:rPr lang="en-US" sz="3600" dirty="0" smtClean="0"/>
              <a:t> </a:t>
            </a:r>
            <a:r>
              <a:rPr lang="en-US" sz="3600" dirty="0" err="1" smtClean="0"/>
              <a:t>kita</a:t>
            </a:r>
            <a:r>
              <a:rPr lang="en-US" sz="3600" dirty="0" smtClean="0"/>
              <a:t> </a:t>
            </a:r>
            <a:r>
              <a:rPr lang="en-US" sz="3600" dirty="0" err="1" smtClean="0"/>
              <a:t>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dalamkehidupan</a:t>
            </a:r>
            <a:r>
              <a:rPr lang="en-US" sz="3600" dirty="0" smtClean="0"/>
              <a:t> </a:t>
            </a:r>
            <a:r>
              <a:rPr lang="en-US" sz="3600" dirty="0" err="1" smtClean="0"/>
              <a:t>sehari-hari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Ditemukannya</a:t>
            </a:r>
            <a:r>
              <a:rPr lang="en-US" dirty="0" smtClean="0"/>
              <a:t> </a:t>
            </a:r>
            <a:r>
              <a:rPr lang="en-US" dirty="0" err="1" smtClean="0"/>
              <a:t>mikroskop</a:t>
            </a:r>
            <a:r>
              <a:rPr lang="en-US" dirty="0" smtClean="0"/>
              <a:t>, </a:t>
            </a:r>
            <a:r>
              <a:rPr lang="en-US" dirty="0" err="1" smtClean="0"/>
              <a:t>sinar</a:t>
            </a:r>
            <a:r>
              <a:rPr lang="en-US" dirty="0" smtClean="0"/>
              <a:t>-X, </a:t>
            </a:r>
            <a:r>
              <a:rPr lang="en-US" dirty="0" err="1" smtClean="0"/>
              <a:t>antibiotik</a:t>
            </a:r>
            <a:r>
              <a:rPr lang="en-US" dirty="0" smtClean="0"/>
              <a:t>, </a:t>
            </a:r>
            <a:r>
              <a:rPr lang="en-US" dirty="0" err="1" smtClean="0"/>
              <a:t>obat-obat</a:t>
            </a:r>
            <a:r>
              <a:rPr lang="en-US" dirty="0" smtClean="0"/>
              <a:t> </a:t>
            </a:r>
            <a:r>
              <a:rPr lang="en-US" dirty="0" err="1" smtClean="0"/>
              <a:t>bius,transplantasi</a:t>
            </a:r>
            <a:r>
              <a:rPr lang="en-US" dirty="0" smtClean="0"/>
              <a:t> </a:t>
            </a:r>
            <a:r>
              <a:rPr lang="en-US" dirty="0" err="1" smtClean="0"/>
              <a:t>vaksinasi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kedokteran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dalamrangka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denganpesat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bidang-bidang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membebaskan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maut</a:t>
            </a:r>
            <a:r>
              <a:rPr lang="en-US" dirty="0" smtClean="0"/>
              <a:t>,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wabah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mengerikan</a:t>
            </a:r>
            <a:r>
              <a:rPr lang="en-US" dirty="0" smtClean="0"/>
              <a:t> </a:t>
            </a:r>
            <a:r>
              <a:rPr lang="en-US" dirty="0" err="1" smtClean="0"/>
              <a:t>seperticacar</a:t>
            </a:r>
            <a:r>
              <a:rPr lang="en-US" dirty="0" smtClean="0"/>
              <a:t>, </a:t>
            </a:r>
            <a:r>
              <a:rPr lang="en-US" dirty="0" err="1" smtClean="0"/>
              <a:t>pes</a:t>
            </a:r>
            <a:r>
              <a:rPr lang="en-US" dirty="0" smtClean="0"/>
              <a:t>, </a:t>
            </a:r>
            <a:r>
              <a:rPr lang="en-US" dirty="0" err="1" smtClean="0"/>
              <a:t>malaria,TBC</a:t>
            </a:r>
            <a:r>
              <a:rPr lang="en-US" dirty="0" smtClean="0"/>
              <a:t>, tumor, </a:t>
            </a:r>
            <a:r>
              <a:rPr lang="en-US" dirty="0" err="1" smtClean="0"/>
              <a:t>kanker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</a:t>
            </a:r>
            <a:r>
              <a:rPr lang="en-US" dirty="0" err="1" smtClean="0"/>
              <a:t>lain.b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Ditemukannya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organ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yangtelah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(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donor </a:t>
            </a:r>
            <a:r>
              <a:rPr lang="en-US" dirty="0" err="1" smtClean="0"/>
              <a:t>mata</a:t>
            </a:r>
            <a:r>
              <a:rPr lang="en-US" dirty="0" smtClean="0"/>
              <a:t>),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Diketemukannya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plastik,sehingga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r>
              <a:rPr lang="en-US" dirty="0" smtClean="0"/>
              <a:t> yang </a:t>
            </a:r>
            <a:r>
              <a:rPr lang="en-US" dirty="0" err="1" smtClean="0"/>
              <a:t>pesek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mancung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Diketemukannya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menu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diketemukannya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menu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vitamin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memperlambat</a:t>
            </a:r>
            <a:r>
              <a:rPr lang="en-US" dirty="0" smtClean="0"/>
              <a:t> </a:t>
            </a:r>
            <a:r>
              <a:rPr lang="en-US" dirty="0" err="1" smtClean="0"/>
              <a:t>keausan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organ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lam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Diketemukannya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sampah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limbahsehingga</a:t>
            </a:r>
            <a:r>
              <a:rPr lang="en-US" dirty="0" smtClean="0"/>
              <a:t> </a:t>
            </a:r>
            <a:r>
              <a:rPr lang="en-US" dirty="0" err="1" smtClean="0"/>
              <a:t>sampah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mengganggukelangsungan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manusia.Sehingga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bukti-bukti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perkembanganteknologi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yangmeluas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danpemberantasan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dapatmenyerang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seketika</a:t>
            </a:r>
            <a:r>
              <a:rPr lang="en-US" dirty="0" smtClean="0"/>
              <a:t>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menulardapat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, </a:t>
            </a:r>
            <a:r>
              <a:rPr lang="en-US" dirty="0" err="1" smtClean="0"/>
              <a:t>cacing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jamur</a:t>
            </a:r>
            <a:r>
              <a:rPr lang="en-US" dirty="0" smtClean="0"/>
              <a:t>. </a:t>
            </a:r>
            <a:r>
              <a:rPr lang="en-US" dirty="0" err="1" smtClean="0"/>
              <a:t>Denganmenggunakan</a:t>
            </a:r>
            <a:r>
              <a:rPr lang="en-US" dirty="0" smtClean="0"/>
              <a:t> </a:t>
            </a:r>
            <a:r>
              <a:rPr lang="en-US" dirty="0" err="1" smtClean="0"/>
              <a:t>mikroskop</a:t>
            </a:r>
            <a:r>
              <a:rPr lang="en-US" dirty="0" smtClean="0"/>
              <a:t> </a:t>
            </a:r>
            <a:r>
              <a:rPr lang="en-US" dirty="0" err="1" smtClean="0"/>
              <a:t>elektron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prosesperkembangbiakan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Usaha </a:t>
            </a:r>
            <a:r>
              <a:rPr lang="en-US" sz="3600" b="1" dirty="0" err="1" smtClean="0"/>
              <a:t>pemberantasan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penyakit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menular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beberapa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diantaranya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Melokalisasi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yang </a:t>
            </a:r>
            <a:r>
              <a:rPr lang="en-US" dirty="0" err="1" smtClean="0"/>
              <a:t>tuntas</a:t>
            </a:r>
            <a:r>
              <a:rPr lang="en-US" dirty="0" smtClean="0"/>
              <a:t> </a:t>
            </a:r>
            <a:r>
              <a:rPr lang="en-US" dirty="0" err="1" smtClean="0"/>
              <a:t>terhadappenderita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faslitas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yang </a:t>
            </a:r>
            <a:r>
              <a:rPr lang="en-US" dirty="0" err="1" smtClean="0"/>
              <a:t>memadai</a:t>
            </a:r>
            <a:r>
              <a:rPr lang="en-US" dirty="0" smtClean="0"/>
              <a:t> </a:t>
            </a:r>
            <a:r>
              <a:rPr lang="en-US" dirty="0" err="1" smtClean="0"/>
              <a:t>dapatdigunakan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memberantas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 </a:t>
            </a:r>
            <a:r>
              <a:rPr lang="en-US" dirty="0" err="1" smtClean="0"/>
              <a:t>negatif</a:t>
            </a:r>
            <a:r>
              <a:rPr lang="en-US" dirty="0" smtClean="0"/>
              <a:t>. </a:t>
            </a:r>
            <a:r>
              <a:rPr lang="en-US" dirty="0" err="1" smtClean="0"/>
              <a:t>Yaitu</a:t>
            </a:r>
            <a:r>
              <a:rPr lang="en-US" b="1" dirty="0" smtClean="0"/>
              <a:t> </a:t>
            </a:r>
            <a:r>
              <a:rPr lang="en-US" b="1" dirty="0" err="1" smtClean="0"/>
              <a:t>timbulnya</a:t>
            </a:r>
            <a:r>
              <a:rPr lang="en-US" b="1" dirty="0" smtClean="0"/>
              <a:t> </a:t>
            </a:r>
            <a:r>
              <a:rPr lang="en-US" b="1" dirty="0" err="1" smtClean="0"/>
              <a:t>penyakit-penyakit</a:t>
            </a:r>
            <a:r>
              <a:rPr lang="en-US" b="1" dirty="0" smtClean="0"/>
              <a:t> </a:t>
            </a:r>
            <a:r>
              <a:rPr lang="en-US" b="1" dirty="0" err="1" smtClean="0"/>
              <a:t>baru</a:t>
            </a:r>
            <a:r>
              <a:rPr lang="en-US" b="1" dirty="0" smtClean="0"/>
              <a:t>, </a:t>
            </a:r>
            <a:r>
              <a:rPr lang="en-US" b="1" dirty="0" err="1" smtClean="0"/>
              <a:t>baik</a:t>
            </a:r>
            <a:r>
              <a:rPr lang="en-US" b="1" dirty="0" smtClean="0"/>
              <a:t> </a:t>
            </a:r>
            <a:r>
              <a:rPr lang="en-US" b="1" dirty="0" err="1" smtClean="0"/>
              <a:t>langsung</a:t>
            </a:r>
            <a:r>
              <a:rPr lang="en-US" b="1" dirty="0" smtClean="0"/>
              <a:t> </a:t>
            </a:r>
            <a:r>
              <a:rPr lang="en-US" b="1" dirty="0" err="1" smtClean="0"/>
              <a:t>maupuntidak</a:t>
            </a:r>
            <a:r>
              <a:rPr lang="en-US" b="1" dirty="0" smtClean="0"/>
              <a:t> </a:t>
            </a:r>
            <a:r>
              <a:rPr lang="en-US" b="1" dirty="0" err="1" smtClean="0"/>
              <a:t>langsung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v-SE" dirty="0" smtClean="0"/>
              <a:t>a. Efek Radiasi yang Berpotensi Menghasilkan Penyakit Baru</a:t>
            </a:r>
          </a:p>
          <a:p>
            <a:pPr>
              <a:buNone/>
            </a:pPr>
            <a:r>
              <a:rPr lang="en-US" dirty="0" smtClean="0"/>
              <a:t>b.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c. </a:t>
            </a:r>
            <a:r>
              <a:rPr lang="fi-FI" dirty="0" smtClean="0"/>
              <a:t>Kesalahan Persepsi Diyakini Oleh Masyarakat</a:t>
            </a:r>
          </a:p>
          <a:p>
            <a:pPr>
              <a:buNone/>
            </a:pPr>
            <a:r>
              <a:rPr lang="fi-FI" dirty="0" smtClean="0"/>
              <a:t>d.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e. </a:t>
            </a:r>
            <a:r>
              <a:rPr lang="en-US" dirty="0" err="1" smtClean="0"/>
              <a:t>Kerahasiaan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Terjamin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f. </a:t>
            </a:r>
            <a:r>
              <a:rPr lang="en-US" dirty="0" err="1" smtClean="0"/>
              <a:t>Terganggunya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g. Repetitive Strain Injury (RSI)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a. Efek Radiasi yang Berpotensi Menghasilkan Penyakit Baru 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S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ketahuibersama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memilikiobat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tercapainya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kesembuhanyang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penderitanya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Pengertian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Transkultural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010400" cy="41148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Pengertian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Transkultural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Bila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ditinjau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makna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kata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transkultural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berasal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kata</a:t>
            </a:r>
            <a:r>
              <a:rPr lang="en-US" dirty="0" smtClean="0">
                <a:solidFill>
                  <a:schemeClr val="tx1"/>
                </a:solidFill>
              </a:rPr>
              <a:t> trans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culture,Trans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aluar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perpindahan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jalan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penghubung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Menurut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KamusBesar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Bahasa</a:t>
            </a:r>
            <a:r>
              <a:rPr lang="en-US" dirty="0" smtClean="0">
                <a:solidFill>
                  <a:schemeClr val="tx1"/>
                </a:solidFill>
              </a:rPr>
              <a:t> Indonesia; trans </a:t>
            </a:r>
            <a:r>
              <a:rPr lang="en-US" dirty="0" err="1" smtClean="0">
                <a:solidFill>
                  <a:schemeClr val="tx1"/>
                </a:solidFill>
              </a:rPr>
              <a:t>berarti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melintang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melintas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menembus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melalui.Cultur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r>
              <a:rPr lang="en-US" dirty="0" smtClean="0">
                <a:solidFill>
                  <a:schemeClr val="tx1"/>
                </a:solidFill>
              </a:rPr>
              <a:t> . 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Menurut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Kamus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Bahasa</a:t>
            </a:r>
            <a:r>
              <a:rPr lang="en-US" dirty="0" smtClean="0">
                <a:solidFill>
                  <a:schemeClr val="tx1"/>
                </a:solidFill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</a:rPr>
              <a:t>kultur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berarti</a:t>
            </a:r>
            <a:r>
              <a:rPr lang="en-US" dirty="0" smtClean="0">
                <a:solidFill>
                  <a:schemeClr val="tx1"/>
                </a:solidFill>
              </a:rPr>
              <a:t> :- </a:t>
            </a:r>
            <a:r>
              <a:rPr lang="en-US" dirty="0" err="1" smtClean="0">
                <a:solidFill>
                  <a:schemeClr val="tx1"/>
                </a:solidFill>
              </a:rPr>
              <a:t>kebudayaan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pemeliharaan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pembudidayaan</a:t>
            </a:r>
            <a:r>
              <a:rPr lang="en-US" dirty="0" smtClean="0">
                <a:solidFill>
                  <a:schemeClr val="tx1"/>
                </a:solidFill>
              </a:rPr>
              <a:t>.- </a:t>
            </a:r>
            <a:r>
              <a:rPr lang="en-US" dirty="0" err="1" smtClean="0">
                <a:solidFill>
                  <a:schemeClr val="tx1"/>
                </a:solidFill>
              </a:rPr>
              <a:t>Kepercayaan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 –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perilaku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umum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suatukelompok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diteruskan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generasi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berikutnya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sedangkan</a:t>
            </a:r>
            <a:r>
              <a:rPr lang="en-US" dirty="0" smtClean="0">
                <a:solidFill>
                  <a:schemeClr val="tx1"/>
                </a:solidFill>
              </a:rPr>
              <a:t> cultural </a:t>
            </a:r>
            <a:r>
              <a:rPr lang="en-US" dirty="0" err="1" smtClean="0">
                <a:solidFill>
                  <a:schemeClr val="tx1"/>
                </a:solidFill>
              </a:rPr>
              <a:t>berarti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  <a:r>
              <a:rPr lang="en-US" dirty="0" err="1" smtClean="0">
                <a:solidFill>
                  <a:schemeClr val="tx1"/>
                </a:solidFill>
              </a:rPr>
              <a:t>Sesuatu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berkaitan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kebudayaan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b.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Teknologi</a:t>
            </a:r>
            <a:r>
              <a:rPr lang="en-US" dirty="0" smtClean="0"/>
              <a:t> yang </a:t>
            </a:r>
            <a:r>
              <a:rPr lang="en-US" dirty="0" err="1" smtClean="0"/>
              <a:t>kian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begatif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. Para </a:t>
            </a:r>
            <a:r>
              <a:rPr lang="en-US" dirty="0" err="1" smtClean="0"/>
              <a:t>pengkonsumsi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antibiotik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semata-mata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keluhan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intensitas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antibiotik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hanyasampai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kemungkian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kekebalan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antibiotik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i-FI" dirty="0" smtClean="0"/>
              <a:t>c. Kesalahan Persepsi Diyakini Oleh Masyarakat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mengkaji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dapatkan</a:t>
            </a:r>
            <a:r>
              <a:rPr lang="en-US" dirty="0" smtClean="0"/>
              <a:t>.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maraknya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penikmat</a:t>
            </a:r>
            <a:r>
              <a:rPr lang="en-US" dirty="0" smtClean="0"/>
              <a:t> </a:t>
            </a:r>
            <a:r>
              <a:rPr lang="en-US" dirty="0" err="1" smtClean="0"/>
              <a:t>kolesterol</a:t>
            </a:r>
            <a:r>
              <a:rPr lang="en-US" dirty="0" smtClean="0"/>
              <a:t> </a:t>
            </a:r>
            <a:r>
              <a:rPr lang="en-US" dirty="0" err="1" smtClean="0"/>
              <a:t>berlebih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anggapan</a:t>
            </a:r>
            <a:r>
              <a:rPr lang="en-US" dirty="0" smtClean="0"/>
              <a:t> yang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 </a:t>
            </a:r>
            <a:r>
              <a:rPr lang="en-US" dirty="0" err="1" smtClean="0"/>
              <a:t>mngurangi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porsi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kuantitas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yangdikonsumsi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mengkonsumsi</a:t>
            </a:r>
            <a:r>
              <a:rPr lang="en-US" dirty="0" smtClean="0"/>
              <a:t> </a:t>
            </a:r>
            <a:r>
              <a:rPr lang="en-US" dirty="0" err="1" smtClean="0"/>
              <a:t>nasi</a:t>
            </a:r>
            <a:r>
              <a:rPr lang="en-US" dirty="0" smtClean="0"/>
              <a:t> </a:t>
            </a:r>
            <a:r>
              <a:rPr lang="en-US" dirty="0" err="1" smtClean="0"/>
              <a:t>dibeberapa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menggantikannya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karbohidrat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d.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.</a:t>
            </a:r>
          </a:p>
          <a:p>
            <a:pPr>
              <a:buNone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kalkulator</a:t>
            </a:r>
            <a:r>
              <a:rPr lang="en-US" dirty="0" smtClean="0"/>
              <a:t> online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periset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Kedokteran</a:t>
            </a:r>
            <a:r>
              <a:rPr lang="en-US" dirty="0" smtClean="0"/>
              <a:t> Harvard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KedokteranBoston</a:t>
            </a:r>
            <a:r>
              <a:rPr lang="en-US" dirty="0" smtClean="0"/>
              <a:t> yang dialamatkanwww.livingto100. com,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publikasikan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 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meyakini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perhitungankalkulator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akanmempengaruhi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sejahtera</a:t>
            </a:r>
            <a:r>
              <a:rPr lang="en-US" dirty="0" smtClean="0"/>
              <a:t>. </a:t>
            </a:r>
            <a:r>
              <a:rPr lang="en-US" dirty="0" err="1" smtClean="0"/>
              <a:t>Berbahagia</a:t>
            </a:r>
            <a:r>
              <a:rPr lang="en-US" dirty="0" smtClean="0"/>
              <a:t> </a:t>
            </a:r>
            <a:r>
              <a:rPr lang="en-US" dirty="0" err="1" smtClean="0"/>
              <a:t>bagimereka</a:t>
            </a:r>
            <a:r>
              <a:rPr lang="en-US" dirty="0" smtClean="0"/>
              <a:t> yang </a:t>
            </a:r>
            <a:r>
              <a:rPr lang="en-US" dirty="0" err="1" smtClean="0"/>
              <a:t>tercatat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yang </a:t>
            </a:r>
            <a:r>
              <a:rPr lang="en-US" dirty="0" err="1" smtClean="0"/>
              <a:t>panjang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yangtercatat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e. </a:t>
            </a:r>
            <a:r>
              <a:rPr lang="en-US" dirty="0" err="1" smtClean="0"/>
              <a:t>Kerahasiaan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Majunya</a:t>
            </a:r>
            <a:r>
              <a:rPr lang="en-US" dirty="0" smtClean="0"/>
              <a:t> </a:t>
            </a:r>
            <a:r>
              <a:rPr lang="en-US" dirty="0" err="1" smtClean="0"/>
              <a:t>peradaban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bahwapenggunanya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terlindungi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yangberhubungan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privasi</a:t>
            </a:r>
            <a:r>
              <a:rPr lang="en-US" dirty="0" smtClean="0"/>
              <a:t>.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 pula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 </a:t>
            </a:r>
            <a:r>
              <a:rPr lang="en-US" dirty="0" err="1" smtClean="0"/>
              <a:t>payudara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.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email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rekaman</a:t>
            </a:r>
            <a:r>
              <a:rPr lang="en-US" dirty="0" smtClean="0"/>
              <a:t> </a:t>
            </a:r>
            <a:r>
              <a:rPr lang="en-US" dirty="0" err="1" smtClean="0"/>
              <a:t>medik</a:t>
            </a:r>
            <a:r>
              <a:rPr lang="en-US" dirty="0" smtClean="0"/>
              <a:t> 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permaslahan</a:t>
            </a:r>
            <a:r>
              <a:rPr lang="en-US" dirty="0" smtClean="0"/>
              <a:t> yang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privasi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f. </a:t>
            </a:r>
            <a:r>
              <a:rPr lang="en-US" dirty="0" err="1" smtClean="0"/>
              <a:t>Terganggunya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organ vital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dilindungi.Namun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berbahaya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r>
              <a:rPr lang="en-US" dirty="0" smtClean="0"/>
              <a:t>. </a:t>
            </a:r>
            <a:r>
              <a:rPr lang="en-US" dirty="0" err="1" smtClean="0"/>
              <a:t>Slah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printer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</a:t>
            </a:r>
            <a:r>
              <a:rPr lang="en-US" dirty="0" err="1" smtClean="0"/>
              <a:t>buble</a:t>
            </a:r>
            <a:r>
              <a:rPr lang="en-US" dirty="0" smtClean="0"/>
              <a:t> jet </a:t>
            </a:r>
            <a:r>
              <a:rPr lang="en-US" dirty="0" err="1" smtClean="0"/>
              <a:t>kebisingannya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printer </a:t>
            </a:r>
            <a:r>
              <a:rPr lang="en-US" dirty="0" err="1" smtClean="0"/>
              <a:t>sistim</a:t>
            </a:r>
            <a:r>
              <a:rPr lang="en-US" dirty="0" smtClean="0"/>
              <a:t> dot matrix.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printer yang paling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kebisingannya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laser printer. </a:t>
            </a:r>
            <a:r>
              <a:rPr lang="en-US" dirty="0" err="1" smtClean="0"/>
              <a:t>Kebisingan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berakibat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kelelahan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rasa </a:t>
            </a:r>
            <a:r>
              <a:rPr lang="en-US" dirty="0" err="1" smtClean="0"/>
              <a:t>nyeri</a:t>
            </a:r>
            <a:r>
              <a:rPr lang="en-US" dirty="0" smtClean="0"/>
              <a:t>. </a:t>
            </a: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kebisingan</a:t>
            </a:r>
            <a:r>
              <a:rPr lang="en-US" dirty="0" smtClean="0"/>
              <a:t> yang </a:t>
            </a:r>
            <a:r>
              <a:rPr lang="en-US" dirty="0" err="1" smtClean="0"/>
              <a:t>diizinkan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8 </a:t>
            </a:r>
            <a:r>
              <a:rPr lang="en-US" dirty="0" err="1" smtClean="0"/>
              <a:t>jamper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80 dB.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ideal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kebisingan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40 - 50 dB.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pendingin</a:t>
            </a:r>
            <a:r>
              <a:rPr lang="en-US" dirty="0" smtClean="0"/>
              <a:t> (AC),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kebisingan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printer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g.Repetitive</a:t>
            </a:r>
            <a:r>
              <a:rPr lang="en-US" dirty="0" smtClean="0"/>
              <a:t> Strain Injury (RSI)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RSI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terminologi</a:t>
            </a:r>
            <a:r>
              <a:rPr lang="en-US" dirty="0" smtClean="0"/>
              <a:t> yang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padabeberapa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keluhan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(musculoskeletal). </a:t>
            </a:r>
            <a:r>
              <a:rPr lang="en-US" dirty="0" err="1" smtClean="0"/>
              <a:t>Inimenyangkut</a:t>
            </a:r>
            <a:r>
              <a:rPr lang="en-US" dirty="0" smtClean="0"/>
              <a:t> </a:t>
            </a:r>
            <a:r>
              <a:rPr lang="en-US" dirty="0" err="1" smtClean="0"/>
              <a:t>keluhan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urat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RSI 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lengan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(Work-Related Upper Limb Disorders)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berlebihanyang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(Occupational Overuse Injuries).</a:t>
            </a:r>
          </a:p>
          <a:p>
            <a:r>
              <a:rPr lang="en-US" dirty="0" err="1" smtClean="0"/>
              <a:t>Keluhan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diderita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en-US" dirty="0" smtClean="0"/>
              <a:t> yang </a:t>
            </a:r>
            <a:r>
              <a:rPr lang="en-US" dirty="0" err="1" smtClean="0"/>
              <a:t>statis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gerakantangan</a:t>
            </a:r>
            <a:r>
              <a:rPr lang="en-US" dirty="0" smtClean="0"/>
              <a:t> yang </a:t>
            </a:r>
            <a:r>
              <a:rPr lang="en-US" dirty="0" err="1" smtClean="0"/>
              <a:t>berulang</a:t>
            </a:r>
            <a:r>
              <a:rPr lang="en-US" dirty="0" smtClean="0"/>
              <a:t> (repetitive)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,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statis</a:t>
            </a:r>
            <a:r>
              <a:rPr lang="en-US" dirty="0" smtClean="0"/>
              <a:t>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menggenggam</a:t>
            </a:r>
            <a:r>
              <a:rPr lang="en-US" dirty="0" smtClean="0"/>
              <a:t> mouse), </a:t>
            </a:r>
            <a:r>
              <a:rPr lang="en-US" dirty="0" err="1" smtClean="0"/>
              <a:t>membiarkan</a:t>
            </a:r>
            <a:r>
              <a:rPr lang="en-US" dirty="0" smtClean="0"/>
              <a:t> </a:t>
            </a:r>
            <a:r>
              <a:rPr lang="en-US" dirty="0" err="1" smtClean="0"/>
              <a:t>lengan</a:t>
            </a:r>
            <a:r>
              <a:rPr lang="en-US" dirty="0" smtClean="0"/>
              <a:t> </a:t>
            </a:r>
            <a:r>
              <a:rPr lang="en-US" dirty="0" err="1" smtClean="0"/>
              <a:t>membengkok,dan</a:t>
            </a:r>
            <a:r>
              <a:rPr lang="en-US" dirty="0" smtClean="0"/>
              <a:t> </a:t>
            </a:r>
            <a:r>
              <a:rPr lang="en-US" dirty="0" err="1" smtClean="0"/>
              <a:t>sejenisnya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lama.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didesain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ergonomis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keyboard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monitor yang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terlampau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menopang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en-US" dirty="0" smtClean="0"/>
              <a:t> </a:t>
            </a:r>
            <a:r>
              <a:rPr lang="en-US" dirty="0" err="1" smtClean="0"/>
              <a:t>tegak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parah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ditambah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,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istirahat</a:t>
            </a:r>
            <a:r>
              <a:rPr lang="en-US" dirty="0" smtClean="0"/>
              <a:t>, </a:t>
            </a:r>
            <a:r>
              <a:rPr lang="en-US" dirty="0" err="1" smtClean="0"/>
              <a:t>mengandung</a:t>
            </a:r>
            <a:r>
              <a:rPr lang="en-US" dirty="0" smtClean="0"/>
              <a:t> stress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deadline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perokok</a:t>
            </a:r>
            <a:r>
              <a:rPr lang="en-US" dirty="0" smtClean="0"/>
              <a:t>, </a:t>
            </a:r>
            <a:r>
              <a:rPr lang="en-US" dirty="0" err="1" smtClean="0"/>
              <a:t>menderita</a:t>
            </a:r>
            <a:r>
              <a:rPr lang="en-US" dirty="0" smtClean="0"/>
              <a:t> </a:t>
            </a:r>
            <a:r>
              <a:rPr lang="en-US" dirty="0" err="1" smtClean="0"/>
              <a:t>kegemukan</a:t>
            </a:r>
            <a:r>
              <a:rPr lang="en-US" dirty="0" smtClean="0"/>
              <a:t> (</a:t>
            </a:r>
            <a:r>
              <a:rPr lang="en-US" dirty="0" err="1" smtClean="0"/>
              <a:t>obesitas</a:t>
            </a:r>
            <a:r>
              <a:rPr lang="en-US" dirty="0" smtClean="0"/>
              <a:t>), </a:t>
            </a:r>
            <a:r>
              <a:rPr lang="en-US" dirty="0" err="1" smtClean="0"/>
              <a:t>lemah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, </a:t>
            </a:r>
            <a:r>
              <a:rPr lang="en-US" dirty="0" err="1" smtClean="0"/>
              <a:t>memilikitangan</a:t>
            </a:r>
            <a:r>
              <a:rPr lang="en-US" dirty="0" smtClean="0"/>
              <a:t> yang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berolah</a:t>
            </a:r>
            <a:r>
              <a:rPr lang="en-US" dirty="0" smtClean="0"/>
              <a:t> raga.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RSI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pangkal</a:t>
            </a:r>
            <a:r>
              <a:rPr lang="en-US" dirty="0" smtClean="0"/>
              <a:t> </a:t>
            </a:r>
            <a:r>
              <a:rPr lang="en-US" dirty="0" err="1" smtClean="0"/>
              <a:t>lengan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keujung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. </a:t>
            </a:r>
            <a:r>
              <a:rPr lang="en-US" dirty="0" err="1" smtClean="0"/>
              <a:t>Gejala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peringatan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Gejala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peringatan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a.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b.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kaku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mengancingbaju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c.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(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membalik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buku,memutar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memegang</a:t>
            </a:r>
            <a:r>
              <a:rPr lang="en-US" dirty="0" smtClean="0"/>
              <a:t> mug)</a:t>
            </a:r>
          </a:p>
          <a:p>
            <a:pPr>
              <a:buNone/>
            </a:pPr>
            <a:r>
              <a:rPr lang="en-US" dirty="0" smtClean="0"/>
              <a:t>d. </a:t>
            </a:r>
            <a:r>
              <a:rPr lang="en-US" dirty="0" err="1" smtClean="0"/>
              <a:t>Bangun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rasa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pergelangan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rasadi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pagi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e.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f.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gemetar</a:t>
            </a:r>
            <a:r>
              <a:rPr lang="en-US" dirty="0" smtClean="0"/>
              <a:t> (tremor)</a:t>
            </a:r>
          </a:p>
          <a:p>
            <a:pPr>
              <a:buNone/>
            </a:pPr>
            <a:r>
              <a:rPr lang="en-US" dirty="0" smtClean="0"/>
              <a:t>g.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canggung</a:t>
            </a:r>
            <a:r>
              <a:rPr lang="en-US" dirty="0" smtClean="0"/>
              <a:t>, </a:t>
            </a:r>
            <a:r>
              <a:rPr lang="en-US" dirty="0" err="1" smtClean="0"/>
              <a:t>bergetar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rasa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Kesimpulan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 </a:t>
            </a:r>
            <a:r>
              <a:rPr lang="en-US" dirty="0" err="1" smtClean="0"/>
              <a:t>menyelidiki</a:t>
            </a:r>
            <a:r>
              <a:rPr lang="en-US" dirty="0" smtClean="0"/>
              <a:t>, </a:t>
            </a:r>
            <a:r>
              <a:rPr lang="en-US" dirty="0" err="1" smtClean="0"/>
              <a:t>menemukan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>
                <a:hlinkClick r:id="rId2"/>
              </a:rPr>
              <a:t> </a:t>
            </a:r>
            <a:r>
              <a:rPr lang="en-US" dirty="0" err="1">
                <a:hlinkClick r:id="rId2"/>
              </a:rPr>
              <a:t>manusia</a:t>
            </a:r>
            <a:r>
              <a:rPr lang="en-US" dirty="0" smtClean="0">
                <a:hlinkClick r:id="rId2"/>
              </a:rPr>
              <a:t> 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terkecuali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keperawatan.Perawat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era modern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Perawat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era modern </a:t>
            </a:r>
            <a:r>
              <a:rPr lang="en-US" dirty="0" err="1" smtClean="0"/>
              <a:t>hendaknya</a:t>
            </a:r>
            <a:r>
              <a:rPr lang="en-US" dirty="0" smtClean="0"/>
              <a:t> </a:t>
            </a:r>
            <a:r>
              <a:rPr lang="en-US" dirty="0" err="1" smtClean="0"/>
              <a:t>megetahui</a:t>
            </a:r>
            <a:r>
              <a:rPr lang="en-US" dirty="0" smtClean="0"/>
              <a:t>,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menyelidiki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kedokteran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agar </a:t>
            </a:r>
            <a:r>
              <a:rPr lang="en-US" dirty="0" err="1" smtClean="0"/>
              <a:t>perawat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bgi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Menurut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KamusBesar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Bahasa</a:t>
            </a:r>
            <a:r>
              <a:rPr lang="en-US" dirty="0" smtClean="0">
                <a:solidFill>
                  <a:schemeClr val="tx1"/>
                </a:solidFill>
              </a:rPr>
              <a:t> Indonesia; trans </a:t>
            </a:r>
            <a:r>
              <a:rPr lang="en-US" dirty="0" err="1" smtClean="0">
                <a:solidFill>
                  <a:schemeClr val="tx1"/>
                </a:solidFill>
              </a:rPr>
              <a:t>berarti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melintang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melintas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menembus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melalui.Cultur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r>
              <a:rPr lang="en-US" dirty="0" smtClean="0">
                <a:solidFill>
                  <a:schemeClr val="tx1"/>
                </a:solidFill>
              </a:rPr>
              <a:t> .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Menurut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Kamus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Bahasa</a:t>
            </a:r>
            <a:r>
              <a:rPr lang="en-US" dirty="0" smtClean="0">
                <a:solidFill>
                  <a:schemeClr val="tx1"/>
                </a:solidFill>
              </a:rPr>
              <a:t> Indonesia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>
                <a:solidFill>
                  <a:srgbClr val="C00000"/>
                </a:solidFill>
              </a:rPr>
              <a:t>kultur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berarti</a:t>
            </a:r>
            <a:r>
              <a:rPr lang="en-US" dirty="0" smtClean="0">
                <a:solidFill>
                  <a:schemeClr val="tx1"/>
                </a:solidFill>
              </a:rPr>
              <a:t> :- </a:t>
            </a:r>
            <a:r>
              <a:rPr lang="en-US" dirty="0" err="1" smtClean="0">
                <a:solidFill>
                  <a:schemeClr val="tx1"/>
                </a:solidFill>
              </a:rPr>
              <a:t>kebudayaan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pemeliharaan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pembudidayaan</a:t>
            </a:r>
            <a:r>
              <a:rPr lang="en-US" dirty="0" smtClean="0">
                <a:solidFill>
                  <a:schemeClr val="tx1"/>
                </a:solidFill>
              </a:rPr>
              <a:t>.- </a:t>
            </a:r>
            <a:r>
              <a:rPr lang="en-US" dirty="0" err="1" smtClean="0">
                <a:solidFill>
                  <a:schemeClr val="tx1"/>
                </a:solidFill>
              </a:rPr>
              <a:t>Kepercayaan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 –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perilaku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umum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suatukelompok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diteruskan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generasi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berikutnya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sedangkan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cultural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berarti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  <a:r>
              <a:rPr lang="en-US" dirty="0" err="1" smtClean="0">
                <a:solidFill>
                  <a:schemeClr val="tx1"/>
                </a:solidFill>
              </a:rPr>
              <a:t>Sesuatu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berkaitan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kebudayaan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Budaya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berarti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akal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budi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hasil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istiadat.Dan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kebudayaan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berarti</a:t>
            </a:r>
            <a:r>
              <a:rPr lang="en-US" dirty="0" smtClean="0">
                <a:solidFill>
                  <a:schemeClr val="tx1"/>
                </a:solidFill>
              </a:rPr>
              <a:t> : - </a:t>
            </a:r>
            <a:r>
              <a:rPr lang="en-US" dirty="0" err="1" smtClean="0">
                <a:solidFill>
                  <a:schemeClr val="tx1"/>
                </a:solidFill>
              </a:rPr>
              <a:t>Hasil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penciptaan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batin</a:t>
            </a:r>
            <a:r>
              <a:rPr lang="en-US" dirty="0" smtClean="0">
                <a:solidFill>
                  <a:schemeClr val="tx1"/>
                </a:solidFill>
              </a:rPr>
              <a:t> ( </a:t>
            </a:r>
            <a:r>
              <a:rPr lang="en-US" dirty="0" err="1" smtClean="0">
                <a:solidFill>
                  <a:schemeClr val="tx1"/>
                </a:solidFill>
              </a:rPr>
              <a:t>akal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budi</a:t>
            </a:r>
            <a:r>
              <a:rPr lang="en-US" dirty="0" smtClean="0">
                <a:solidFill>
                  <a:schemeClr val="tx1"/>
                </a:solidFill>
              </a:rPr>
              <a:t> )</a:t>
            </a: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seperti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kepercayaan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kesenian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istiadat</a:t>
            </a:r>
            <a:r>
              <a:rPr lang="en-US" dirty="0" smtClean="0">
                <a:solidFill>
                  <a:schemeClr val="tx1"/>
                </a:solidFill>
              </a:rPr>
              <a:t>. - </a:t>
            </a:r>
            <a:r>
              <a:rPr lang="en-US" dirty="0" err="1" smtClean="0">
                <a:solidFill>
                  <a:schemeClr val="tx1"/>
                </a:solidFill>
              </a:rPr>
              <a:t>Keseluruhanpengetahuan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makhluk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menjadipedoman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lakunya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Transkultural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lain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interaksisosial</a:t>
            </a:r>
            <a:r>
              <a:rPr lang="en-US" dirty="0" smtClean="0"/>
              <a:t>- </a:t>
            </a:r>
            <a:r>
              <a:rPr lang="en-US" dirty="0" err="1" smtClean="0"/>
              <a:t>Transcultural</a:t>
            </a:r>
            <a:r>
              <a:rPr lang="en-US" dirty="0" smtClean="0"/>
              <a:t> Nursing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area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yang </a:t>
            </a:r>
            <a:r>
              <a:rPr lang="en-US" dirty="0" err="1" smtClean="0"/>
              <a:t>berkaitandengan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(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, </a:t>
            </a:r>
            <a:r>
              <a:rPr lang="en-US" dirty="0" err="1" smtClean="0"/>
              <a:t>ras</a:t>
            </a:r>
            <a:r>
              <a:rPr lang="en-US" dirty="0" smtClean="0"/>
              <a:t> ,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perawat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asuhankeperawatan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/ </a:t>
            </a:r>
            <a:r>
              <a:rPr lang="en-US" dirty="0" err="1" smtClean="0"/>
              <a:t>pasien</a:t>
            </a:r>
            <a:r>
              <a:rPr lang="en-US" dirty="0" smtClean="0"/>
              <a:t> ).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Leininger</a:t>
            </a:r>
            <a:r>
              <a:rPr lang="en-US" dirty="0" smtClean="0"/>
              <a:t> ( 1991 ).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Definisi</a:t>
            </a:r>
            <a:r>
              <a:rPr lang="en-US" dirty="0" smtClean="0"/>
              <a:t> IPTEK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ketahui</a:t>
            </a:r>
            <a:r>
              <a:rPr lang="en-US" dirty="0" smtClean="0"/>
              <a:t>,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merembes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kehidupankebanyakan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sekalipun.Dimana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mewujudkankesejahteraan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harkat</a:t>
            </a:r>
            <a:r>
              <a:rPr lang="en-US" dirty="0" smtClean="0"/>
              <a:t> </a:t>
            </a:r>
            <a:r>
              <a:rPr lang="en-US" dirty="0" err="1" smtClean="0"/>
              <a:t>martabat</a:t>
            </a:r>
            <a:r>
              <a:rPr lang="en-US" dirty="0" smtClean="0"/>
              <a:t> </a:t>
            </a:r>
            <a:r>
              <a:rPr lang="en-US" dirty="0" err="1" smtClean="0"/>
              <a:t>manusia.Atas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kreatifitas</a:t>
            </a:r>
            <a:r>
              <a:rPr lang="en-US" dirty="0" smtClean="0"/>
              <a:t> </a:t>
            </a:r>
            <a:r>
              <a:rPr lang="en-US" dirty="0" err="1" smtClean="0"/>
              <a:t>akalnya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IPTEK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SDA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YME. </a:t>
            </a:r>
          </a:p>
          <a:p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dalampengembangan</a:t>
            </a:r>
            <a:r>
              <a:rPr lang="en-US" dirty="0" smtClean="0"/>
              <a:t> IPTEK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dasarkan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moral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 yang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beradab</a:t>
            </a:r>
            <a:r>
              <a:rPr lang="en-US" dirty="0" smtClean="0"/>
              <a:t>, agar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mengecam</a:t>
            </a:r>
            <a:r>
              <a:rPr lang="en-US" dirty="0" smtClean="0"/>
              <a:t> IPTEK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merata.Di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temukan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ENDOSCOPY, MAGNETIC RESSONACE       IMAGI NG (MRI), </a:t>
            </a:r>
          </a:p>
          <a:p>
            <a:r>
              <a:rPr lang="en-US" dirty="0" smtClean="0"/>
              <a:t>TERMOGRAFI, </a:t>
            </a:r>
          </a:p>
          <a:p>
            <a:r>
              <a:rPr lang="en-US" dirty="0" smtClean="0"/>
              <a:t>PULSE OXYMETRY, </a:t>
            </a:r>
          </a:p>
          <a:p>
            <a:r>
              <a:rPr lang="en-US" dirty="0" smtClean="0"/>
              <a:t>X-RAY (SINAR X), </a:t>
            </a:r>
          </a:p>
          <a:p>
            <a:r>
              <a:rPr lang="en-US" dirty="0" smtClean="0"/>
              <a:t>CT-SCAN(COMPUTERIZED TOMOGRAPHY SCANNING), </a:t>
            </a:r>
          </a:p>
          <a:p>
            <a:r>
              <a:rPr lang="en-US" dirty="0" smtClean="0"/>
              <a:t>PET (Positron </a:t>
            </a:r>
            <a:r>
              <a:rPr lang="en-US" dirty="0" err="1" smtClean="0"/>
              <a:t>EmissionTomography</a:t>
            </a:r>
            <a:r>
              <a:rPr lang="en-US" dirty="0" smtClean="0"/>
              <a:t>), </a:t>
            </a:r>
          </a:p>
          <a:p>
            <a:r>
              <a:rPr lang="en-US" dirty="0" smtClean="0"/>
              <a:t>FETAL ECG, </a:t>
            </a:r>
          </a:p>
          <a:p>
            <a:r>
              <a:rPr lang="en-US" dirty="0" smtClean="0"/>
              <a:t>ELECTRO MYOGRAPH (EMG),</a:t>
            </a:r>
          </a:p>
          <a:p>
            <a:r>
              <a:rPr lang="en-US" dirty="0" smtClean="0"/>
              <a:t>ELECTROENCEPHALOGRAPHY (EEG): </a:t>
            </a:r>
          </a:p>
          <a:p>
            <a:r>
              <a:rPr lang="en-US" dirty="0" smtClean="0"/>
              <a:t>PENGUKURAN KELISTRIKAN PADA JARINGANOTAK, DLL.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Dilema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Transkultural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 </a:t>
            </a:r>
            <a:r>
              <a:rPr lang="en-US" dirty="0" err="1" smtClean="0"/>
              <a:t>menyelidiki</a:t>
            </a:r>
            <a:r>
              <a:rPr lang="en-US" dirty="0" smtClean="0"/>
              <a:t>, </a:t>
            </a:r>
            <a:r>
              <a:rPr lang="en-US" dirty="0" err="1" smtClean="0"/>
              <a:t>menemukan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err="1" smtClean="0"/>
              <a:t>meningkatkan</a:t>
            </a:r>
            <a:r>
              <a:rPr lang="en-US" smtClean="0"/>
              <a:t> pemahaman </a:t>
            </a:r>
            <a:r>
              <a:rPr lang="en-US" smtClean="0">
                <a:hlinkClick r:id="rId2"/>
              </a:rPr>
              <a:t>manusia</a:t>
            </a:r>
            <a:r>
              <a:rPr lang="en-US" dirty="0" smtClean="0">
                <a:hlinkClick r:id="rId2"/>
              </a:rPr>
              <a:t> 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Segi-segi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 agar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rumusan-rumusan</a:t>
            </a:r>
            <a:r>
              <a:rPr lang="en-US" dirty="0" smtClean="0"/>
              <a:t> yang </a:t>
            </a:r>
            <a:r>
              <a:rPr lang="en-US" dirty="0" err="1" smtClean="0"/>
              <a:t>pasti</a:t>
            </a:r>
            <a:r>
              <a:rPr lang="en-US" dirty="0" smtClean="0"/>
              <a:t>.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pandangannya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ilmu-ilmudiperoleh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sz="3500" dirty="0" err="1" smtClean="0"/>
              <a:t>keterbatasannya</a:t>
            </a:r>
            <a:r>
              <a:rPr lang="en-US" sz="3500" dirty="0" smtClean="0"/>
              <a:t>. </a:t>
            </a:r>
            <a:endParaRPr lang="en-US" sz="3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; </a:t>
            </a:r>
            <a:r>
              <a:rPr lang="en-US" dirty="0" err="1" smtClean="0"/>
              <a:t>ilmupengetahuan</a:t>
            </a:r>
            <a:r>
              <a:rPr lang="en-US" dirty="0" smtClean="0"/>
              <a:t> </a:t>
            </a:r>
            <a:r>
              <a:rPr lang="en-US" dirty="0" err="1" smtClean="0"/>
              <a:t>terapan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pula </a:t>
            </a:r>
            <a:r>
              <a:rPr lang="en-US" dirty="0" err="1" smtClean="0"/>
              <a:t>diterjemahkan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kelangsungandan</a:t>
            </a:r>
            <a:r>
              <a:rPr lang="en-US" dirty="0" smtClean="0"/>
              <a:t> </a:t>
            </a:r>
            <a:r>
              <a:rPr lang="en-US" dirty="0" err="1" smtClean="0"/>
              <a:t>kenyamanan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beranggapan</a:t>
            </a:r>
            <a:r>
              <a:rPr lang="en-US" dirty="0" smtClean="0"/>
              <a:t> </a:t>
            </a:r>
            <a:r>
              <a:rPr lang="en-US" b="1" dirty="0" err="1" smtClean="0"/>
              <a:t>teknologi</a:t>
            </a:r>
            <a:r>
              <a:rPr lang="en-US" b="1" dirty="0" smtClean="0"/>
              <a:t> </a:t>
            </a:r>
            <a:r>
              <a:rPr lang="en-US" b="1" dirty="0" err="1" smtClean="0"/>
              <a:t>adalahbarang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sesuatu</a:t>
            </a:r>
            <a:r>
              <a:rPr lang="en-US" b="1" dirty="0" smtClean="0"/>
              <a:t> yang </a:t>
            </a:r>
            <a:r>
              <a:rPr lang="en-US" b="1" dirty="0" err="1" smtClean="0"/>
              <a:t>baru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1359</Words>
  <Application>Microsoft Office PowerPoint</Application>
  <PresentationFormat>On-screen Show (4:3)</PresentationFormat>
  <Paragraphs>100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DILEMA IPTEK</vt:lpstr>
      <vt:lpstr>Pengertian Transkultural</vt:lpstr>
      <vt:lpstr>PowerPoint Presentation</vt:lpstr>
      <vt:lpstr>PowerPoint Presentation</vt:lpstr>
      <vt:lpstr>PowerPoint Presentation</vt:lpstr>
      <vt:lpstr>Definisi IPTEK dan Perkembangannya</vt:lpstr>
      <vt:lpstr>Iptek dalam kesehatan</vt:lpstr>
      <vt:lpstr>Definisi Dilema Iptek   dalam Transkultural </vt:lpstr>
      <vt:lpstr>PowerPoint Presentation</vt:lpstr>
      <vt:lpstr>PowerPoint Presentation</vt:lpstr>
      <vt:lpstr> Dampak IPTEK dalam Kesehatan   </vt:lpstr>
      <vt:lpstr>PowerPoint Presentation</vt:lpstr>
      <vt:lpstr>Beberapa yang kita ketahui dan lazim kita gunakan dalamkehidupan sehari-hari.</vt:lpstr>
      <vt:lpstr>PowerPoint Presentation</vt:lpstr>
      <vt:lpstr>PowerPoint Presentation</vt:lpstr>
      <vt:lpstr>Usaha pemberantasan penyakit menular dengan beberapa cara diantaranya</vt:lpstr>
      <vt:lpstr>Dampak Negatif Perkembangan Teknologi Terhadap Kesehatan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e. Kerahasiaan Seseorang Tidak Terjamin</vt:lpstr>
      <vt:lpstr>f. Terganggunya Syaraf</vt:lpstr>
      <vt:lpstr>g.Repetitive Strain Injury (RSI)</vt:lpstr>
      <vt:lpstr>Gejala yang menjadi tanda peringatan menyangkut</vt:lpstr>
      <vt:lpstr>Kesimpulan </vt:lpstr>
      <vt:lpstr>Saran</vt:lpstr>
    </vt:vector>
  </TitlesOfParts>
  <Company>UNIVERSITAS INDONUSA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DILEMA IPTEK</dc:title>
  <dc:creator>Yayah.karyanah</dc:creator>
  <cp:lastModifiedBy>May</cp:lastModifiedBy>
  <cp:revision>12</cp:revision>
  <dcterms:created xsi:type="dcterms:W3CDTF">2014-03-23T23:54:43Z</dcterms:created>
  <dcterms:modified xsi:type="dcterms:W3CDTF">2015-02-27T04:08:23Z</dcterms:modified>
</cp:coreProperties>
</file>