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ko-KR"/>
    </a:defPPr>
    <a:lvl1pPr marL="0" indent="0" algn="l" defTabSz="914400">
      <a:buNone/>
      <a:defRPr lang="ko-KR" sz="1800" baseline="0" smtClean="0">
        <a:solidFill>
          <a:srgbClr val="000000"/>
        </a:solidFill>
        <a:latin typeface="+mn-lt"/>
        <a:ea typeface="+mn-ea"/>
      </a:defRPr>
    </a:lvl1pPr>
    <a:lvl2pPr marL="457200" lvl="1" indent="0" defTabSz="914400">
      <a:defRPr lang="ko-KR" smtClean="0"/>
    </a:lvl2pPr>
    <a:lvl3pPr marL="914400" lvl="2" indent="0" defTabSz="914400">
      <a:defRPr lang="ko-KR" smtClean="0"/>
    </a:lvl3pPr>
    <a:lvl4pPr marL="1371600" lvl="3" indent="0" defTabSz="914400">
      <a:defRPr lang="ko-KR" smtClean="0"/>
    </a:lvl4pPr>
    <a:lvl5pPr marL="1828800" lvl="4" indent="0" defTabSz="914400">
      <a:defRPr lang="ko-KR" smtClean="0"/>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90" d="100"/>
          <a:sy n="90" d="100"/>
        </p:scale>
        <p:origin x="-462" y="-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ext Placeholder 1"/>
          <p:cNvSpPr txBox="1">
            <a:spLocks noGrp="1"/>
          </p:cNvSpPr>
          <p:nvPr>
            <p:ph type="ctrTitle"/>
          </p:nvPr>
        </p:nvSpPr>
        <p:spPr>
          <a:xfrm>
            <a:off x="914400" y="2131060"/>
            <a:ext cx="10363835" cy="1471930"/>
          </a:xfrm>
          <a:prstGeom prst="rect">
            <a:avLst/>
          </a:prstGeom>
        </p:spPr>
        <p:txBody>
          <a:bodyPr vert="horz" wrap="square" lIns="91440" tIns="45720" rIns="91440" bIns="45720" anchor="b">
            <a:normAutofit/>
          </a:bodyPr>
          <a:lstStyle/>
          <a:p>
            <a:pPr marL="0" indent="0" algn="ctr" defTabSz="508000" fontAlgn="auto">
              <a:lnSpc>
                <a:spcPct val="100000"/>
              </a:lnSpc>
              <a:spcBef>
                <a:spcPts val="0"/>
              </a:spcBef>
              <a:spcAft>
                <a:spcPts val="0"/>
              </a:spcAft>
              <a:buFontTx/>
              <a:buNone/>
            </a:pPr>
            <a:r>
              <a:rPr lang="en-US" altLang="ko-KR" sz="4400" b="0" strike="noStrike" cap="none" dirty="0" smtClean="0">
                <a:solidFill>
                  <a:schemeClr val="tx1"/>
                </a:solidFill>
                <a:latin typeface="Times New Roman" charset="0"/>
                <a:ea typeface="Times New Roman" charset="0"/>
              </a:rPr>
              <a:t>Edit Title Master Style</a:t>
            </a:r>
            <a:endParaRPr lang="ko-KR" altLang="en-US" sz="4400" b="0" strike="noStrike" cap="none" dirty="0" smtClean="0">
              <a:solidFill>
                <a:schemeClr val="tx1"/>
              </a:solidFill>
              <a:latin typeface="Times New Roman" charset="0"/>
              <a:ea typeface="Times New Roman" charset="0"/>
            </a:endParaRPr>
          </a:p>
        </p:txBody>
      </p:sp>
      <p:sp>
        <p:nvSpPr>
          <p:cNvPr id="3" name="Subtitle 2"/>
          <p:cNvSpPr txBox="1">
            <a:spLocks noGrp="1"/>
          </p:cNvSpPr>
          <p:nvPr>
            <p:ph type="subTitle" idx="1"/>
          </p:nvPr>
        </p:nvSpPr>
        <p:spPr>
          <a:xfrm>
            <a:off x="1828800" y="3886200"/>
            <a:ext cx="8535035" cy="1755775"/>
          </a:xfrm>
          <a:prstGeom prst="rect">
            <a:avLst/>
          </a:prstGeom>
        </p:spPr>
        <p:txBody>
          <a:bodyPr vert="horz" wrap="square" lIns="91440" tIns="45720" rIns="91440" bIns="45720" anchor="t">
            <a:normAutofit/>
          </a:bodyPr>
          <a:lstStyle/>
          <a:p>
            <a:pPr marL="0" indent="0" algn="ctr" defTabSz="508000" fontAlgn="auto">
              <a:lnSpc>
                <a:spcPct val="100000"/>
              </a:lnSpc>
              <a:spcBef>
                <a:spcPts val="0"/>
              </a:spcBef>
              <a:spcAft>
                <a:spcPts val="0"/>
              </a:spcAft>
              <a:buFontTx/>
              <a:buNone/>
            </a:pPr>
            <a:r>
              <a:rPr lang="en-US" altLang="ko-KR" sz="3200" b="0" strike="noStrike" cap="none" dirty="0" smtClean="0">
                <a:solidFill>
                  <a:schemeClr val="tx1"/>
                </a:solidFill>
                <a:latin typeface="Times New Roman" charset="0"/>
                <a:ea typeface="Times New Roman" charset="0"/>
              </a:rPr>
              <a:t>Edit Subtitle Master Style</a:t>
            </a:r>
            <a:endParaRPr lang="ko-KR" altLang="en-US" sz="3200" b="0" strike="noStrike" cap="none" dirty="0" smtClean="0">
              <a:solidFill>
                <a:schemeClr val="tx1"/>
              </a:solidFill>
              <a:latin typeface="Times New Roman" charset="0"/>
              <a:ea typeface="Times New Roman" charset="0"/>
            </a:endParaRPr>
          </a:p>
        </p:txBody>
      </p:sp>
      <p:sp>
        <p:nvSpPr>
          <p:cNvPr id="4" name="Slide Number Placeholder 3"/>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Times New Roman" charset="0"/>
                <a:ea typeface="Times New Roman" charset="0"/>
              </a:rPr>
              <a:t>‹#›</a:t>
            </a:fld>
            <a:endParaRPr lang="ko-KR" altLang="en-US" sz="1200" b="0" strike="noStrike" cap="none" dirty="0" smtClean="0">
              <a:solidFill>
                <a:srgbClr val="898989"/>
              </a:solidFill>
              <a:latin typeface="Times New Roman" charset="0"/>
              <a:ea typeface="Times New Roman" charset="0"/>
            </a:endParaRPr>
          </a:p>
        </p:txBody>
      </p:sp>
      <p:sp>
        <p:nvSpPr>
          <p:cNvPr id="5" name="Date Placeholder 4"/>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000" b="0" strike="noStrike" cap="none" dirty="0" smtClean="0">
                <a:solidFill>
                  <a:srgbClr val="000000"/>
                </a:solidFill>
                <a:latin typeface="Times New Roman" charset="0"/>
                <a:ea typeface="Times New Roman" charset="0"/>
              </a:rPr>
              <a:t>29/07/2019</a:t>
            </a:fld>
            <a:endParaRPr lang="ko-KR" altLang="en-US" sz="1000" b="0" strike="noStrike" cap="none" dirty="0" smtClean="0">
              <a:solidFill>
                <a:srgbClr val="000000"/>
              </a:solidFill>
              <a:latin typeface="Times New Roman" charset="0"/>
              <a:ea typeface="Times New Roman" charset="0"/>
            </a:endParaRPr>
          </a:p>
        </p:txBody>
      </p:sp>
      <p:sp>
        <p:nvSpPr>
          <p:cNvPr id="6" name="Footer Placeholder 5"/>
          <p:cNvSpPr txBox="1">
            <a:spLocks noGrp="1"/>
          </p:cNvSpPr>
          <p:nvPr>
            <p:ph type="ftr" idx="11"/>
          </p:nvPr>
        </p:nvSpPr>
        <p:spPr>
          <a:xfrm>
            <a:off x="4267200" y="6263640"/>
            <a:ext cx="3658234"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ext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4400" b="0" strike="noStrike" cap="none" dirty="0" smtClean="0">
                <a:solidFill>
                  <a:schemeClr val="tx1"/>
                </a:solidFill>
                <a:latin typeface="Times New Roman" charset="0"/>
                <a:ea typeface="Times New Roman" charset="0"/>
              </a:rPr>
              <a:t>Edit Title Master Style</a:t>
            </a:r>
            <a:endParaRPr lang="ko-KR" altLang="en-US" sz="4400" b="0" strike="noStrike" cap="none" dirty="0" smtClean="0">
              <a:solidFill>
                <a:schemeClr val="tx1"/>
              </a:solidFill>
              <a:latin typeface="Times New Roman" charset="0"/>
              <a:ea typeface="Times New Roman" charset="0"/>
            </a:endParaRPr>
          </a:p>
        </p:txBody>
      </p:sp>
      <p:sp>
        <p:nvSpPr>
          <p:cNvPr id="3" name="Vertical Text Placeholder 2"/>
          <p:cNvSpPr txBox="1">
            <a:spLocks noGrp="1"/>
          </p:cNvSpPr>
          <p:nvPr>
            <p:ph type="body" orient="vert" idx="1"/>
          </p:nvPr>
        </p:nvSpPr>
        <p:spPr>
          <a:xfrm>
            <a:off x="609600" y="1600200"/>
            <a:ext cx="10973435" cy="4526915"/>
          </a:xfrm>
          <a:prstGeom prst="rect">
            <a:avLst/>
          </a:prstGeom>
        </p:spPr>
        <p:txBody>
          <a:bodyPr vert="eaVert" wrap="square" lIns="91440" tIns="45720" rIns="91440" bIns="45720" anchor="t">
            <a:normAutofit/>
          </a:bodyPr>
          <a:lstStyle/>
          <a:p>
            <a:pPr marL="228600" indent="-228600" algn="l" defTabSz="508000" fontAlgn="auto">
              <a:lnSpc>
                <a:spcPct val="90000"/>
              </a:lnSpc>
              <a:spcBef>
                <a:spcPts val="0"/>
              </a:spcBef>
              <a:spcAft>
                <a:spcPts val="0"/>
              </a:spcAft>
              <a:buFont typeface="Times New Roman"/>
              <a:buChar char="•"/>
            </a:pPr>
            <a:r>
              <a:rPr lang="en-US" altLang="ko-KR" sz="2800" b="0" strike="noStrike" cap="none" dirty="0" smtClean="0">
                <a:solidFill>
                  <a:schemeClr val="tx1"/>
                </a:solidFill>
                <a:latin typeface="Times New Roman" charset="0"/>
                <a:ea typeface="Times New Roman" charset="0"/>
              </a:rPr>
              <a:t>Tap to edit Master text styles</a:t>
            </a:r>
            <a:endParaRPr lang="ko-KR" altLang="en-US" sz="2800" b="0" strike="noStrike" cap="none" dirty="0" smtClean="0">
              <a:solidFill>
                <a:schemeClr val="tx1"/>
              </a:solidFill>
              <a:latin typeface="Times New Roman" charset="0"/>
              <a:ea typeface="Times New Roman" charset="0"/>
            </a:endParaRPr>
          </a:p>
          <a:p>
            <a:pPr marL="685800" indent="-228600" algn="l" defTabSz="508000" fontAlgn="auto">
              <a:lnSpc>
                <a:spcPct val="90000"/>
              </a:lnSpc>
              <a:spcBef>
                <a:spcPts val="0"/>
              </a:spcBef>
              <a:spcAft>
                <a:spcPts val="0"/>
              </a:spcAft>
              <a:buFont typeface="Times New Roman"/>
              <a:buChar char="•"/>
            </a:pPr>
            <a:r>
              <a:rPr lang="en-US" altLang="ko-KR" sz="2400" b="0" strike="noStrike" cap="none" dirty="0" smtClean="0">
                <a:solidFill>
                  <a:schemeClr val="tx1"/>
                </a:solidFill>
                <a:latin typeface="Times New Roman" charset="0"/>
                <a:ea typeface="Times New Roman" charset="0"/>
              </a:rPr>
              <a:t>Second level</a:t>
            </a:r>
            <a:endParaRPr lang="ko-KR" altLang="en-US" sz="2400" b="0" strike="noStrike" cap="none" dirty="0" smtClean="0">
              <a:solidFill>
                <a:schemeClr val="tx1"/>
              </a:solidFill>
              <a:latin typeface="Times New Roman" charset="0"/>
              <a:ea typeface="Times New Roman" charset="0"/>
            </a:endParaRPr>
          </a:p>
          <a:p>
            <a:pPr marL="1143000" indent="-228600" algn="l" defTabSz="508000" fontAlgn="auto">
              <a:lnSpc>
                <a:spcPct val="90000"/>
              </a:lnSpc>
              <a:spcBef>
                <a:spcPts val="0"/>
              </a:spcBef>
              <a:spcAft>
                <a:spcPts val="0"/>
              </a:spcAft>
              <a:buFont typeface="Times New Roman"/>
              <a:buChar char="•"/>
            </a:pPr>
            <a:r>
              <a:rPr lang="en-US" altLang="ko-KR" sz="2000" b="0" strike="noStrike" cap="none" dirty="0" smtClean="0">
                <a:solidFill>
                  <a:schemeClr val="tx1"/>
                </a:solidFill>
                <a:latin typeface="Times New Roman" charset="0"/>
                <a:ea typeface="Times New Roman" charset="0"/>
              </a:rPr>
              <a:t>Level 3</a:t>
            </a:r>
            <a:endParaRPr lang="ko-KR" altLang="en-US" sz="2000" b="0" strike="noStrike" cap="none" dirty="0" smtClean="0">
              <a:solidFill>
                <a:schemeClr val="tx1"/>
              </a:solidFill>
              <a:latin typeface="Times New Roman" charset="0"/>
              <a:ea typeface="Times New Roman" charset="0"/>
            </a:endParaRPr>
          </a:p>
          <a:p>
            <a:pPr marL="1600200" indent="-228600" algn="l" defTabSz="508000" fontAlgn="auto">
              <a:lnSpc>
                <a:spcPct val="90000"/>
              </a:lnSpc>
              <a:spcBef>
                <a:spcPts val="0"/>
              </a:spcBef>
              <a:spcAft>
                <a:spcPts val="0"/>
              </a:spcAft>
              <a:buFont typeface="Times New Roman"/>
              <a:buChar char="•"/>
            </a:pPr>
            <a:r>
              <a:rPr lang="en-US" altLang="ko-KR" sz="1800" b="0" strike="noStrike" cap="none" dirty="0" smtClean="0">
                <a:solidFill>
                  <a:schemeClr val="tx1"/>
                </a:solidFill>
                <a:latin typeface="Times New Roman" charset="0"/>
                <a:ea typeface="Times New Roman" charset="0"/>
              </a:rPr>
              <a:t>Fourth level</a:t>
            </a:r>
            <a:endParaRPr lang="ko-KR" altLang="en-US" sz="1800" b="0" strike="noStrike" cap="none" dirty="0" smtClean="0">
              <a:solidFill>
                <a:schemeClr val="tx1"/>
              </a:solidFill>
              <a:latin typeface="Times New Roman" charset="0"/>
              <a:ea typeface="Times New Roman" charset="0"/>
            </a:endParaRPr>
          </a:p>
          <a:p>
            <a:pPr marL="2057400" indent="-228600" algn="l" defTabSz="508000" fontAlgn="auto">
              <a:lnSpc>
                <a:spcPct val="90000"/>
              </a:lnSpc>
              <a:spcBef>
                <a:spcPts val="0"/>
              </a:spcBef>
              <a:spcAft>
                <a:spcPts val="0"/>
              </a:spcAft>
              <a:buFont typeface="Times New Roman"/>
              <a:buChar char="•"/>
            </a:pPr>
            <a:r>
              <a:rPr lang="en-US" altLang="ko-KR" sz="1600" b="0" strike="noStrike" cap="none" dirty="0" smtClean="0">
                <a:solidFill>
                  <a:schemeClr val="tx1"/>
                </a:solidFill>
                <a:latin typeface="Times New Roman" charset="0"/>
                <a:ea typeface="Times New Roman" charset="0"/>
              </a:rPr>
              <a:t>Fifth level</a:t>
            </a:r>
            <a:endParaRPr lang="ko-KR" altLang="en-US" sz="1600" b="0" strike="noStrike" cap="none" dirty="0" smtClean="0">
              <a:solidFill>
                <a:schemeClr val="tx1"/>
              </a:solidFill>
              <a:latin typeface="Times New Roman" charset="0"/>
              <a:ea typeface="Times New Roman" charset="0"/>
            </a:endParaRPr>
          </a:p>
        </p:txBody>
      </p:sp>
      <p:sp>
        <p:nvSpPr>
          <p:cNvPr id="4" name="Slide Number Placeholder 3"/>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Times New Roman" charset="0"/>
                <a:ea typeface="Times New Roman" charset="0"/>
              </a:rPr>
              <a:t>‹#›</a:t>
            </a:fld>
            <a:endParaRPr lang="ko-KR" altLang="en-US" sz="1200" b="0" strike="noStrike" cap="none" dirty="0" smtClean="0">
              <a:solidFill>
                <a:srgbClr val="898989"/>
              </a:solidFill>
              <a:latin typeface="Times New Roman" charset="0"/>
              <a:ea typeface="Times New Roman" charset="0"/>
            </a:endParaRPr>
          </a:p>
        </p:txBody>
      </p:sp>
      <p:sp>
        <p:nvSpPr>
          <p:cNvPr id="5" name="Date Placeholder 4"/>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000" b="0" strike="noStrike" cap="none" dirty="0" smtClean="0">
                <a:solidFill>
                  <a:srgbClr val="000000"/>
                </a:solidFill>
                <a:latin typeface="Times New Roman" charset="0"/>
                <a:ea typeface="Times New Roman" charset="0"/>
              </a:rPr>
              <a:t>29/07/2019</a:t>
            </a:fld>
            <a:endParaRPr lang="ko-KR" altLang="en-US" sz="1000" b="0" strike="noStrike" cap="none" dirty="0" smtClean="0">
              <a:solidFill>
                <a:srgbClr val="000000"/>
              </a:solidFill>
              <a:latin typeface="Times New Roman" charset="0"/>
              <a:ea typeface="Times New Roman" charset="0"/>
            </a:endParaRPr>
          </a:p>
        </p:txBody>
      </p:sp>
      <p:sp>
        <p:nvSpPr>
          <p:cNvPr id="6" name="Footer Placeholder 5"/>
          <p:cNvSpPr txBox="1">
            <a:spLocks noGrp="1"/>
          </p:cNvSpPr>
          <p:nvPr>
            <p:ph type="ftr" idx="11"/>
          </p:nvPr>
        </p:nvSpPr>
        <p:spPr>
          <a:xfrm>
            <a:off x="4267200" y="6263640"/>
            <a:ext cx="3658234"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With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839200" y="274320"/>
            <a:ext cx="2743835" cy="5852795"/>
          </a:xfrm>
          <a:prstGeom prst="rect">
            <a:avLst/>
          </a:prstGeom>
        </p:spPr>
        <p:txBody>
          <a:bodyPr vert="eaVert"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4400" b="0" strike="noStrike" cap="none" dirty="0" smtClean="0">
                <a:solidFill>
                  <a:schemeClr val="tx1"/>
                </a:solidFill>
                <a:latin typeface="Times New Roman" charset="0"/>
                <a:ea typeface="Times New Roman" charset="0"/>
              </a:rPr>
              <a:t>Edit Subtitle Master Style</a:t>
            </a:r>
            <a:endParaRPr lang="ko-KR" altLang="en-US" sz="4400" b="0" strike="noStrike" cap="none" dirty="0" smtClean="0">
              <a:solidFill>
                <a:schemeClr val="tx1"/>
              </a:solidFill>
              <a:latin typeface="Times New Roman" charset="0"/>
              <a:ea typeface="Times New Roman" charset="0"/>
            </a:endParaRPr>
          </a:p>
        </p:txBody>
      </p:sp>
      <p:sp>
        <p:nvSpPr>
          <p:cNvPr id="3" name="Vertical Text Placeholder 2"/>
          <p:cNvSpPr txBox="1">
            <a:spLocks noGrp="1"/>
          </p:cNvSpPr>
          <p:nvPr>
            <p:ph type="body" orient="vert" idx="1"/>
          </p:nvPr>
        </p:nvSpPr>
        <p:spPr>
          <a:xfrm>
            <a:off x="609600" y="274320"/>
            <a:ext cx="8034655" cy="5852795"/>
          </a:xfrm>
          <a:prstGeom prst="rect">
            <a:avLst/>
          </a:prstGeom>
        </p:spPr>
        <p:txBody>
          <a:bodyPr vert="eaVert" wrap="square" lIns="91440" tIns="45720" rIns="91440" bIns="45720" anchor="t">
            <a:normAutofit/>
          </a:bodyPr>
          <a:lstStyle/>
          <a:p>
            <a:pPr marL="228600" indent="-228600" algn="l" defTabSz="508000" fontAlgn="auto">
              <a:lnSpc>
                <a:spcPct val="90000"/>
              </a:lnSpc>
              <a:spcBef>
                <a:spcPts val="0"/>
              </a:spcBef>
              <a:spcAft>
                <a:spcPts val="0"/>
              </a:spcAft>
              <a:buFont typeface="Times New Roman"/>
              <a:buChar char="•"/>
            </a:pPr>
            <a:r>
              <a:rPr lang="en-US" altLang="ko-KR" sz="2800" b="0" strike="noStrike" cap="none" dirty="0" smtClean="0">
                <a:solidFill>
                  <a:schemeClr val="tx1"/>
                </a:solidFill>
                <a:latin typeface="Times New Roman" charset="0"/>
                <a:ea typeface="Times New Roman" charset="0"/>
              </a:rPr>
              <a:t>Tap to edit Master text styles</a:t>
            </a:r>
            <a:endParaRPr lang="ko-KR" altLang="en-US" sz="2800" b="0" strike="noStrike" cap="none" dirty="0" smtClean="0">
              <a:solidFill>
                <a:schemeClr val="tx1"/>
              </a:solidFill>
              <a:latin typeface="Times New Roman" charset="0"/>
              <a:ea typeface="Times New Roman" charset="0"/>
            </a:endParaRPr>
          </a:p>
          <a:p>
            <a:pPr marL="685800" indent="-228600" algn="l" defTabSz="508000" fontAlgn="auto">
              <a:lnSpc>
                <a:spcPct val="90000"/>
              </a:lnSpc>
              <a:spcBef>
                <a:spcPts val="0"/>
              </a:spcBef>
              <a:spcAft>
                <a:spcPts val="0"/>
              </a:spcAft>
              <a:buFont typeface="Times New Roman"/>
              <a:buChar char="•"/>
            </a:pPr>
            <a:r>
              <a:rPr lang="en-US" altLang="ko-KR" sz="2400" b="0" strike="noStrike" cap="none" dirty="0" smtClean="0">
                <a:solidFill>
                  <a:schemeClr val="tx1"/>
                </a:solidFill>
                <a:latin typeface="Times New Roman" charset="0"/>
                <a:ea typeface="Times New Roman" charset="0"/>
              </a:rPr>
              <a:t>Second level</a:t>
            </a:r>
            <a:endParaRPr lang="ko-KR" altLang="en-US" sz="2400" b="0" strike="noStrike" cap="none" dirty="0" smtClean="0">
              <a:solidFill>
                <a:schemeClr val="tx1"/>
              </a:solidFill>
              <a:latin typeface="Times New Roman" charset="0"/>
              <a:ea typeface="Times New Roman" charset="0"/>
            </a:endParaRPr>
          </a:p>
          <a:p>
            <a:pPr marL="1143000" indent="-228600" algn="l" defTabSz="508000" fontAlgn="auto">
              <a:lnSpc>
                <a:spcPct val="90000"/>
              </a:lnSpc>
              <a:spcBef>
                <a:spcPts val="0"/>
              </a:spcBef>
              <a:spcAft>
                <a:spcPts val="0"/>
              </a:spcAft>
              <a:buFont typeface="Times New Roman"/>
              <a:buChar char="•"/>
            </a:pPr>
            <a:r>
              <a:rPr lang="en-US" altLang="ko-KR" sz="2000" b="0" strike="noStrike" cap="none" dirty="0" smtClean="0">
                <a:solidFill>
                  <a:schemeClr val="tx1"/>
                </a:solidFill>
                <a:latin typeface="Times New Roman" charset="0"/>
                <a:ea typeface="Times New Roman" charset="0"/>
              </a:rPr>
              <a:t>Level 3</a:t>
            </a:r>
            <a:endParaRPr lang="ko-KR" altLang="en-US" sz="2000" b="0" strike="noStrike" cap="none" dirty="0" smtClean="0">
              <a:solidFill>
                <a:schemeClr val="tx1"/>
              </a:solidFill>
              <a:latin typeface="Times New Roman" charset="0"/>
              <a:ea typeface="Times New Roman" charset="0"/>
            </a:endParaRPr>
          </a:p>
          <a:p>
            <a:pPr marL="1600200" indent="-228600" algn="l" defTabSz="508000" fontAlgn="auto">
              <a:lnSpc>
                <a:spcPct val="90000"/>
              </a:lnSpc>
              <a:spcBef>
                <a:spcPts val="0"/>
              </a:spcBef>
              <a:spcAft>
                <a:spcPts val="0"/>
              </a:spcAft>
              <a:buFont typeface="Times New Roman"/>
              <a:buChar char="•"/>
            </a:pPr>
            <a:r>
              <a:rPr lang="en-US" altLang="ko-KR" sz="1800" b="0" strike="noStrike" cap="none" dirty="0" smtClean="0">
                <a:solidFill>
                  <a:schemeClr val="tx1"/>
                </a:solidFill>
                <a:latin typeface="Times New Roman" charset="0"/>
                <a:ea typeface="Times New Roman" charset="0"/>
              </a:rPr>
              <a:t>Fourth level</a:t>
            </a:r>
            <a:endParaRPr lang="ko-KR" altLang="en-US" sz="1800" b="0" strike="noStrike" cap="none" dirty="0" smtClean="0">
              <a:solidFill>
                <a:schemeClr val="tx1"/>
              </a:solidFill>
              <a:latin typeface="Times New Roman" charset="0"/>
              <a:ea typeface="Times New Roman" charset="0"/>
            </a:endParaRPr>
          </a:p>
          <a:p>
            <a:pPr marL="2057400" indent="-228600" algn="l" defTabSz="508000" fontAlgn="auto">
              <a:lnSpc>
                <a:spcPct val="90000"/>
              </a:lnSpc>
              <a:spcBef>
                <a:spcPts val="0"/>
              </a:spcBef>
              <a:spcAft>
                <a:spcPts val="0"/>
              </a:spcAft>
              <a:buFont typeface="Times New Roman"/>
              <a:buChar char="•"/>
            </a:pPr>
            <a:r>
              <a:rPr lang="en-US" altLang="ko-KR" sz="1600" b="0" strike="noStrike" cap="none" dirty="0" smtClean="0">
                <a:solidFill>
                  <a:schemeClr val="tx1"/>
                </a:solidFill>
                <a:latin typeface="Times New Roman" charset="0"/>
                <a:ea typeface="Times New Roman" charset="0"/>
              </a:rPr>
              <a:t>Fifth level</a:t>
            </a:r>
            <a:endParaRPr lang="ko-KR" altLang="en-US" sz="1600" b="0" strike="noStrike" cap="none" dirty="0" smtClean="0">
              <a:solidFill>
                <a:schemeClr val="tx1"/>
              </a:solidFill>
              <a:latin typeface="Times New Roman" charset="0"/>
              <a:ea typeface="Times New Roman" charset="0"/>
            </a:endParaRPr>
          </a:p>
        </p:txBody>
      </p:sp>
      <p:sp>
        <p:nvSpPr>
          <p:cNvPr id="4" name="Slide Number Placeholder 3"/>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Times New Roman" charset="0"/>
                <a:ea typeface="Times New Roman" charset="0"/>
              </a:rPr>
              <a:t>‹#›</a:t>
            </a:fld>
            <a:endParaRPr lang="ko-KR" altLang="en-US" sz="1200" b="0" strike="noStrike" cap="none" dirty="0" smtClean="0">
              <a:solidFill>
                <a:srgbClr val="898989"/>
              </a:solidFill>
              <a:latin typeface="Times New Roman" charset="0"/>
              <a:ea typeface="Times New Roman" charset="0"/>
            </a:endParaRPr>
          </a:p>
        </p:txBody>
      </p:sp>
      <p:sp>
        <p:nvSpPr>
          <p:cNvPr id="5" name="Date Placeholder 4"/>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000" b="0" strike="noStrike" cap="none" dirty="0" smtClean="0">
                <a:solidFill>
                  <a:srgbClr val="000000"/>
                </a:solidFill>
                <a:latin typeface="Times New Roman" charset="0"/>
                <a:ea typeface="Times New Roman" charset="0"/>
              </a:rPr>
              <a:t>29/07/2019</a:t>
            </a:fld>
            <a:endParaRPr lang="ko-KR" altLang="en-US" sz="1000" b="0" strike="noStrike" cap="none" dirty="0" smtClean="0">
              <a:solidFill>
                <a:srgbClr val="000000"/>
              </a:solidFill>
              <a:latin typeface="Times New Roman" charset="0"/>
              <a:ea typeface="Times New Roman" charset="0"/>
            </a:endParaRPr>
          </a:p>
        </p:txBody>
      </p:sp>
      <p:sp>
        <p:nvSpPr>
          <p:cNvPr id="6" name="Footer Placeholder 5"/>
          <p:cNvSpPr txBox="1">
            <a:spLocks noGrp="1"/>
          </p:cNvSpPr>
          <p:nvPr>
            <p:ph type="ftr" idx="11"/>
          </p:nvPr>
        </p:nvSpPr>
        <p:spPr>
          <a:xfrm>
            <a:off x="4267200" y="6263640"/>
            <a:ext cx="3658234"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ext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4400" b="0" strike="noStrike" cap="none" dirty="0" smtClean="0">
                <a:solidFill>
                  <a:schemeClr val="tx1"/>
                </a:solidFill>
                <a:latin typeface="Times New Roman" charset="0"/>
                <a:ea typeface="Times New Roman" charset="0"/>
              </a:rPr>
              <a:t>Edit Title Master Style</a:t>
            </a:r>
            <a:endParaRPr lang="ko-KR" altLang="en-US" sz="4400" b="0" strike="noStrike" cap="none" dirty="0" smtClean="0">
              <a:solidFill>
                <a:schemeClr val="tx1"/>
              </a:solidFill>
              <a:latin typeface="Times New Roman" charset="0"/>
              <a:ea typeface="Times New Roman" charset="0"/>
            </a:endParaRPr>
          </a:p>
        </p:txBody>
      </p:sp>
      <p:sp>
        <p:nvSpPr>
          <p:cNvPr id="3" name="Content Placeholder 2"/>
          <p:cNvSpPr txBox="1">
            <a:spLocks noGrp="1"/>
          </p:cNvSpPr>
          <p:nvPr>
            <p:ph idx="1"/>
          </p:nvPr>
        </p:nvSpPr>
        <p:spPr>
          <a:xfrm>
            <a:off x="609600" y="1600200"/>
            <a:ext cx="10973435" cy="452691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Times New Roman"/>
              <a:buChar char="•"/>
            </a:pPr>
            <a:r>
              <a:rPr lang="en-US" altLang="ko-KR" sz="2800" b="0" strike="noStrike" cap="none" dirty="0" smtClean="0">
                <a:solidFill>
                  <a:schemeClr val="tx1"/>
                </a:solidFill>
                <a:latin typeface="Times New Roman" charset="0"/>
                <a:ea typeface="Times New Roman" charset="0"/>
              </a:rPr>
              <a:t>Tap to edit Master text styles</a:t>
            </a:r>
            <a:endParaRPr lang="ko-KR" altLang="en-US" sz="2800" b="0" strike="noStrike" cap="none" dirty="0" smtClean="0">
              <a:solidFill>
                <a:schemeClr val="tx1"/>
              </a:solidFill>
              <a:latin typeface="Times New Roman" charset="0"/>
              <a:ea typeface="Times New Roman" charset="0"/>
            </a:endParaRPr>
          </a:p>
          <a:p>
            <a:pPr marL="685800" indent="-228600" algn="l" defTabSz="508000" fontAlgn="auto">
              <a:lnSpc>
                <a:spcPct val="90000"/>
              </a:lnSpc>
              <a:spcBef>
                <a:spcPts val="0"/>
              </a:spcBef>
              <a:spcAft>
                <a:spcPts val="0"/>
              </a:spcAft>
              <a:buFont typeface="Times New Roman"/>
              <a:buChar char="•"/>
            </a:pPr>
            <a:r>
              <a:rPr lang="en-US" altLang="ko-KR" sz="2400" b="0" strike="noStrike" cap="none" dirty="0" smtClean="0">
                <a:solidFill>
                  <a:schemeClr val="tx1"/>
                </a:solidFill>
                <a:latin typeface="Times New Roman" charset="0"/>
                <a:ea typeface="Times New Roman" charset="0"/>
              </a:rPr>
              <a:t>Second level</a:t>
            </a:r>
            <a:endParaRPr lang="ko-KR" altLang="en-US" sz="2400" b="0" strike="noStrike" cap="none" dirty="0" smtClean="0">
              <a:solidFill>
                <a:schemeClr val="tx1"/>
              </a:solidFill>
              <a:latin typeface="Times New Roman" charset="0"/>
              <a:ea typeface="Times New Roman" charset="0"/>
            </a:endParaRPr>
          </a:p>
          <a:p>
            <a:pPr marL="1143000" indent="-228600" algn="l" defTabSz="508000" fontAlgn="auto">
              <a:lnSpc>
                <a:spcPct val="90000"/>
              </a:lnSpc>
              <a:spcBef>
                <a:spcPts val="0"/>
              </a:spcBef>
              <a:spcAft>
                <a:spcPts val="0"/>
              </a:spcAft>
              <a:buFont typeface="Times New Roman"/>
              <a:buChar char="•"/>
            </a:pPr>
            <a:r>
              <a:rPr lang="en-US" altLang="ko-KR" sz="2000" b="0" strike="noStrike" cap="none" dirty="0" smtClean="0">
                <a:solidFill>
                  <a:schemeClr val="tx1"/>
                </a:solidFill>
                <a:latin typeface="Times New Roman" charset="0"/>
                <a:ea typeface="Times New Roman" charset="0"/>
              </a:rPr>
              <a:t>Level 3</a:t>
            </a:r>
            <a:endParaRPr lang="ko-KR" altLang="en-US" sz="2000" b="0" strike="noStrike" cap="none" dirty="0" smtClean="0">
              <a:solidFill>
                <a:schemeClr val="tx1"/>
              </a:solidFill>
              <a:latin typeface="Times New Roman" charset="0"/>
              <a:ea typeface="Times New Roman" charset="0"/>
            </a:endParaRPr>
          </a:p>
          <a:p>
            <a:pPr marL="1600200" indent="-228600" algn="l" defTabSz="508000" fontAlgn="auto">
              <a:lnSpc>
                <a:spcPct val="90000"/>
              </a:lnSpc>
              <a:spcBef>
                <a:spcPts val="0"/>
              </a:spcBef>
              <a:spcAft>
                <a:spcPts val="0"/>
              </a:spcAft>
              <a:buFont typeface="Times New Roman"/>
              <a:buChar char="•"/>
            </a:pPr>
            <a:r>
              <a:rPr lang="en-US" altLang="ko-KR" sz="1800" b="0" strike="noStrike" cap="none" dirty="0" smtClean="0">
                <a:solidFill>
                  <a:schemeClr val="tx1"/>
                </a:solidFill>
                <a:latin typeface="Times New Roman" charset="0"/>
                <a:ea typeface="Times New Roman" charset="0"/>
              </a:rPr>
              <a:t>Fourth level</a:t>
            </a:r>
            <a:endParaRPr lang="ko-KR" altLang="en-US" sz="1800" b="0" strike="noStrike" cap="none" dirty="0" smtClean="0">
              <a:solidFill>
                <a:schemeClr val="tx1"/>
              </a:solidFill>
              <a:latin typeface="Times New Roman" charset="0"/>
              <a:ea typeface="Times New Roman" charset="0"/>
            </a:endParaRPr>
          </a:p>
          <a:p>
            <a:pPr marL="2057400" indent="-228600" algn="l" defTabSz="508000" fontAlgn="auto">
              <a:lnSpc>
                <a:spcPct val="90000"/>
              </a:lnSpc>
              <a:spcBef>
                <a:spcPts val="0"/>
              </a:spcBef>
              <a:spcAft>
                <a:spcPts val="0"/>
              </a:spcAft>
              <a:buFont typeface="Times New Roman"/>
              <a:buChar char="•"/>
            </a:pPr>
            <a:r>
              <a:rPr lang="en-US" altLang="ko-KR" sz="1600" b="0" strike="noStrike" cap="none" dirty="0" smtClean="0">
                <a:solidFill>
                  <a:schemeClr val="tx1"/>
                </a:solidFill>
                <a:latin typeface="Times New Roman" charset="0"/>
                <a:ea typeface="Times New Roman" charset="0"/>
              </a:rPr>
              <a:t>Fifth level</a:t>
            </a:r>
            <a:endParaRPr lang="ko-KR" altLang="en-US" sz="1600" b="0" strike="noStrike" cap="none" dirty="0" smtClean="0">
              <a:solidFill>
                <a:schemeClr val="tx1"/>
              </a:solidFill>
              <a:latin typeface="Times New Roman" charset="0"/>
              <a:ea typeface="Times New Roman" charset="0"/>
            </a:endParaRPr>
          </a:p>
        </p:txBody>
      </p:sp>
      <p:sp>
        <p:nvSpPr>
          <p:cNvPr id="4" name="Slide Number Placeholder 3"/>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Times New Roman" charset="0"/>
                <a:ea typeface="Times New Roman" charset="0"/>
              </a:rPr>
              <a:t>‹#›</a:t>
            </a:fld>
            <a:endParaRPr lang="ko-KR" altLang="en-US" sz="1200" b="0" strike="noStrike" cap="none" dirty="0" smtClean="0">
              <a:solidFill>
                <a:srgbClr val="898989"/>
              </a:solidFill>
              <a:latin typeface="Times New Roman" charset="0"/>
              <a:ea typeface="Times New Roman" charset="0"/>
            </a:endParaRPr>
          </a:p>
        </p:txBody>
      </p:sp>
      <p:sp>
        <p:nvSpPr>
          <p:cNvPr id="5" name="Date Placeholder 4"/>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000" b="0" strike="noStrike" cap="none" dirty="0" smtClean="0">
                <a:solidFill>
                  <a:srgbClr val="000000"/>
                </a:solidFill>
                <a:latin typeface="Times New Roman" charset="0"/>
                <a:ea typeface="Times New Roman" charset="0"/>
              </a:rPr>
              <a:t>29/07/2019</a:t>
            </a:fld>
            <a:endParaRPr lang="ko-KR" altLang="en-US" sz="1000" b="0" strike="noStrike" cap="none" dirty="0" smtClean="0">
              <a:solidFill>
                <a:srgbClr val="000000"/>
              </a:solidFill>
              <a:latin typeface="Times New Roman" charset="0"/>
              <a:ea typeface="Times New Roman" charset="0"/>
            </a:endParaRPr>
          </a:p>
        </p:txBody>
      </p:sp>
      <p:sp>
        <p:nvSpPr>
          <p:cNvPr id="6" name="Footer Placeholder 5"/>
          <p:cNvSpPr txBox="1">
            <a:spLocks noGrp="1"/>
          </p:cNvSpPr>
          <p:nvPr>
            <p:ph type="ftr" idx="11"/>
          </p:nvPr>
        </p:nvSpPr>
        <p:spPr>
          <a:xfrm>
            <a:off x="4267200" y="6263640"/>
            <a:ext cx="3658234"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ext Placeholder 1"/>
          <p:cNvSpPr txBox="1">
            <a:spLocks noGrp="1"/>
          </p:cNvSpPr>
          <p:nvPr>
            <p:ph type="title"/>
          </p:nvPr>
        </p:nvSpPr>
        <p:spPr>
          <a:xfrm>
            <a:off x="963294" y="2908300"/>
            <a:ext cx="10363200" cy="1499235"/>
          </a:xfrm>
          <a:prstGeom prst="rect">
            <a:avLst/>
          </a:prstGeom>
        </p:spPr>
        <p:txBody>
          <a:bodyPr vert="horz" wrap="square" lIns="91440" tIns="45720" rIns="91440" bIns="45720" anchor="b">
            <a:normAutofit/>
          </a:bodyPr>
          <a:lstStyle/>
          <a:p>
            <a:pPr marL="0" indent="0" algn="l" defTabSz="508000" fontAlgn="auto">
              <a:lnSpc>
                <a:spcPct val="100000"/>
              </a:lnSpc>
              <a:spcBef>
                <a:spcPts val="0"/>
              </a:spcBef>
              <a:spcAft>
                <a:spcPts val="0"/>
              </a:spcAft>
              <a:buFontTx/>
              <a:buNone/>
            </a:pPr>
            <a:r>
              <a:rPr lang="en-US" altLang="ko-KR" sz="4000" b="0" strike="noStrike" cap="none" dirty="0" smtClean="0">
                <a:solidFill>
                  <a:schemeClr val="tx1"/>
                </a:solidFill>
                <a:latin typeface="Times New Roman" charset="0"/>
                <a:ea typeface="Times New Roman" charset="0"/>
              </a:rPr>
              <a:t>Edit Subtitle Master Style</a:t>
            </a:r>
            <a:endParaRPr lang="ko-KR" altLang="en-US" sz="4000" b="0" strike="noStrike" cap="none" dirty="0" smtClean="0">
              <a:solidFill>
                <a:schemeClr val="tx1"/>
              </a:solidFill>
              <a:latin typeface="Times New Roman" charset="0"/>
              <a:ea typeface="Times New Roman" charset="0"/>
            </a:endParaRPr>
          </a:p>
        </p:txBody>
      </p:sp>
      <p:sp>
        <p:nvSpPr>
          <p:cNvPr id="3" name="Text Placeholder 2"/>
          <p:cNvSpPr txBox="1">
            <a:spLocks noGrp="1"/>
          </p:cNvSpPr>
          <p:nvPr>
            <p:ph type="body" idx="1"/>
          </p:nvPr>
        </p:nvSpPr>
        <p:spPr>
          <a:xfrm>
            <a:off x="963294" y="4406900"/>
            <a:ext cx="10363200" cy="1363345"/>
          </a:xfrm>
          <a:prstGeom prst="rect">
            <a:avLst/>
          </a:prstGeom>
        </p:spPr>
        <p:txBody>
          <a:bodyPr vert="horz" wrap="square" lIns="91440" tIns="45720" rIns="91440" bIns="45720" anchor="t">
            <a:normAutofit/>
          </a:bodyPr>
          <a:lstStyle/>
          <a:p>
            <a:pPr marL="0" indent="0" algn="l" defTabSz="508000" fontAlgn="auto">
              <a:lnSpc>
                <a:spcPct val="100000"/>
              </a:lnSpc>
              <a:spcBef>
                <a:spcPts val="0"/>
              </a:spcBef>
              <a:spcAft>
                <a:spcPts val="0"/>
              </a:spcAft>
              <a:buFontTx/>
              <a:buNone/>
            </a:pPr>
            <a:r>
              <a:rPr lang="en-US" altLang="ko-KR" sz="2000" b="0" strike="noStrike" cap="none" dirty="0" smtClean="0">
                <a:solidFill>
                  <a:schemeClr val="tx1"/>
                </a:solidFill>
                <a:latin typeface="Times New Roman" charset="0"/>
                <a:ea typeface="Times New Roman" charset="0"/>
              </a:rPr>
              <a:t>Edit Subtitle Master Style</a:t>
            </a:r>
            <a:endParaRPr lang="ko-KR" altLang="en-US" sz="2000" b="0" strike="noStrike" cap="none" dirty="0" smtClean="0">
              <a:solidFill>
                <a:schemeClr val="tx1"/>
              </a:solidFill>
              <a:latin typeface="Times New Roman" charset="0"/>
              <a:ea typeface="Times New Roman" charset="0"/>
            </a:endParaRPr>
          </a:p>
        </p:txBody>
      </p:sp>
      <p:sp>
        <p:nvSpPr>
          <p:cNvPr id="4" name="Slide Number Placeholder 3"/>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Times New Roman" charset="0"/>
                <a:ea typeface="Times New Roman" charset="0"/>
              </a:rPr>
              <a:t>‹#›</a:t>
            </a:fld>
            <a:endParaRPr lang="ko-KR" altLang="en-US" sz="1200" b="0" strike="noStrike" cap="none" dirty="0" smtClean="0">
              <a:solidFill>
                <a:srgbClr val="898989"/>
              </a:solidFill>
              <a:latin typeface="Times New Roman" charset="0"/>
              <a:ea typeface="Times New Roman" charset="0"/>
            </a:endParaRPr>
          </a:p>
        </p:txBody>
      </p:sp>
      <p:sp>
        <p:nvSpPr>
          <p:cNvPr id="5" name="Date Placeholder 4"/>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000" b="0" strike="noStrike" cap="none" dirty="0" smtClean="0">
                <a:solidFill>
                  <a:srgbClr val="000000"/>
                </a:solidFill>
                <a:latin typeface="Times New Roman" charset="0"/>
                <a:ea typeface="Times New Roman" charset="0"/>
              </a:rPr>
              <a:t>29/07/2019</a:t>
            </a:fld>
            <a:endParaRPr lang="ko-KR" altLang="en-US" sz="1000" b="0" strike="noStrike" cap="none" dirty="0" smtClean="0">
              <a:solidFill>
                <a:srgbClr val="000000"/>
              </a:solidFill>
              <a:latin typeface="Times New Roman" charset="0"/>
              <a:ea typeface="Times New Roman" charset="0"/>
            </a:endParaRPr>
          </a:p>
        </p:txBody>
      </p:sp>
      <p:sp>
        <p:nvSpPr>
          <p:cNvPr id="6" name="Footer Placeholder 5"/>
          <p:cNvSpPr txBox="1">
            <a:spLocks noGrp="1"/>
          </p:cNvSpPr>
          <p:nvPr>
            <p:ph type="ftr" idx="11"/>
          </p:nvPr>
        </p:nvSpPr>
        <p:spPr>
          <a:xfrm>
            <a:off x="4267200" y="6263640"/>
            <a:ext cx="3658234"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ext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4400" b="0" strike="noStrike" cap="none" dirty="0" smtClean="0">
                <a:solidFill>
                  <a:schemeClr val="tx1"/>
                </a:solidFill>
                <a:latin typeface="Times New Roman" charset="0"/>
                <a:ea typeface="Times New Roman" charset="0"/>
              </a:rPr>
              <a:t>Edit Title Master Style</a:t>
            </a:r>
            <a:endParaRPr lang="ko-KR" altLang="en-US" sz="4400" b="0" strike="noStrike" cap="none" dirty="0" smtClean="0">
              <a:solidFill>
                <a:schemeClr val="tx1"/>
              </a:solidFill>
              <a:latin typeface="Times New Roman" charset="0"/>
              <a:ea typeface="Times New Roman" charset="0"/>
            </a:endParaRPr>
          </a:p>
        </p:txBody>
      </p:sp>
      <p:sp>
        <p:nvSpPr>
          <p:cNvPr id="3" name="Content Placeholder 2"/>
          <p:cNvSpPr txBox="1">
            <a:spLocks noGrp="1"/>
          </p:cNvSpPr>
          <p:nvPr>
            <p:ph idx="1"/>
          </p:nvPr>
        </p:nvSpPr>
        <p:spPr>
          <a:xfrm>
            <a:off x="609600" y="1600200"/>
            <a:ext cx="5389880" cy="452691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Times New Roman"/>
              <a:buChar char="•"/>
            </a:pPr>
            <a:r>
              <a:rPr lang="en-US" altLang="ko-KR" sz="2800" b="0" strike="noStrike" cap="none" dirty="0" smtClean="0">
                <a:solidFill>
                  <a:schemeClr val="tx1"/>
                </a:solidFill>
                <a:latin typeface="Times New Roman" charset="0"/>
                <a:ea typeface="Times New Roman" charset="0"/>
              </a:rPr>
              <a:t>Tap to edit Master text styles</a:t>
            </a:r>
            <a:endParaRPr lang="ko-KR" altLang="en-US" sz="2800" b="0" strike="noStrike" cap="none" dirty="0" smtClean="0">
              <a:solidFill>
                <a:schemeClr val="tx1"/>
              </a:solidFill>
              <a:latin typeface="Times New Roman" charset="0"/>
              <a:ea typeface="Times New Roman" charset="0"/>
            </a:endParaRPr>
          </a:p>
          <a:p>
            <a:pPr marL="685800" indent="-228600" algn="l" defTabSz="508000" fontAlgn="auto">
              <a:lnSpc>
                <a:spcPct val="90000"/>
              </a:lnSpc>
              <a:spcBef>
                <a:spcPts val="0"/>
              </a:spcBef>
              <a:spcAft>
                <a:spcPts val="0"/>
              </a:spcAft>
              <a:buFont typeface="Times New Roman"/>
              <a:buChar char="•"/>
            </a:pPr>
            <a:r>
              <a:rPr lang="en-US" altLang="ko-KR" sz="2400" b="0" strike="noStrike" cap="none" dirty="0" smtClean="0">
                <a:solidFill>
                  <a:schemeClr val="tx1"/>
                </a:solidFill>
                <a:latin typeface="Times New Roman" charset="0"/>
                <a:ea typeface="Times New Roman" charset="0"/>
              </a:rPr>
              <a:t>Second level</a:t>
            </a:r>
            <a:endParaRPr lang="ko-KR" altLang="en-US" sz="2400" b="0" strike="noStrike" cap="none" dirty="0" smtClean="0">
              <a:solidFill>
                <a:schemeClr val="tx1"/>
              </a:solidFill>
              <a:latin typeface="Times New Roman" charset="0"/>
              <a:ea typeface="Times New Roman" charset="0"/>
            </a:endParaRPr>
          </a:p>
          <a:p>
            <a:pPr marL="1143000" indent="-228600" algn="l" defTabSz="508000" fontAlgn="auto">
              <a:lnSpc>
                <a:spcPct val="90000"/>
              </a:lnSpc>
              <a:spcBef>
                <a:spcPts val="0"/>
              </a:spcBef>
              <a:spcAft>
                <a:spcPts val="0"/>
              </a:spcAft>
              <a:buFont typeface="Times New Roman"/>
              <a:buChar char="•"/>
            </a:pPr>
            <a:r>
              <a:rPr lang="en-US" altLang="ko-KR" sz="2000" b="0" strike="noStrike" cap="none" dirty="0" smtClean="0">
                <a:solidFill>
                  <a:schemeClr val="tx1"/>
                </a:solidFill>
                <a:latin typeface="Times New Roman" charset="0"/>
                <a:ea typeface="Times New Roman" charset="0"/>
              </a:rPr>
              <a:t>Level 3</a:t>
            </a:r>
            <a:endParaRPr lang="ko-KR" altLang="en-US" sz="2000" b="0" strike="noStrike" cap="none" dirty="0" smtClean="0">
              <a:solidFill>
                <a:schemeClr val="tx1"/>
              </a:solidFill>
              <a:latin typeface="Times New Roman" charset="0"/>
              <a:ea typeface="Times New Roman" charset="0"/>
            </a:endParaRPr>
          </a:p>
          <a:p>
            <a:pPr marL="1600200" indent="-228600" algn="l" defTabSz="508000" fontAlgn="auto">
              <a:lnSpc>
                <a:spcPct val="90000"/>
              </a:lnSpc>
              <a:spcBef>
                <a:spcPts val="0"/>
              </a:spcBef>
              <a:spcAft>
                <a:spcPts val="0"/>
              </a:spcAft>
              <a:buFont typeface="Times New Roman"/>
              <a:buChar char="•"/>
            </a:pPr>
            <a:r>
              <a:rPr lang="en-US" altLang="ko-KR" sz="1800" b="0" strike="noStrike" cap="none" dirty="0" smtClean="0">
                <a:solidFill>
                  <a:schemeClr val="tx1"/>
                </a:solidFill>
                <a:latin typeface="Times New Roman" charset="0"/>
                <a:ea typeface="Times New Roman" charset="0"/>
              </a:rPr>
              <a:t>Fourth level</a:t>
            </a:r>
            <a:endParaRPr lang="ko-KR" altLang="en-US" sz="1800" b="0" strike="noStrike" cap="none" dirty="0" smtClean="0">
              <a:solidFill>
                <a:schemeClr val="tx1"/>
              </a:solidFill>
              <a:latin typeface="Times New Roman" charset="0"/>
              <a:ea typeface="Times New Roman" charset="0"/>
            </a:endParaRPr>
          </a:p>
          <a:p>
            <a:pPr marL="2057400" indent="-228600" algn="l" defTabSz="508000" fontAlgn="auto">
              <a:lnSpc>
                <a:spcPct val="90000"/>
              </a:lnSpc>
              <a:spcBef>
                <a:spcPts val="0"/>
              </a:spcBef>
              <a:spcAft>
                <a:spcPts val="0"/>
              </a:spcAft>
              <a:buFont typeface="Times New Roman"/>
              <a:buChar char="•"/>
            </a:pPr>
            <a:r>
              <a:rPr lang="en-US" altLang="ko-KR" sz="1600" b="0" strike="noStrike" cap="none" dirty="0" smtClean="0">
                <a:solidFill>
                  <a:schemeClr val="tx1"/>
                </a:solidFill>
                <a:latin typeface="Times New Roman" charset="0"/>
                <a:ea typeface="Times New Roman" charset="0"/>
              </a:rPr>
              <a:t>Fifth level</a:t>
            </a:r>
            <a:endParaRPr lang="ko-KR" altLang="en-US" sz="1600" b="0" strike="noStrike" cap="none" dirty="0" smtClean="0">
              <a:solidFill>
                <a:schemeClr val="tx1"/>
              </a:solidFill>
              <a:latin typeface="Times New Roman" charset="0"/>
              <a:ea typeface="Times New Roman" charset="0"/>
            </a:endParaRPr>
          </a:p>
        </p:txBody>
      </p:sp>
      <p:sp>
        <p:nvSpPr>
          <p:cNvPr id="4" name="Content Placeholder 3"/>
          <p:cNvSpPr txBox="1">
            <a:spLocks noGrp="1"/>
          </p:cNvSpPr>
          <p:nvPr>
            <p:ph idx="2"/>
          </p:nvPr>
        </p:nvSpPr>
        <p:spPr>
          <a:xfrm>
            <a:off x="6193155" y="1600200"/>
            <a:ext cx="5389880" cy="452691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Times New Roman"/>
              <a:buChar char="•"/>
            </a:pPr>
            <a:r>
              <a:rPr lang="en-US" altLang="ko-KR" sz="2800" b="0" strike="noStrike" cap="none" dirty="0" smtClean="0">
                <a:solidFill>
                  <a:schemeClr val="tx1"/>
                </a:solidFill>
                <a:latin typeface="Times New Roman" charset="0"/>
                <a:ea typeface="Times New Roman" charset="0"/>
              </a:rPr>
              <a:t>Tap to edit Master text styles</a:t>
            </a:r>
            <a:endParaRPr lang="ko-KR" altLang="en-US" sz="2800" b="0" strike="noStrike" cap="none" dirty="0" smtClean="0">
              <a:solidFill>
                <a:schemeClr val="tx1"/>
              </a:solidFill>
              <a:latin typeface="Times New Roman" charset="0"/>
              <a:ea typeface="Times New Roman" charset="0"/>
            </a:endParaRPr>
          </a:p>
          <a:p>
            <a:pPr marL="685800" indent="-228600" algn="l" defTabSz="508000" fontAlgn="auto">
              <a:lnSpc>
                <a:spcPct val="90000"/>
              </a:lnSpc>
              <a:spcBef>
                <a:spcPts val="0"/>
              </a:spcBef>
              <a:spcAft>
                <a:spcPts val="0"/>
              </a:spcAft>
              <a:buFont typeface="Times New Roman"/>
              <a:buChar char="•"/>
            </a:pPr>
            <a:r>
              <a:rPr lang="en-US" altLang="ko-KR" sz="2400" b="0" strike="noStrike" cap="none" dirty="0" smtClean="0">
                <a:solidFill>
                  <a:schemeClr val="tx1"/>
                </a:solidFill>
                <a:latin typeface="Times New Roman" charset="0"/>
                <a:ea typeface="Times New Roman" charset="0"/>
              </a:rPr>
              <a:t>Second level</a:t>
            </a:r>
            <a:endParaRPr lang="ko-KR" altLang="en-US" sz="2400" b="0" strike="noStrike" cap="none" dirty="0" smtClean="0">
              <a:solidFill>
                <a:schemeClr val="tx1"/>
              </a:solidFill>
              <a:latin typeface="Times New Roman" charset="0"/>
              <a:ea typeface="Times New Roman" charset="0"/>
            </a:endParaRPr>
          </a:p>
          <a:p>
            <a:pPr marL="1143000" indent="-228600" algn="l" defTabSz="508000" fontAlgn="auto">
              <a:lnSpc>
                <a:spcPct val="90000"/>
              </a:lnSpc>
              <a:spcBef>
                <a:spcPts val="0"/>
              </a:spcBef>
              <a:spcAft>
                <a:spcPts val="0"/>
              </a:spcAft>
              <a:buFont typeface="Times New Roman"/>
              <a:buChar char="•"/>
            </a:pPr>
            <a:r>
              <a:rPr lang="en-US" altLang="ko-KR" sz="2000" b="0" strike="noStrike" cap="none" dirty="0" smtClean="0">
                <a:solidFill>
                  <a:schemeClr val="tx1"/>
                </a:solidFill>
                <a:latin typeface="Times New Roman" charset="0"/>
                <a:ea typeface="Times New Roman" charset="0"/>
              </a:rPr>
              <a:t>Level 3</a:t>
            </a:r>
            <a:endParaRPr lang="ko-KR" altLang="en-US" sz="2000" b="0" strike="noStrike" cap="none" dirty="0" smtClean="0">
              <a:solidFill>
                <a:schemeClr val="tx1"/>
              </a:solidFill>
              <a:latin typeface="Times New Roman" charset="0"/>
              <a:ea typeface="Times New Roman" charset="0"/>
            </a:endParaRPr>
          </a:p>
          <a:p>
            <a:pPr marL="1600200" indent="-228600" algn="l" defTabSz="508000" fontAlgn="auto">
              <a:lnSpc>
                <a:spcPct val="90000"/>
              </a:lnSpc>
              <a:spcBef>
                <a:spcPts val="0"/>
              </a:spcBef>
              <a:spcAft>
                <a:spcPts val="0"/>
              </a:spcAft>
              <a:buFont typeface="Times New Roman"/>
              <a:buChar char="•"/>
            </a:pPr>
            <a:r>
              <a:rPr lang="en-US" altLang="ko-KR" sz="1800" b="0" strike="noStrike" cap="none" dirty="0" smtClean="0">
                <a:solidFill>
                  <a:schemeClr val="tx1"/>
                </a:solidFill>
                <a:latin typeface="Times New Roman" charset="0"/>
                <a:ea typeface="Times New Roman" charset="0"/>
              </a:rPr>
              <a:t>Fourth level</a:t>
            </a:r>
            <a:endParaRPr lang="ko-KR" altLang="en-US" sz="1800" b="0" strike="noStrike" cap="none" dirty="0" smtClean="0">
              <a:solidFill>
                <a:schemeClr val="tx1"/>
              </a:solidFill>
              <a:latin typeface="Times New Roman" charset="0"/>
              <a:ea typeface="Times New Roman" charset="0"/>
            </a:endParaRPr>
          </a:p>
          <a:p>
            <a:pPr marL="2057400" indent="-228600" algn="l" defTabSz="508000" fontAlgn="auto">
              <a:lnSpc>
                <a:spcPct val="90000"/>
              </a:lnSpc>
              <a:spcBef>
                <a:spcPts val="0"/>
              </a:spcBef>
              <a:spcAft>
                <a:spcPts val="0"/>
              </a:spcAft>
              <a:buFont typeface="Times New Roman"/>
              <a:buChar char="•"/>
            </a:pPr>
            <a:r>
              <a:rPr lang="en-US" altLang="ko-KR" sz="1600" b="0" strike="noStrike" cap="none" dirty="0" smtClean="0">
                <a:solidFill>
                  <a:schemeClr val="tx1"/>
                </a:solidFill>
                <a:latin typeface="Times New Roman" charset="0"/>
                <a:ea typeface="Times New Roman" charset="0"/>
              </a:rPr>
              <a:t>Fifth level</a:t>
            </a:r>
            <a:endParaRPr lang="ko-KR" altLang="en-US" sz="1600" b="0" strike="noStrike" cap="none" dirty="0" smtClean="0">
              <a:solidFill>
                <a:schemeClr val="tx1"/>
              </a:solidFill>
              <a:latin typeface="Times New Roman" charset="0"/>
              <a:ea typeface="Times New Roman" charset="0"/>
            </a:endParaRPr>
          </a:p>
        </p:txBody>
      </p:sp>
      <p:sp>
        <p:nvSpPr>
          <p:cNvPr id="5" name="Slide Number Placeholder 4"/>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Times New Roman" charset="0"/>
                <a:ea typeface="Times New Roman" charset="0"/>
              </a:rPr>
              <a:t>‹#›</a:t>
            </a:fld>
            <a:endParaRPr lang="ko-KR" altLang="en-US" sz="1200" b="0" strike="noStrike" cap="none" dirty="0" smtClean="0">
              <a:solidFill>
                <a:srgbClr val="898989"/>
              </a:solidFill>
              <a:latin typeface="Times New Roman" charset="0"/>
              <a:ea typeface="Times New Roman" charset="0"/>
            </a:endParaRPr>
          </a:p>
        </p:txBody>
      </p:sp>
      <p:sp>
        <p:nvSpPr>
          <p:cNvPr id="6" name="Date Placeholder 5"/>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000" b="0" strike="noStrike" cap="none" dirty="0" smtClean="0">
                <a:solidFill>
                  <a:srgbClr val="000000"/>
                </a:solidFill>
                <a:latin typeface="Times New Roman" charset="0"/>
                <a:ea typeface="Times New Roman" charset="0"/>
              </a:rPr>
              <a:t>29/07/2019</a:t>
            </a:fld>
            <a:endParaRPr lang="ko-KR" altLang="en-US" sz="1000" b="0" strike="noStrike" cap="none" dirty="0" smtClean="0">
              <a:solidFill>
                <a:srgbClr val="000000"/>
              </a:solidFill>
              <a:latin typeface="Times New Roman" charset="0"/>
              <a:ea typeface="Times New Roman" charset="0"/>
            </a:endParaRPr>
          </a:p>
        </p:txBody>
      </p:sp>
      <p:sp>
        <p:nvSpPr>
          <p:cNvPr id="7" name="Footer Placeholder 6"/>
          <p:cNvSpPr txBox="1">
            <a:spLocks noGrp="1"/>
          </p:cNvSpPr>
          <p:nvPr>
            <p:ph type="ftr" idx="11"/>
          </p:nvPr>
        </p:nvSpPr>
        <p:spPr>
          <a:xfrm>
            <a:off x="4267200" y="6263640"/>
            <a:ext cx="3658234"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e">
    <p:spTree>
      <p:nvGrpSpPr>
        <p:cNvPr id="1" name=""/>
        <p:cNvGrpSpPr/>
        <p:nvPr/>
      </p:nvGrpSpPr>
      <p:grpSpPr>
        <a:xfrm>
          <a:off x="0" y="0"/>
          <a:ext cx="0" cy="0"/>
          <a:chOff x="0" y="0"/>
          <a:chExt cx="0" cy="0"/>
        </a:xfrm>
      </p:grpSpPr>
      <p:sp>
        <p:nvSpPr>
          <p:cNvPr id="2" name="Text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4400" b="0" strike="noStrike" cap="none" dirty="0" smtClean="0">
                <a:solidFill>
                  <a:schemeClr val="tx1"/>
                </a:solidFill>
                <a:latin typeface="Times New Roman" charset="0"/>
                <a:ea typeface="Times New Roman" charset="0"/>
              </a:rPr>
              <a:t>Edit Title Master Style</a:t>
            </a:r>
            <a:endParaRPr lang="ko-KR" altLang="en-US" sz="4400" b="0" strike="noStrike" cap="none" dirty="0" smtClean="0">
              <a:solidFill>
                <a:schemeClr val="tx1"/>
              </a:solidFill>
              <a:latin typeface="Times New Roman" charset="0"/>
              <a:ea typeface="Times New Roman" charset="0"/>
            </a:endParaRPr>
          </a:p>
        </p:txBody>
      </p:sp>
      <p:sp>
        <p:nvSpPr>
          <p:cNvPr id="3" name="Text Placeholder 2"/>
          <p:cNvSpPr txBox="1">
            <a:spLocks noGrp="1"/>
          </p:cNvSpPr>
          <p:nvPr>
            <p:ph type="body" idx="1"/>
          </p:nvPr>
        </p:nvSpPr>
        <p:spPr>
          <a:xfrm>
            <a:off x="609600" y="1536700"/>
            <a:ext cx="5389880" cy="640715"/>
          </a:xfrm>
          <a:prstGeom prst="rect">
            <a:avLst/>
          </a:prstGeom>
        </p:spPr>
        <p:txBody>
          <a:bodyPr vert="horz" wrap="square" lIns="91440" tIns="45720" rIns="91440" bIns="45720" anchor="b">
            <a:normAutofit/>
          </a:bodyPr>
          <a:lstStyle/>
          <a:p>
            <a:pPr marL="0" indent="0" algn="l" defTabSz="508000" fontAlgn="auto">
              <a:lnSpc>
                <a:spcPct val="100000"/>
              </a:lnSpc>
              <a:spcBef>
                <a:spcPts val="0"/>
              </a:spcBef>
              <a:spcAft>
                <a:spcPts val="0"/>
              </a:spcAft>
              <a:buFontTx/>
              <a:buNone/>
            </a:pPr>
            <a:r>
              <a:rPr lang="en-US" altLang="ko-KR" sz="2400" b="0" strike="noStrike" cap="none" dirty="0" smtClean="0">
                <a:solidFill>
                  <a:schemeClr val="tx1"/>
                </a:solidFill>
                <a:latin typeface="Times New Roman" charset="0"/>
                <a:ea typeface="Times New Roman" charset="0"/>
              </a:rPr>
              <a:t>Edit Subtitle Master Style</a:t>
            </a:r>
            <a:endParaRPr lang="ko-KR" altLang="en-US" sz="2400" b="0" strike="noStrike" cap="none" dirty="0" smtClean="0">
              <a:solidFill>
                <a:schemeClr val="tx1"/>
              </a:solidFill>
              <a:latin typeface="Times New Roman" charset="0"/>
              <a:ea typeface="Times New Roman" charset="0"/>
            </a:endParaRPr>
          </a:p>
        </p:txBody>
      </p:sp>
      <p:sp>
        <p:nvSpPr>
          <p:cNvPr id="4" name="Text Placeholder 3"/>
          <p:cNvSpPr txBox="1">
            <a:spLocks noGrp="1"/>
          </p:cNvSpPr>
          <p:nvPr>
            <p:ph type="body" idx="2"/>
          </p:nvPr>
        </p:nvSpPr>
        <p:spPr>
          <a:xfrm>
            <a:off x="6193155" y="1536700"/>
            <a:ext cx="5389880" cy="640715"/>
          </a:xfrm>
          <a:prstGeom prst="rect">
            <a:avLst/>
          </a:prstGeom>
        </p:spPr>
        <p:txBody>
          <a:bodyPr vert="horz" wrap="square" lIns="91440" tIns="45720" rIns="91440" bIns="45720" anchor="b">
            <a:normAutofit/>
          </a:bodyPr>
          <a:lstStyle/>
          <a:p>
            <a:pPr marL="0" indent="0" algn="l" defTabSz="508000" fontAlgn="auto">
              <a:lnSpc>
                <a:spcPct val="100000"/>
              </a:lnSpc>
              <a:spcBef>
                <a:spcPts val="0"/>
              </a:spcBef>
              <a:spcAft>
                <a:spcPts val="0"/>
              </a:spcAft>
              <a:buFontTx/>
              <a:buNone/>
            </a:pPr>
            <a:r>
              <a:rPr lang="en-US" altLang="ko-KR" sz="2400" b="0" strike="noStrike" cap="none" dirty="0" smtClean="0">
                <a:solidFill>
                  <a:schemeClr val="tx1"/>
                </a:solidFill>
                <a:latin typeface="Times New Roman" charset="0"/>
                <a:ea typeface="Times New Roman" charset="0"/>
              </a:rPr>
              <a:t>Edit Subtitle Master Style</a:t>
            </a:r>
            <a:endParaRPr lang="ko-KR" altLang="en-US" sz="2400" b="0" strike="noStrike" cap="none" dirty="0" smtClean="0">
              <a:solidFill>
                <a:schemeClr val="tx1"/>
              </a:solidFill>
              <a:latin typeface="Times New Roman" charset="0"/>
              <a:ea typeface="Times New Roman" charset="0"/>
            </a:endParaRPr>
          </a:p>
        </p:txBody>
      </p:sp>
      <p:sp>
        <p:nvSpPr>
          <p:cNvPr id="5" name="Content Placeholder 4"/>
          <p:cNvSpPr txBox="1">
            <a:spLocks noGrp="1"/>
          </p:cNvSpPr>
          <p:nvPr>
            <p:ph idx="3"/>
          </p:nvPr>
        </p:nvSpPr>
        <p:spPr>
          <a:xfrm>
            <a:off x="609600" y="2176780"/>
            <a:ext cx="5389880" cy="395033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Times New Roman"/>
              <a:buChar char="•"/>
            </a:pPr>
            <a:r>
              <a:rPr lang="en-US" altLang="ko-KR" sz="2800" b="0" strike="noStrike" cap="none" dirty="0" smtClean="0">
                <a:solidFill>
                  <a:schemeClr val="tx1"/>
                </a:solidFill>
                <a:latin typeface="Times New Roman" charset="0"/>
                <a:ea typeface="Times New Roman" charset="0"/>
              </a:rPr>
              <a:t>Tap to edit Master text styles</a:t>
            </a:r>
            <a:endParaRPr lang="ko-KR" altLang="en-US" sz="2800" b="0" strike="noStrike" cap="none" dirty="0" smtClean="0">
              <a:solidFill>
                <a:schemeClr val="tx1"/>
              </a:solidFill>
              <a:latin typeface="Times New Roman" charset="0"/>
              <a:ea typeface="Times New Roman" charset="0"/>
            </a:endParaRPr>
          </a:p>
          <a:p>
            <a:pPr marL="685800" indent="-228600" algn="l" defTabSz="508000" fontAlgn="auto">
              <a:lnSpc>
                <a:spcPct val="90000"/>
              </a:lnSpc>
              <a:spcBef>
                <a:spcPts val="0"/>
              </a:spcBef>
              <a:spcAft>
                <a:spcPts val="0"/>
              </a:spcAft>
              <a:buFont typeface="Times New Roman"/>
              <a:buChar char="•"/>
            </a:pPr>
            <a:r>
              <a:rPr lang="en-US" altLang="ko-KR" sz="2400" b="0" strike="noStrike" cap="none" dirty="0" smtClean="0">
                <a:solidFill>
                  <a:schemeClr val="tx1"/>
                </a:solidFill>
                <a:latin typeface="Times New Roman" charset="0"/>
                <a:ea typeface="Times New Roman" charset="0"/>
              </a:rPr>
              <a:t>Second level</a:t>
            </a:r>
            <a:endParaRPr lang="ko-KR" altLang="en-US" sz="2400" b="0" strike="noStrike" cap="none" dirty="0" smtClean="0">
              <a:solidFill>
                <a:schemeClr val="tx1"/>
              </a:solidFill>
              <a:latin typeface="Times New Roman" charset="0"/>
              <a:ea typeface="Times New Roman" charset="0"/>
            </a:endParaRPr>
          </a:p>
          <a:p>
            <a:pPr marL="1143000" indent="-228600" algn="l" defTabSz="508000" fontAlgn="auto">
              <a:lnSpc>
                <a:spcPct val="90000"/>
              </a:lnSpc>
              <a:spcBef>
                <a:spcPts val="0"/>
              </a:spcBef>
              <a:spcAft>
                <a:spcPts val="0"/>
              </a:spcAft>
              <a:buFont typeface="Times New Roman"/>
              <a:buChar char="•"/>
            </a:pPr>
            <a:r>
              <a:rPr lang="en-US" altLang="ko-KR" sz="2000" b="0" strike="noStrike" cap="none" dirty="0" smtClean="0">
                <a:solidFill>
                  <a:schemeClr val="tx1"/>
                </a:solidFill>
                <a:latin typeface="Times New Roman" charset="0"/>
                <a:ea typeface="Times New Roman" charset="0"/>
              </a:rPr>
              <a:t>Level 3</a:t>
            </a:r>
            <a:endParaRPr lang="ko-KR" altLang="en-US" sz="2000" b="0" strike="noStrike" cap="none" dirty="0" smtClean="0">
              <a:solidFill>
                <a:schemeClr val="tx1"/>
              </a:solidFill>
              <a:latin typeface="Times New Roman" charset="0"/>
              <a:ea typeface="Times New Roman" charset="0"/>
            </a:endParaRPr>
          </a:p>
          <a:p>
            <a:pPr marL="1600200" indent="-228600" algn="l" defTabSz="508000" fontAlgn="auto">
              <a:lnSpc>
                <a:spcPct val="90000"/>
              </a:lnSpc>
              <a:spcBef>
                <a:spcPts val="0"/>
              </a:spcBef>
              <a:spcAft>
                <a:spcPts val="0"/>
              </a:spcAft>
              <a:buFont typeface="Times New Roman"/>
              <a:buChar char="•"/>
            </a:pPr>
            <a:r>
              <a:rPr lang="en-US" altLang="ko-KR" sz="1800" b="0" strike="noStrike" cap="none" dirty="0" smtClean="0">
                <a:solidFill>
                  <a:schemeClr val="tx1"/>
                </a:solidFill>
                <a:latin typeface="Times New Roman" charset="0"/>
                <a:ea typeface="Times New Roman" charset="0"/>
              </a:rPr>
              <a:t>Fourth level</a:t>
            </a:r>
            <a:endParaRPr lang="ko-KR" altLang="en-US" sz="1800" b="0" strike="noStrike" cap="none" dirty="0" smtClean="0">
              <a:solidFill>
                <a:schemeClr val="tx1"/>
              </a:solidFill>
              <a:latin typeface="Times New Roman" charset="0"/>
              <a:ea typeface="Times New Roman" charset="0"/>
            </a:endParaRPr>
          </a:p>
          <a:p>
            <a:pPr marL="2057400" indent="-228600" algn="l" defTabSz="508000" fontAlgn="auto">
              <a:lnSpc>
                <a:spcPct val="90000"/>
              </a:lnSpc>
              <a:spcBef>
                <a:spcPts val="0"/>
              </a:spcBef>
              <a:spcAft>
                <a:spcPts val="0"/>
              </a:spcAft>
              <a:buFont typeface="Times New Roman"/>
              <a:buChar char="•"/>
            </a:pPr>
            <a:r>
              <a:rPr lang="en-US" altLang="ko-KR" sz="1600" b="0" strike="noStrike" cap="none" dirty="0" smtClean="0">
                <a:solidFill>
                  <a:schemeClr val="tx1"/>
                </a:solidFill>
                <a:latin typeface="Times New Roman" charset="0"/>
                <a:ea typeface="Times New Roman" charset="0"/>
              </a:rPr>
              <a:t>Fifth level</a:t>
            </a:r>
            <a:endParaRPr lang="ko-KR" altLang="en-US" sz="1600" b="0" strike="noStrike" cap="none" dirty="0" smtClean="0">
              <a:solidFill>
                <a:schemeClr val="tx1"/>
              </a:solidFill>
              <a:latin typeface="Times New Roman" charset="0"/>
              <a:ea typeface="Times New Roman" charset="0"/>
            </a:endParaRPr>
          </a:p>
        </p:txBody>
      </p:sp>
      <p:sp>
        <p:nvSpPr>
          <p:cNvPr id="6" name="Content Placeholder 5"/>
          <p:cNvSpPr txBox="1">
            <a:spLocks noGrp="1"/>
          </p:cNvSpPr>
          <p:nvPr>
            <p:ph idx="4"/>
          </p:nvPr>
        </p:nvSpPr>
        <p:spPr>
          <a:xfrm>
            <a:off x="6193155" y="2176780"/>
            <a:ext cx="5389880" cy="395033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Times New Roman"/>
              <a:buChar char="•"/>
            </a:pPr>
            <a:r>
              <a:rPr lang="en-US" altLang="ko-KR" sz="2800" b="0" strike="noStrike" cap="none" dirty="0" smtClean="0">
                <a:solidFill>
                  <a:schemeClr val="tx1"/>
                </a:solidFill>
                <a:latin typeface="Times New Roman" charset="0"/>
                <a:ea typeface="Times New Roman" charset="0"/>
              </a:rPr>
              <a:t>Tap to edit Master text styles</a:t>
            </a:r>
            <a:endParaRPr lang="ko-KR" altLang="en-US" sz="2800" b="0" strike="noStrike" cap="none" dirty="0" smtClean="0">
              <a:solidFill>
                <a:schemeClr val="tx1"/>
              </a:solidFill>
              <a:latin typeface="Times New Roman" charset="0"/>
              <a:ea typeface="Times New Roman" charset="0"/>
            </a:endParaRPr>
          </a:p>
          <a:p>
            <a:pPr marL="685800" indent="-228600" algn="l" defTabSz="508000" fontAlgn="auto">
              <a:lnSpc>
                <a:spcPct val="90000"/>
              </a:lnSpc>
              <a:spcBef>
                <a:spcPts val="0"/>
              </a:spcBef>
              <a:spcAft>
                <a:spcPts val="0"/>
              </a:spcAft>
              <a:buFont typeface="Times New Roman"/>
              <a:buChar char="•"/>
            </a:pPr>
            <a:r>
              <a:rPr lang="en-US" altLang="ko-KR" sz="2400" b="0" strike="noStrike" cap="none" dirty="0" smtClean="0">
                <a:solidFill>
                  <a:schemeClr val="tx1"/>
                </a:solidFill>
                <a:latin typeface="Times New Roman" charset="0"/>
                <a:ea typeface="Times New Roman" charset="0"/>
              </a:rPr>
              <a:t>Second level</a:t>
            </a:r>
            <a:endParaRPr lang="ko-KR" altLang="en-US" sz="2400" b="0" strike="noStrike" cap="none" dirty="0" smtClean="0">
              <a:solidFill>
                <a:schemeClr val="tx1"/>
              </a:solidFill>
              <a:latin typeface="Times New Roman" charset="0"/>
              <a:ea typeface="Times New Roman" charset="0"/>
            </a:endParaRPr>
          </a:p>
          <a:p>
            <a:pPr marL="1143000" indent="-228600" algn="l" defTabSz="508000" fontAlgn="auto">
              <a:lnSpc>
                <a:spcPct val="90000"/>
              </a:lnSpc>
              <a:spcBef>
                <a:spcPts val="0"/>
              </a:spcBef>
              <a:spcAft>
                <a:spcPts val="0"/>
              </a:spcAft>
              <a:buFont typeface="Times New Roman"/>
              <a:buChar char="•"/>
            </a:pPr>
            <a:r>
              <a:rPr lang="en-US" altLang="ko-KR" sz="2000" b="0" strike="noStrike" cap="none" dirty="0" smtClean="0">
                <a:solidFill>
                  <a:schemeClr val="tx1"/>
                </a:solidFill>
                <a:latin typeface="Times New Roman" charset="0"/>
                <a:ea typeface="Times New Roman" charset="0"/>
              </a:rPr>
              <a:t>Level 3</a:t>
            </a:r>
            <a:endParaRPr lang="ko-KR" altLang="en-US" sz="2000" b="0" strike="noStrike" cap="none" dirty="0" smtClean="0">
              <a:solidFill>
                <a:schemeClr val="tx1"/>
              </a:solidFill>
              <a:latin typeface="Times New Roman" charset="0"/>
              <a:ea typeface="Times New Roman" charset="0"/>
            </a:endParaRPr>
          </a:p>
          <a:p>
            <a:pPr marL="1600200" indent="-228600" algn="l" defTabSz="508000" fontAlgn="auto">
              <a:lnSpc>
                <a:spcPct val="90000"/>
              </a:lnSpc>
              <a:spcBef>
                <a:spcPts val="0"/>
              </a:spcBef>
              <a:spcAft>
                <a:spcPts val="0"/>
              </a:spcAft>
              <a:buFont typeface="Times New Roman"/>
              <a:buChar char="•"/>
            </a:pPr>
            <a:r>
              <a:rPr lang="en-US" altLang="ko-KR" sz="1800" b="0" strike="noStrike" cap="none" dirty="0" smtClean="0">
                <a:solidFill>
                  <a:schemeClr val="tx1"/>
                </a:solidFill>
                <a:latin typeface="Times New Roman" charset="0"/>
                <a:ea typeface="Times New Roman" charset="0"/>
              </a:rPr>
              <a:t>Fourth level</a:t>
            </a:r>
            <a:endParaRPr lang="ko-KR" altLang="en-US" sz="1800" b="0" strike="noStrike" cap="none" dirty="0" smtClean="0">
              <a:solidFill>
                <a:schemeClr val="tx1"/>
              </a:solidFill>
              <a:latin typeface="Times New Roman" charset="0"/>
              <a:ea typeface="Times New Roman" charset="0"/>
            </a:endParaRPr>
          </a:p>
          <a:p>
            <a:pPr marL="2057400" indent="-228600" algn="l" defTabSz="508000" fontAlgn="auto">
              <a:lnSpc>
                <a:spcPct val="90000"/>
              </a:lnSpc>
              <a:spcBef>
                <a:spcPts val="0"/>
              </a:spcBef>
              <a:spcAft>
                <a:spcPts val="0"/>
              </a:spcAft>
              <a:buFont typeface="Times New Roman"/>
              <a:buChar char="•"/>
            </a:pPr>
            <a:r>
              <a:rPr lang="en-US" altLang="ko-KR" sz="1600" b="0" strike="noStrike" cap="none" dirty="0" smtClean="0">
                <a:solidFill>
                  <a:schemeClr val="tx1"/>
                </a:solidFill>
                <a:latin typeface="Times New Roman" charset="0"/>
                <a:ea typeface="Times New Roman" charset="0"/>
              </a:rPr>
              <a:t>Fifth level</a:t>
            </a:r>
            <a:endParaRPr lang="ko-KR" altLang="en-US" sz="1600" b="0" strike="noStrike" cap="none" dirty="0" smtClean="0">
              <a:solidFill>
                <a:schemeClr val="tx1"/>
              </a:solidFill>
              <a:latin typeface="Times New Roman" charset="0"/>
              <a:ea typeface="Times New Roman" charset="0"/>
            </a:endParaRPr>
          </a:p>
        </p:txBody>
      </p:sp>
      <p:sp>
        <p:nvSpPr>
          <p:cNvPr id="7" name="Slide Number Placeholder 6"/>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Times New Roman" charset="0"/>
                <a:ea typeface="Times New Roman" charset="0"/>
              </a:rPr>
              <a:t>‹#›</a:t>
            </a:fld>
            <a:endParaRPr lang="ko-KR" altLang="en-US" sz="1200" b="0" strike="noStrike" cap="none" dirty="0" smtClean="0">
              <a:solidFill>
                <a:srgbClr val="898989"/>
              </a:solidFill>
              <a:latin typeface="Times New Roman" charset="0"/>
              <a:ea typeface="Times New Roman" charset="0"/>
            </a:endParaRPr>
          </a:p>
        </p:txBody>
      </p:sp>
      <p:sp>
        <p:nvSpPr>
          <p:cNvPr id="8" name="Date Placeholder 7"/>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000" b="0" strike="noStrike" cap="none" dirty="0" smtClean="0">
                <a:solidFill>
                  <a:srgbClr val="000000"/>
                </a:solidFill>
                <a:latin typeface="Times New Roman" charset="0"/>
                <a:ea typeface="Times New Roman" charset="0"/>
              </a:rPr>
              <a:t>29/07/2019</a:t>
            </a:fld>
            <a:endParaRPr lang="ko-KR" altLang="en-US" sz="1000" b="0" strike="noStrike" cap="none" dirty="0" smtClean="0">
              <a:solidFill>
                <a:srgbClr val="000000"/>
              </a:solidFill>
              <a:latin typeface="Times New Roman" charset="0"/>
              <a:ea typeface="Times New Roman" charset="0"/>
            </a:endParaRPr>
          </a:p>
        </p:txBody>
      </p:sp>
      <p:sp>
        <p:nvSpPr>
          <p:cNvPr id="9" name="Footer Placeholder 8"/>
          <p:cNvSpPr txBox="1">
            <a:spLocks noGrp="1"/>
          </p:cNvSpPr>
          <p:nvPr>
            <p:ph type="ftr" idx="11"/>
          </p:nvPr>
        </p:nvSpPr>
        <p:spPr>
          <a:xfrm>
            <a:off x="4267200" y="6263640"/>
            <a:ext cx="3658234"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ext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4400" b="0" strike="noStrike" cap="none" dirty="0" smtClean="0">
                <a:solidFill>
                  <a:schemeClr val="tx1"/>
                </a:solidFill>
                <a:latin typeface="Times New Roman" charset="0"/>
                <a:ea typeface="Times New Roman" charset="0"/>
              </a:rPr>
              <a:t>Edit Title Master Style</a:t>
            </a:r>
            <a:endParaRPr lang="ko-KR" altLang="en-US" sz="4400" b="0" strike="noStrike" cap="none" dirty="0" smtClean="0">
              <a:solidFill>
                <a:schemeClr val="tx1"/>
              </a:solidFill>
              <a:latin typeface="Times New Roman" charset="0"/>
              <a:ea typeface="Times New Roman" charset="0"/>
            </a:endParaRPr>
          </a:p>
        </p:txBody>
      </p:sp>
      <p:sp>
        <p:nvSpPr>
          <p:cNvPr id="3" name="Slide Number Placeholder 2"/>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Times New Roman" charset="0"/>
                <a:ea typeface="Times New Roman" charset="0"/>
              </a:rPr>
              <a:t>‹#›</a:t>
            </a:fld>
            <a:endParaRPr lang="ko-KR" altLang="en-US" sz="1200" b="0" strike="noStrike" cap="none" dirty="0" smtClean="0">
              <a:solidFill>
                <a:srgbClr val="898989"/>
              </a:solidFill>
              <a:latin typeface="Times New Roman" charset="0"/>
              <a:ea typeface="Times New Roman" charset="0"/>
            </a:endParaRPr>
          </a:p>
        </p:txBody>
      </p:sp>
      <p:sp>
        <p:nvSpPr>
          <p:cNvPr id="4" name="Date Placeholder 3"/>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000" b="0" strike="noStrike" cap="none" dirty="0" smtClean="0">
                <a:solidFill>
                  <a:srgbClr val="000000"/>
                </a:solidFill>
                <a:latin typeface="Times New Roman" charset="0"/>
                <a:ea typeface="Times New Roman" charset="0"/>
              </a:rPr>
              <a:t>29/07/2019</a:t>
            </a:fld>
            <a:endParaRPr lang="ko-KR" altLang="en-US" sz="1000" b="0" strike="noStrike" cap="none" dirty="0" smtClean="0">
              <a:solidFill>
                <a:srgbClr val="000000"/>
              </a:solidFill>
              <a:latin typeface="Times New Roman" charset="0"/>
              <a:ea typeface="Times New Roman" charset="0"/>
            </a:endParaRPr>
          </a:p>
        </p:txBody>
      </p:sp>
      <p:sp>
        <p:nvSpPr>
          <p:cNvPr id="5" name="Footer Placeholder 4"/>
          <p:cNvSpPr txBox="1">
            <a:spLocks noGrp="1"/>
          </p:cNvSpPr>
          <p:nvPr>
            <p:ph type="ftr" idx="11"/>
          </p:nvPr>
        </p:nvSpPr>
        <p:spPr>
          <a:xfrm>
            <a:off x="4267200" y="6263640"/>
            <a:ext cx="3658234"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Times New Roman" charset="0"/>
                <a:ea typeface="Times New Roman" charset="0"/>
              </a:rPr>
              <a:t>‹#›</a:t>
            </a:fld>
            <a:endParaRPr lang="ko-KR" altLang="en-US" sz="1200" b="0" strike="noStrike" cap="none" dirty="0" smtClean="0">
              <a:solidFill>
                <a:srgbClr val="898989"/>
              </a:solidFill>
              <a:latin typeface="Times New Roman" charset="0"/>
              <a:ea typeface="Times New Roman" charset="0"/>
            </a:endParaRPr>
          </a:p>
        </p:txBody>
      </p:sp>
      <p:sp>
        <p:nvSpPr>
          <p:cNvPr id="3" name="Date Placeholder 2"/>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000" b="0" strike="noStrike" cap="none" dirty="0" smtClean="0">
                <a:solidFill>
                  <a:srgbClr val="000000"/>
                </a:solidFill>
                <a:latin typeface="Times New Roman" charset="0"/>
                <a:ea typeface="Times New Roman" charset="0"/>
              </a:rPr>
              <a:t>29/07/2019</a:t>
            </a:fld>
            <a:endParaRPr lang="ko-KR" altLang="en-US" sz="1000" b="0" strike="noStrike" cap="none" dirty="0" smtClean="0">
              <a:solidFill>
                <a:srgbClr val="000000"/>
              </a:solidFill>
              <a:latin typeface="Times New Roman" charset="0"/>
              <a:ea typeface="Times New Roman" charset="0"/>
            </a:endParaRPr>
          </a:p>
        </p:txBody>
      </p:sp>
      <p:sp>
        <p:nvSpPr>
          <p:cNvPr id="4" name="Footer Placeholder 3"/>
          <p:cNvSpPr txBox="1">
            <a:spLocks noGrp="1"/>
          </p:cNvSpPr>
          <p:nvPr>
            <p:ph type="ftr" idx="11"/>
          </p:nvPr>
        </p:nvSpPr>
        <p:spPr>
          <a:xfrm>
            <a:off x="4267200" y="6263640"/>
            <a:ext cx="3658234"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s with caption">
    <p:spTree>
      <p:nvGrpSpPr>
        <p:cNvPr id="1" name=""/>
        <p:cNvGrpSpPr/>
        <p:nvPr/>
      </p:nvGrpSpPr>
      <p:grpSpPr>
        <a:xfrm>
          <a:off x="0" y="0"/>
          <a:ext cx="0" cy="0"/>
          <a:chOff x="0" y="0"/>
          <a:chExt cx="0" cy="0"/>
        </a:xfrm>
      </p:grpSpPr>
      <p:sp>
        <p:nvSpPr>
          <p:cNvPr id="2" name="Text Placeholder 1"/>
          <p:cNvSpPr txBox="1">
            <a:spLocks noGrp="1"/>
          </p:cNvSpPr>
          <p:nvPr>
            <p:ph type="title"/>
          </p:nvPr>
        </p:nvSpPr>
        <p:spPr>
          <a:xfrm>
            <a:off x="609600" y="274320"/>
            <a:ext cx="4011930" cy="1162050"/>
          </a:xfrm>
          <a:prstGeom prst="rect">
            <a:avLst/>
          </a:prstGeom>
        </p:spPr>
        <p:txBody>
          <a:bodyPr vert="horz" wrap="square" lIns="91440" tIns="45720" rIns="91440" bIns="45720" anchor="b">
            <a:normAutofit/>
          </a:bodyPr>
          <a:lstStyle/>
          <a:p>
            <a:pPr marL="0" indent="0" algn="l" defTabSz="508000" fontAlgn="auto">
              <a:lnSpc>
                <a:spcPct val="100000"/>
              </a:lnSpc>
              <a:spcBef>
                <a:spcPts val="0"/>
              </a:spcBef>
              <a:spcAft>
                <a:spcPts val="0"/>
              </a:spcAft>
              <a:buFontTx/>
              <a:buNone/>
            </a:pPr>
            <a:r>
              <a:rPr lang="en-US" altLang="ko-KR" sz="3200" b="0" strike="noStrike" cap="none" dirty="0" smtClean="0">
                <a:solidFill>
                  <a:schemeClr val="tx1"/>
                </a:solidFill>
                <a:latin typeface="Times New Roman" charset="0"/>
                <a:ea typeface="Times New Roman" charset="0"/>
              </a:rPr>
              <a:t>Edit Subtitle Master Style</a:t>
            </a:r>
            <a:endParaRPr lang="ko-KR" altLang="en-US" sz="3200" b="0" strike="noStrike" cap="none" dirty="0" smtClean="0">
              <a:solidFill>
                <a:schemeClr val="tx1"/>
              </a:solidFill>
              <a:latin typeface="Times New Roman" charset="0"/>
              <a:ea typeface="Times New Roman" charset="0"/>
            </a:endParaRPr>
          </a:p>
        </p:txBody>
      </p:sp>
      <p:sp>
        <p:nvSpPr>
          <p:cNvPr id="3" name="Content Placeholder 2"/>
          <p:cNvSpPr txBox="1">
            <a:spLocks noGrp="1"/>
          </p:cNvSpPr>
          <p:nvPr>
            <p:ph idx="1"/>
          </p:nvPr>
        </p:nvSpPr>
        <p:spPr>
          <a:xfrm>
            <a:off x="4767580" y="457200"/>
            <a:ext cx="6815455" cy="548703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Times New Roman"/>
              <a:buChar char="•"/>
            </a:pPr>
            <a:r>
              <a:rPr lang="en-US" altLang="ko-KR" sz="3200" b="0" strike="noStrike" cap="none" dirty="0" smtClean="0">
                <a:solidFill>
                  <a:schemeClr val="tx1"/>
                </a:solidFill>
                <a:latin typeface="Times New Roman" charset="0"/>
                <a:ea typeface="Times New Roman" charset="0"/>
              </a:rPr>
              <a:t>Tap to edit Master text styles</a:t>
            </a:r>
            <a:endParaRPr lang="ko-KR" altLang="en-US" sz="3200" b="0" strike="noStrike" cap="none" dirty="0" smtClean="0">
              <a:solidFill>
                <a:schemeClr val="tx1"/>
              </a:solidFill>
              <a:latin typeface="Times New Roman" charset="0"/>
              <a:ea typeface="Times New Roman" charset="0"/>
            </a:endParaRPr>
          </a:p>
          <a:p>
            <a:pPr marL="685800" indent="-228600" algn="l" defTabSz="508000" fontAlgn="auto">
              <a:lnSpc>
                <a:spcPct val="90000"/>
              </a:lnSpc>
              <a:spcBef>
                <a:spcPts val="0"/>
              </a:spcBef>
              <a:spcAft>
                <a:spcPts val="0"/>
              </a:spcAft>
              <a:buFont typeface="Times New Roman"/>
              <a:buChar char="•"/>
            </a:pPr>
            <a:r>
              <a:rPr lang="en-US" altLang="ko-KR" sz="2400" b="0" strike="noStrike" cap="none" dirty="0" smtClean="0">
                <a:solidFill>
                  <a:schemeClr val="tx1"/>
                </a:solidFill>
                <a:latin typeface="Times New Roman" charset="0"/>
                <a:ea typeface="Times New Roman" charset="0"/>
              </a:rPr>
              <a:t>Second level</a:t>
            </a:r>
            <a:endParaRPr lang="ko-KR" altLang="en-US" sz="2400" b="0" strike="noStrike" cap="none" dirty="0" smtClean="0">
              <a:solidFill>
                <a:schemeClr val="tx1"/>
              </a:solidFill>
              <a:latin typeface="Times New Roman" charset="0"/>
              <a:ea typeface="Times New Roman" charset="0"/>
            </a:endParaRPr>
          </a:p>
          <a:p>
            <a:pPr marL="1143000" indent="-228600" algn="l" defTabSz="508000" fontAlgn="auto">
              <a:lnSpc>
                <a:spcPct val="90000"/>
              </a:lnSpc>
              <a:spcBef>
                <a:spcPts val="0"/>
              </a:spcBef>
              <a:spcAft>
                <a:spcPts val="0"/>
              </a:spcAft>
              <a:buFont typeface="Times New Roman"/>
              <a:buChar char="•"/>
            </a:pPr>
            <a:r>
              <a:rPr lang="en-US" altLang="ko-KR" sz="2000" b="0" strike="noStrike" cap="none" dirty="0" smtClean="0">
                <a:solidFill>
                  <a:schemeClr val="tx1"/>
                </a:solidFill>
                <a:latin typeface="Times New Roman" charset="0"/>
                <a:ea typeface="Times New Roman" charset="0"/>
              </a:rPr>
              <a:t>Level 3</a:t>
            </a:r>
            <a:endParaRPr lang="ko-KR" altLang="en-US" sz="2000" b="0" strike="noStrike" cap="none" dirty="0" smtClean="0">
              <a:solidFill>
                <a:schemeClr val="tx1"/>
              </a:solidFill>
              <a:latin typeface="Times New Roman" charset="0"/>
              <a:ea typeface="Times New Roman" charset="0"/>
            </a:endParaRPr>
          </a:p>
          <a:p>
            <a:pPr marL="1600200" indent="-228600" algn="l" defTabSz="508000" fontAlgn="auto">
              <a:lnSpc>
                <a:spcPct val="90000"/>
              </a:lnSpc>
              <a:spcBef>
                <a:spcPts val="0"/>
              </a:spcBef>
              <a:spcAft>
                <a:spcPts val="0"/>
              </a:spcAft>
              <a:buFont typeface="Times New Roman"/>
              <a:buChar char="•"/>
            </a:pPr>
            <a:r>
              <a:rPr lang="en-US" altLang="ko-KR" sz="1800" b="0" strike="noStrike" cap="none" dirty="0" smtClean="0">
                <a:solidFill>
                  <a:schemeClr val="tx1"/>
                </a:solidFill>
                <a:latin typeface="Times New Roman" charset="0"/>
                <a:ea typeface="Times New Roman" charset="0"/>
              </a:rPr>
              <a:t>Fourth level</a:t>
            </a:r>
            <a:endParaRPr lang="ko-KR" altLang="en-US" sz="1800" b="0" strike="noStrike" cap="none" dirty="0" smtClean="0">
              <a:solidFill>
                <a:schemeClr val="tx1"/>
              </a:solidFill>
              <a:latin typeface="Times New Roman" charset="0"/>
              <a:ea typeface="Times New Roman" charset="0"/>
            </a:endParaRPr>
          </a:p>
          <a:p>
            <a:pPr marL="2057400" indent="-228600" algn="l" defTabSz="508000" fontAlgn="auto">
              <a:lnSpc>
                <a:spcPct val="90000"/>
              </a:lnSpc>
              <a:spcBef>
                <a:spcPts val="0"/>
              </a:spcBef>
              <a:spcAft>
                <a:spcPts val="0"/>
              </a:spcAft>
              <a:buFont typeface="Times New Roman"/>
              <a:buChar char="•"/>
            </a:pPr>
            <a:r>
              <a:rPr lang="en-US" altLang="ko-KR" sz="1600" b="0" strike="noStrike" cap="none" dirty="0" smtClean="0">
                <a:solidFill>
                  <a:schemeClr val="tx1"/>
                </a:solidFill>
                <a:latin typeface="Times New Roman" charset="0"/>
                <a:ea typeface="Times New Roman" charset="0"/>
              </a:rPr>
              <a:t>Fifth level</a:t>
            </a:r>
            <a:endParaRPr lang="ko-KR" altLang="en-US" sz="1600" b="0" strike="noStrike" cap="none" dirty="0" smtClean="0">
              <a:solidFill>
                <a:schemeClr val="tx1"/>
              </a:solidFill>
              <a:latin typeface="Times New Roman" charset="0"/>
              <a:ea typeface="Times New Roman" charset="0"/>
            </a:endParaRPr>
          </a:p>
        </p:txBody>
      </p:sp>
      <p:sp>
        <p:nvSpPr>
          <p:cNvPr id="4" name="Text Placeholder 3"/>
          <p:cNvSpPr txBox="1">
            <a:spLocks noGrp="1"/>
          </p:cNvSpPr>
          <p:nvPr>
            <p:ph type="body" idx="2"/>
          </p:nvPr>
        </p:nvSpPr>
        <p:spPr>
          <a:xfrm>
            <a:off x="609600" y="1435735"/>
            <a:ext cx="4011930" cy="4691380"/>
          </a:xfrm>
          <a:prstGeom prst="rect">
            <a:avLst/>
          </a:prstGeom>
        </p:spPr>
        <p:txBody>
          <a:bodyPr vert="horz" wrap="square" lIns="91440" tIns="45720" rIns="91440" bIns="45720" anchor="t">
            <a:normAutofit/>
          </a:bodyPr>
          <a:lstStyle/>
          <a:p>
            <a:pPr marL="0" indent="0" algn="l" defTabSz="508000" fontAlgn="auto">
              <a:lnSpc>
                <a:spcPct val="100000"/>
              </a:lnSpc>
              <a:spcBef>
                <a:spcPts val="0"/>
              </a:spcBef>
              <a:spcAft>
                <a:spcPts val="0"/>
              </a:spcAft>
              <a:buFontTx/>
              <a:buNone/>
            </a:pPr>
            <a:r>
              <a:rPr lang="en-US" altLang="ko-KR" sz="1600" b="0" strike="noStrike" cap="none" dirty="0" smtClean="0">
                <a:solidFill>
                  <a:schemeClr val="tx1"/>
                </a:solidFill>
                <a:latin typeface="Times New Roman" charset="0"/>
                <a:ea typeface="Times New Roman" charset="0"/>
              </a:rPr>
              <a:t>Edit Subtitle Master Style</a:t>
            </a:r>
            <a:endParaRPr lang="ko-KR" altLang="en-US" sz="1600" b="0" strike="noStrike" cap="none" dirty="0" smtClean="0">
              <a:solidFill>
                <a:schemeClr val="tx1"/>
              </a:solidFill>
              <a:latin typeface="Times New Roman" charset="0"/>
              <a:ea typeface="Times New Roman" charset="0"/>
            </a:endParaRPr>
          </a:p>
        </p:txBody>
      </p:sp>
      <p:sp>
        <p:nvSpPr>
          <p:cNvPr id="5" name="Slide Number Placeholder 4"/>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Times New Roman" charset="0"/>
                <a:ea typeface="Times New Roman" charset="0"/>
              </a:rPr>
              <a:t>‹#›</a:t>
            </a:fld>
            <a:endParaRPr lang="ko-KR" altLang="en-US" sz="1200" b="0" strike="noStrike" cap="none" dirty="0" smtClean="0">
              <a:solidFill>
                <a:srgbClr val="898989"/>
              </a:solidFill>
              <a:latin typeface="Times New Roman" charset="0"/>
              <a:ea typeface="Times New Roman" charset="0"/>
            </a:endParaRPr>
          </a:p>
        </p:txBody>
      </p:sp>
      <p:sp>
        <p:nvSpPr>
          <p:cNvPr id="6" name="Date Placeholder 5"/>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000" b="0" strike="noStrike" cap="none" dirty="0" smtClean="0">
                <a:solidFill>
                  <a:srgbClr val="000000"/>
                </a:solidFill>
                <a:latin typeface="Times New Roman" charset="0"/>
                <a:ea typeface="Times New Roman" charset="0"/>
              </a:rPr>
              <a:t>29/07/2019</a:t>
            </a:fld>
            <a:endParaRPr lang="ko-KR" altLang="en-US" sz="1000" b="0" strike="noStrike" cap="none" dirty="0" smtClean="0">
              <a:solidFill>
                <a:srgbClr val="000000"/>
              </a:solidFill>
              <a:latin typeface="Times New Roman" charset="0"/>
              <a:ea typeface="Times New Roman" charset="0"/>
            </a:endParaRPr>
          </a:p>
        </p:txBody>
      </p:sp>
      <p:sp>
        <p:nvSpPr>
          <p:cNvPr id="7" name="Footer Placeholder 6"/>
          <p:cNvSpPr txBox="1">
            <a:spLocks noGrp="1"/>
          </p:cNvSpPr>
          <p:nvPr>
            <p:ph type="ftr" idx="11"/>
          </p:nvPr>
        </p:nvSpPr>
        <p:spPr>
          <a:xfrm>
            <a:off x="4267200" y="6263640"/>
            <a:ext cx="3658234"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s with caption">
    <p:spTree>
      <p:nvGrpSpPr>
        <p:cNvPr id="1" name=""/>
        <p:cNvGrpSpPr/>
        <p:nvPr/>
      </p:nvGrpSpPr>
      <p:grpSpPr>
        <a:xfrm>
          <a:off x="0" y="0"/>
          <a:ext cx="0" cy="0"/>
          <a:chOff x="0" y="0"/>
          <a:chExt cx="0" cy="0"/>
        </a:xfrm>
      </p:grpSpPr>
      <p:sp>
        <p:nvSpPr>
          <p:cNvPr id="2" name="Text Placeholder 1"/>
          <p:cNvSpPr txBox="1">
            <a:spLocks noGrp="1"/>
          </p:cNvSpPr>
          <p:nvPr>
            <p:ph type="title"/>
          </p:nvPr>
        </p:nvSpPr>
        <p:spPr>
          <a:xfrm>
            <a:off x="609600" y="274320"/>
            <a:ext cx="4011930" cy="1162050"/>
          </a:xfrm>
          <a:prstGeom prst="rect">
            <a:avLst/>
          </a:prstGeom>
        </p:spPr>
        <p:txBody>
          <a:bodyPr vert="horz" wrap="square" lIns="91440" tIns="45720" rIns="91440" bIns="45720" anchor="b">
            <a:normAutofit/>
          </a:bodyPr>
          <a:lstStyle/>
          <a:p>
            <a:pPr marL="0" indent="0" algn="l" defTabSz="508000" fontAlgn="auto">
              <a:lnSpc>
                <a:spcPct val="100000"/>
              </a:lnSpc>
              <a:spcBef>
                <a:spcPts val="0"/>
              </a:spcBef>
              <a:spcAft>
                <a:spcPts val="0"/>
              </a:spcAft>
              <a:buFontTx/>
              <a:buNone/>
            </a:pPr>
            <a:r>
              <a:rPr lang="en-US" altLang="ko-KR" sz="3200" b="0" strike="noStrike" cap="none" dirty="0" smtClean="0">
                <a:solidFill>
                  <a:schemeClr val="tx1"/>
                </a:solidFill>
                <a:latin typeface="Times New Roman" charset="0"/>
                <a:ea typeface="Times New Roman" charset="0"/>
              </a:rPr>
              <a:t>Edit Subtitle Master Style</a:t>
            </a:r>
            <a:endParaRPr lang="ko-KR" altLang="en-US" sz="3200" b="0" strike="noStrike" cap="none" dirty="0" smtClean="0">
              <a:solidFill>
                <a:schemeClr val="tx1"/>
              </a:solidFill>
              <a:latin typeface="Times New Roman" charset="0"/>
              <a:ea typeface="Times New Roman" charset="0"/>
            </a:endParaRPr>
          </a:p>
        </p:txBody>
      </p:sp>
      <p:sp>
        <p:nvSpPr>
          <p:cNvPr id="3" name="Text Placeholder 2"/>
          <p:cNvSpPr txBox="1">
            <a:spLocks noGrp="1"/>
          </p:cNvSpPr>
          <p:nvPr>
            <p:ph type="body" idx="1"/>
          </p:nvPr>
        </p:nvSpPr>
        <p:spPr>
          <a:xfrm>
            <a:off x="609600" y="1435735"/>
            <a:ext cx="4011930" cy="4691380"/>
          </a:xfrm>
          <a:prstGeom prst="rect">
            <a:avLst/>
          </a:prstGeom>
        </p:spPr>
        <p:txBody>
          <a:bodyPr vert="horz" wrap="square" lIns="91440" tIns="45720" rIns="91440" bIns="45720" anchor="t">
            <a:normAutofit/>
          </a:bodyPr>
          <a:lstStyle/>
          <a:p>
            <a:pPr marL="0" indent="0" algn="l" defTabSz="508000" fontAlgn="auto">
              <a:lnSpc>
                <a:spcPct val="100000"/>
              </a:lnSpc>
              <a:spcBef>
                <a:spcPts val="0"/>
              </a:spcBef>
              <a:spcAft>
                <a:spcPts val="0"/>
              </a:spcAft>
              <a:buFontTx/>
              <a:buNone/>
            </a:pPr>
            <a:r>
              <a:rPr lang="en-US" altLang="ko-KR" sz="1600" b="0" strike="noStrike" cap="none" dirty="0" smtClean="0">
                <a:solidFill>
                  <a:schemeClr val="tx1"/>
                </a:solidFill>
                <a:latin typeface="Times New Roman" charset="0"/>
                <a:ea typeface="Times New Roman" charset="0"/>
              </a:rPr>
              <a:t>Edit Subtitle Master Style</a:t>
            </a:r>
            <a:endParaRPr lang="ko-KR" altLang="en-US" sz="1600" b="0" strike="noStrike" cap="none" dirty="0" smtClean="0">
              <a:solidFill>
                <a:schemeClr val="tx1"/>
              </a:solidFill>
              <a:latin typeface="Times New Roman" charset="0"/>
              <a:ea typeface="Times New Roman" charset="0"/>
            </a:endParaRPr>
          </a:p>
        </p:txBody>
      </p:sp>
      <p:sp>
        <p:nvSpPr>
          <p:cNvPr id="4" name="Picture Placeholder 3"/>
          <p:cNvSpPr txBox="1">
            <a:spLocks noGrp="1"/>
          </p:cNvSpPr>
          <p:nvPr>
            <p:ph type="pic" idx="2"/>
          </p:nvPr>
        </p:nvSpPr>
        <p:spPr>
          <a:xfrm>
            <a:off x="4767580" y="457200"/>
            <a:ext cx="6815455" cy="5487035"/>
          </a:xfrm>
          <a:prstGeom prst="rect">
            <a:avLst/>
          </a:prstGeom>
        </p:spPr>
      </p:sp>
      <p:sp>
        <p:nvSpPr>
          <p:cNvPr id="5" name="Slide Number Placeholder 4"/>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Times New Roman" charset="0"/>
                <a:ea typeface="Times New Roman" charset="0"/>
              </a:rPr>
              <a:t>‹#›</a:t>
            </a:fld>
            <a:endParaRPr lang="ko-KR" altLang="en-US" sz="1200" b="0" strike="noStrike" cap="none" dirty="0" smtClean="0">
              <a:solidFill>
                <a:srgbClr val="898989"/>
              </a:solidFill>
              <a:latin typeface="Times New Roman" charset="0"/>
              <a:ea typeface="Times New Roman" charset="0"/>
            </a:endParaRPr>
          </a:p>
        </p:txBody>
      </p:sp>
      <p:sp>
        <p:nvSpPr>
          <p:cNvPr id="6" name="Date Placeholder 5"/>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000" b="0" strike="noStrike" cap="none" dirty="0" smtClean="0">
                <a:solidFill>
                  <a:srgbClr val="000000"/>
                </a:solidFill>
                <a:latin typeface="Times New Roman" charset="0"/>
                <a:ea typeface="Times New Roman" charset="0"/>
              </a:rPr>
              <a:t>29/07/2019</a:t>
            </a:fld>
            <a:endParaRPr lang="ko-KR" altLang="en-US" sz="1000" b="0" strike="noStrike" cap="none" dirty="0" smtClean="0">
              <a:solidFill>
                <a:srgbClr val="000000"/>
              </a:solidFill>
              <a:latin typeface="Times New Roman" charset="0"/>
              <a:ea typeface="Times New Roman" charset="0"/>
            </a:endParaRPr>
          </a:p>
        </p:txBody>
      </p:sp>
      <p:sp>
        <p:nvSpPr>
          <p:cNvPr id="7" name="Footer Placeholder 6"/>
          <p:cNvSpPr txBox="1">
            <a:spLocks noGrp="1"/>
          </p:cNvSpPr>
          <p:nvPr>
            <p:ph type="ftr" idx="11"/>
          </p:nvPr>
        </p:nvSpPr>
        <p:spPr>
          <a:xfrm>
            <a:off x="4267200" y="6263640"/>
            <a:ext cx="3658234"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4400" b="0" strike="noStrike" cap="none" dirty="0" smtClean="0">
                <a:solidFill>
                  <a:schemeClr val="tx1"/>
                </a:solidFill>
                <a:latin typeface="Times New Roman" charset="0"/>
                <a:ea typeface="Times New Roman" charset="0"/>
              </a:rPr>
              <a:t>Edit Title Master Style</a:t>
            </a:r>
            <a:endParaRPr lang="ko-KR" altLang="en-US" sz="4400" b="0" strike="noStrike" cap="none" dirty="0" smtClean="0">
              <a:solidFill>
                <a:schemeClr val="tx1"/>
              </a:solidFill>
              <a:latin typeface="Times New Roman" charset="0"/>
              <a:ea typeface="Times New Roman" charset="0"/>
            </a:endParaRPr>
          </a:p>
        </p:txBody>
      </p:sp>
      <p:sp>
        <p:nvSpPr>
          <p:cNvPr id="3" name="Text Placeholder 2"/>
          <p:cNvSpPr txBox="1">
            <a:spLocks noGrp="1"/>
          </p:cNvSpPr>
          <p:nvPr>
            <p:ph type="body" idx="1"/>
          </p:nvPr>
        </p:nvSpPr>
        <p:spPr>
          <a:xfrm>
            <a:off x="609600" y="1600200"/>
            <a:ext cx="10973435" cy="452691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Times New Roman"/>
              <a:buChar char="•"/>
            </a:pPr>
            <a:r>
              <a:rPr lang="en-US" altLang="ko-KR" sz="4265" b="0" strike="noStrike" cap="none" dirty="0" smtClean="0">
                <a:solidFill>
                  <a:schemeClr val="tx1"/>
                </a:solidFill>
                <a:latin typeface="Times New Roman" charset="0"/>
                <a:ea typeface="Times New Roman" charset="0"/>
              </a:rPr>
              <a:t>Tap to edit Master text styles</a:t>
            </a:r>
            <a:endParaRPr lang="ko-KR" altLang="en-US" sz="4265" b="0" strike="noStrike" cap="none" dirty="0" smtClean="0">
              <a:solidFill>
                <a:schemeClr val="tx1"/>
              </a:solidFill>
              <a:latin typeface="Times New Roman" charset="0"/>
              <a:ea typeface="Times New Roman" charset="0"/>
            </a:endParaRPr>
          </a:p>
          <a:p>
            <a:pPr marL="685800" indent="-228600" algn="l" defTabSz="508000" fontAlgn="auto">
              <a:lnSpc>
                <a:spcPct val="90000"/>
              </a:lnSpc>
              <a:spcBef>
                <a:spcPts val="0"/>
              </a:spcBef>
              <a:spcAft>
                <a:spcPts val="0"/>
              </a:spcAft>
              <a:buFont typeface="Times New Roman"/>
              <a:buChar char="•"/>
            </a:pPr>
            <a:r>
              <a:rPr lang="en-US" altLang="ko-KR" sz="2400" b="0" strike="noStrike" cap="none" dirty="0" smtClean="0">
                <a:solidFill>
                  <a:schemeClr val="tx1"/>
                </a:solidFill>
                <a:latin typeface="Times New Roman" charset="0"/>
                <a:ea typeface="Times New Roman" charset="0"/>
              </a:rPr>
              <a:t>Second level</a:t>
            </a:r>
            <a:endParaRPr lang="ko-KR" altLang="en-US" sz="2400" b="0" strike="noStrike" cap="none" dirty="0" smtClean="0">
              <a:solidFill>
                <a:schemeClr val="tx1"/>
              </a:solidFill>
              <a:latin typeface="Times New Roman" charset="0"/>
              <a:ea typeface="Times New Roman" charset="0"/>
            </a:endParaRPr>
          </a:p>
          <a:p>
            <a:pPr marL="1143000" indent="-228600" algn="l" defTabSz="508000" fontAlgn="auto">
              <a:lnSpc>
                <a:spcPct val="90000"/>
              </a:lnSpc>
              <a:spcBef>
                <a:spcPts val="0"/>
              </a:spcBef>
              <a:spcAft>
                <a:spcPts val="0"/>
              </a:spcAft>
              <a:buFont typeface="Times New Roman"/>
              <a:buChar char="•"/>
            </a:pPr>
            <a:r>
              <a:rPr lang="en-US" altLang="ko-KR" sz="2000" b="0" strike="noStrike" cap="none" dirty="0" smtClean="0">
                <a:solidFill>
                  <a:schemeClr val="tx1"/>
                </a:solidFill>
                <a:latin typeface="Times New Roman" charset="0"/>
                <a:ea typeface="Times New Roman" charset="0"/>
              </a:rPr>
              <a:t>Level 3</a:t>
            </a:r>
            <a:endParaRPr lang="ko-KR" altLang="en-US" sz="2000" b="0" strike="noStrike" cap="none" dirty="0" smtClean="0">
              <a:solidFill>
                <a:schemeClr val="tx1"/>
              </a:solidFill>
              <a:latin typeface="Times New Roman" charset="0"/>
              <a:ea typeface="Times New Roman" charset="0"/>
            </a:endParaRPr>
          </a:p>
          <a:p>
            <a:pPr marL="1600200" indent="-228600" algn="l" defTabSz="508000" fontAlgn="auto">
              <a:lnSpc>
                <a:spcPct val="90000"/>
              </a:lnSpc>
              <a:spcBef>
                <a:spcPts val="0"/>
              </a:spcBef>
              <a:spcAft>
                <a:spcPts val="0"/>
              </a:spcAft>
              <a:buFont typeface="Times New Roman"/>
              <a:buChar char="•"/>
            </a:pPr>
            <a:r>
              <a:rPr lang="en-US" altLang="ko-KR" sz="1800" b="0" strike="noStrike" cap="none" dirty="0" smtClean="0">
                <a:solidFill>
                  <a:schemeClr val="tx1"/>
                </a:solidFill>
                <a:latin typeface="Times New Roman" charset="0"/>
                <a:ea typeface="Times New Roman" charset="0"/>
              </a:rPr>
              <a:t>Fourth level</a:t>
            </a:r>
            <a:endParaRPr lang="ko-KR" altLang="en-US" sz="1800" b="0" strike="noStrike" cap="none" dirty="0" smtClean="0">
              <a:solidFill>
                <a:schemeClr val="tx1"/>
              </a:solidFill>
              <a:latin typeface="Times New Roman" charset="0"/>
              <a:ea typeface="Times New Roman" charset="0"/>
            </a:endParaRPr>
          </a:p>
          <a:p>
            <a:pPr marL="2057400" indent="-228600" algn="l" defTabSz="508000" fontAlgn="auto">
              <a:lnSpc>
                <a:spcPct val="90000"/>
              </a:lnSpc>
              <a:spcBef>
                <a:spcPts val="0"/>
              </a:spcBef>
              <a:spcAft>
                <a:spcPts val="0"/>
              </a:spcAft>
              <a:buFont typeface="Times New Roman"/>
              <a:buChar char="•"/>
            </a:pPr>
            <a:r>
              <a:rPr lang="en-US" altLang="ko-KR" sz="1600" b="0" strike="noStrike" cap="none" dirty="0" smtClean="0">
                <a:solidFill>
                  <a:schemeClr val="tx1"/>
                </a:solidFill>
                <a:latin typeface="Times New Roman" charset="0"/>
                <a:ea typeface="Times New Roman" charset="0"/>
              </a:rPr>
              <a:t>Fifth level</a:t>
            </a:r>
            <a:endParaRPr lang="ko-KR" altLang="en-US" sz="1600" b="0" strike="noStrike" cap="none" dirty="0" smtClean="0">
              <a:solidFill>
                <a:schemeClr val="tx1"/>
              </a:solidFill>
              <a:latin typeface="Times New Roman" charset="0"/>
              <a:ea typeface="Times New Roman" charset="0"/>
            </a:endParaRPr>
          </a:p>
        </p:txBody>
      </p:sp>
      <p:sp>
        <p:nvSpPr>
          <p:cNvPr id="4" name="Slide Number Placeholder 3"/>
          <p:cNvSpPr txBox="1">
            <a:spLocks noGrp="1"/>
          </p:cNvSpPr>
          <p:nvPr>
            <p:ph type="sldNum" idx="4"/>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strike="noStrike" cap="none" dirty="0" smtClean="0">
                <a:solidFill>
                  <a:srgbClr val="898989"/>
                </a:solidFill>
                <a:latin typeface="Times New Roman" charset="0"/>
                <a:ea typeface="Times New Roman" charset="0"/>
              </a:rPr>
              <a:t>‹#›</a:t>
            </a:fld>
            <a:endParaRPr lang="ko-KR" altLang="en-US" sz="1800" b="0" strike="noStrike" cap="none" dirty="0" smtClean="0">
              <a:solidFill>
                <a:schemeClr val="tx1"/>
              </a:solidFill>
              <a:latin typeface="Times New Roman" charset="0"/>
              <a:ea typeface="Times New Roman" charset="0"/>
            </a:endParaRPr>
          </a:p>
        </p:txBody>
      </p:sp>
      <p:sp>
        <p:nvSpPr>
          <p:cNvPr id="5" name="Date Placeholder 4"/>
          <p:cNvSpPr txBox="1">
            <a:spLocks noGrp="1"/>
          </p:cNvSpPr>
          <p:nvPr>
            <p:ph type="dt" idx="2"/>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en-GB" altLang="en-US" sz="1000" b="0" strike="noStrike" cap="none" dirty="0" smtClean="0">
                <a:solidFill>
                  <a:srgbClr val="000000"/>
                </a:solidFill>
                <a:latin typeface="Times New Roman" charset="0"/>
                <a:ea typeface="Times New Roman" charset="0"/>
              </a:rPr>
              <a:t>29/07/2019</a:t>
            </a:fld>
            <a:endParaRPr lang="ko-KR" altLang="en-US" sz="1800" b="0" strike="noStrike" cap="none" dirty="0" smtClean="0">
              <a:solidFill>
                <a:schemeClr val="tx1"/>
              </a:solidFill>
              <a:latin typeface="Times New Roman" charset="0"/>
              <a:ea typeface="Times New Roman" charset="0"/>
            </a:endParaRPr>
          </a:p>
        </p:txBody>
      </p:sp>
      <p:sp>
        <p:nvSpPr>
          <p:cNvPr id="6" name="Footer Placeholder 5"/>
          <p:cNvSpPr txBox="1">
            <a:spLocks noGrp="1"/>
          </p:cNvSpPr>
          <p:nvPr>
            <p:ph type="ftr" idx="3"/>
          </p:nvPr>
        </p:nvSpPr>
        <p:spPr>
          <a:xfrm>
            <a:off x="4267200" y="6263640"/>
            <a:ext cx="3658234"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strike="noStrike" cap="none" dirty="0" smtClean="0">
              <a:solidFill>
                <a:srgbClr val="898989"/>
              </a:solidFill>
              <a:latin typeface="Times New Roman" charset="0"/>
              <a:ea typeface="Times New Roman"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spd="slow"/>
    </mc:Fallback>
  </mc:AlternateContent>
  <p:txStyles>
    <p:titleStyle>
      <a:lvl1pPr marL="0" indent="0" algn="ctr" defTabSz="914400" latinLnBrk="1">
        <a:buNone/>
        <a:defRPr lang="ko-KR" sz="4400" baseline="0" smtClean="0">
          <a:solidFill>
            <a:srgbClr val="000000"/>
          </a:solidFill>
          <a:latin typeface="+mn-lt"/>
          <a:ea typeface="+mn-ea"/>
          <a:cs typeface="+mn-cs"/>
        </a:defRPr>
      </a:lvl1pPr>
    </p:titleStyle>
    <p:bodyStyle>
      <a:lvl1pPr marL="342900" indent="-342900" algn="l" defTabSz="914400" latinLnBrk="1">
        <a:spcBef>
          <a:spcPct val="20000"/>
        </a:spcBef>
        <a:buFont typeface="Arial"/>
        <a:buChar char="•"/>
        <a:defRPr lang="ko-KR" sz="2800" baseline="0" smtClean="0">
          <a:solidFill>
            <a:srgbClr val="000000"/>
          </a:solidFill>
          <a:latin typeface="+mn-lt"/>
          <a:ea typeface="+mn-ea"/>
          <a:cs typeface="+mn-cs"/>
        </a:defRPr>
      </a:lvl1pPr>
      <a:lvl2pPr marL="742950" lvl="1" indent="-285750" defTabSz="914400" latinLnBrk="1">
        <a:buChar char="-"/>
        <a:defRPr lang="ko-KR" sz="2400" smtClean="0"/>
      </a:lvl2pPr>
      <a:lvl3pPr marL="1143000" lvl="2" indent="-228600" defTabSz="914400" latinLnBrk="1">
        <a:buChar char="●"/>
        <a:defRPr lang="ko-KR" sz="2000" smtClean="0"/>
      </a:lvl3pPr>
      <a:lvl4pPr marL="1600200" lvl="3" indent="-228600" defTabSz="914400" latinLnBrk="1">
        <a:buChar char="-"/>
        <a:defRPr lang="ko-KR" sz="1800" smtClean="0"/>
      </a:lvl4pPr>
      <a:lvl5pPr marL="2057400" lvl="4" indent="-228600" defTabSz="914400" latinLnBrk="1">
        <a:buChar char="»"/>
        <a:defRPr lang="ko-KR" sz="1800" smtClean="0"/>
      </a:lvl5pPr>
    </p:bodyStyle>
    <p:otherStyle>
      <a:lvl1pPr marL="0" indent="0" algn="l" defTabSz="914400" latinLnBrk="1">
        <a:buNone/>
        <a:defRPr lang="ko-KR" sz="1800" baseline="0" smtClean="0">
          <a:solidFill>
            <a:srgbClr val="000000"/>
          </a:solidFill>
          <a:latin typeface="+mn-lt"/>
          <a:ea typeface="+mn-ea"/>
          <a:cs typeface="+mn-cs"/>
        </a:defRPr>
      </a:lvl1pPr>
      <a:lvl2pPr marL="457200" lvl="1" indent="0" defTabSz="914400" latinLnBrk="1">
        <a:defRPr lang="ko-KR" smtClean="0"/>
      </a:lvl2pPr>
      <a:lvl3pPr marL="914400" lvl="2" indent="0" defTabSz="914400" latinLnBrk="1">
        <a:defRPr lang="ko-KR" smtClean="0"/>
      </a:lvl3pPr>
      <a:lvl4pPr marL="1371600" lvl="3" indent="0" defTabSz="914400" latinLnBrk="1">
        <a:defRPr lang="ko-KR" smtClean="0"/>
      </a:lvl4pPr>
      <a:lvl5pPr marL="1828800" lvl="4" indent="0" defTabSz="914400" latinLnBrk="1">
        <a:defRPr lang="ko-KR" smtClean="0"/>
      </a:lvl5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ctrTitle"/>
          </p:nvPr>
        </p:nvSpPr>
        <p:spPr>
          <a:xfrm>
            <a:off x="914400" y="2131060"/>
            <a:ext cx="10363835" cy="1471930"/>
          </a:xfrm>
          <a:prstGeom prst="rect">
            <a:avLst/>
          </a:prstGeom>
        </p:spPr>
        <p:txBody>
          <a:bodyPr vert="horz" wrap="square" lIns="91440" tIns="45720" rIns="91440" bIns="45720" anchor="b">
            <a:normAutofit/>
          </a:bodyPr>
          <a:lstStyle/>
          <a:p>
            <a:pPr marL="0" indent="0" algn="ctr" defTabSz="508000" fontAlgn="auto">
              <a:lnSpc>
                <a:spcPct val="100000"/>
              </a:lnSpc>
              <a:spcBef>
                <a:spcPts val="0"/>
              </a:spcBef>
              <a:spcAft>
                <a:spcPts val="0"/>
              </a:spcAft>
              <a:buFontTx/>
              <a:buNone/>
            </a:pPr>
            <a:r>
              <a:rPr lang="en-US" altLang="ko-KR" sz="1000" b="1" strike="noStrike" cap="none" dirty="0" smtClean="0">
                <a:solidFill>
                  <a:srgbClr val="000000"/>
                </a:solidFill>
                <a:latin typeface="Times New Roman" charset="0"/>
                <a:ea typeface="Times New Roman" charset="0"/>
              </a:rPr>
              <a:t>“RHEUMATIK”“RHEUMATIK”</a:t>
            </a:r>
            <a:endParaRPr lang="ko-KR" altLang="en-US" sz="4400" b="0" strike="noStrike" cap="none" dirty="0" smtClean="0">
              <a:solidFill>
                <a:schemeClr val="tx1"/>
              </a:solidFill>
              <a:latin typeface="Times New Roman" charset="0"/>
              <a:ea typeface="Times New Roman" charset="0"/>
            </a:endParaRPr>
          </a:p>
        </p:txBody>
      </p:sp>
      <p:sp>
        <p:nvSpPr>
          <p:cNvPr id="3" name="Subtitle 2"/>
          <p:cNvSpPr txBox="1">
            <a:spLocks noGrp="1"/>
          </p:cNvSpPr>
          <p:nvPr>
            <p:ph type="subTitle" idx="1"/>
          </p:nvPr>
        </p:nvSpPr>
        <p:spPr>
          <a:xfrm>
            <a:off x="1828800" y="3886200"/>
            <a:ext cx="8535035" cy="1755775"/>
          </a:xfrm>
          <a:prstGeom prst="rect">
            <a:avLst/>
          </a:prstGeom>
        </p:spPr>
        <p:txBody>
          <a:bodyPr vert="horz" wrap="square" lIns="91440" tIns="45720" rIns="91440" bIns="45720" anchor="t">
            <a:normAutofit/>
          </a:bodyPr>
          <a:lstStyle/>
          <a:p>
            <a:pPr marL="0" indent="0" algn="ctr" defTabSz="508000" fontAlgn="auto">
              <a:lnSpc>
                <a:spcPct val="100000"/>
              </a:lnSpc>
              <a:spcBef>
                <a:spcPts val="0"/>
              </a:spcBef>
              <a:spcAft>
                <a:spcPts val="0"/>
              </a:spcAft>
              <a:buFontTx/>
              <a:buNone/>
            </a:pPr>
            <a:endParaRPr lang="ko-KR" altLang="en-US" sz="3200" b="0" strike="noStrike" cap="none" dirty="0" smtClean="0">
              <a:solidFill>
                <a:schemeClr val="tx1"/>
              </a:solidFill>
              <a:latin typeface="Times New Roman" charset="0"/>
              <a:ea typeface="Times New Roman" charset="0"/>
            </a:endParaRPr>
          </a:p>
        </p:txBody>
      </p:sp>
      <p:pic>
        <p:nvPicPr>
          <p:cNvPr id="4" name="Picture 3" descr="/Users/localuser/Library/Group Containers/L48J367XN4.com.infraware.PolarisOffice/EngineTemp/522/fImage330328722141.jpeg"/>
          <p:cNvPicPr>
            <a:picLocks/>
          </p:cNvPicPr>
          <p:nvPr/>
        </p:nvPicPr>
        <p:blipFill rotWithShape="1">
          <a:blip r:embed="rId2" cstate="print">
            <a:extLst>
              <a:ext uri="{28A0092B-C50C-407E-A947-70E740481C1C}">
                <a14:useLocalDpi xmlns:a14="http://schemas.microsoft.com/office/drawing/2010/main"/>
              </a:ext>
            </a:extLst>
          </a:blip>
          <a:srcRect l="1051" r="799" b="503"/>
          <a:stretch>
            <a:fillRect/>
          </a:stretch>
        </p:blipFill>
        <p:spPr>
          <a:xfrm>
            <a:off x="-30480" y="-30770"/>
            <a:ext cx="12222480" cy="6769100"/>
          </a:xfrm>
          <a:prstGeom prst="rect">
            <a:avLst/>
          </a:prstGeom>
          <a:noFill/>
          <a:ln w="0">
            <a:noFill/>
            <a:prstDash/>
          </a:ln>
        </p:spPr>
      </p:pic>
      <p:sp>
        <p:nvSpPr>
          <p:cNvPr id="6" name="Rectangle 5"/>
          <p:cNvSpPr/>
          <p:nvPr/>
        </p:nvSpPr>
        <p:spPr>
          <a:xfrm>
            <a:off x="5160991" y="3602990"/>
            <a:ext cx="6096000" cy="1200329"/>
          </a:xfrm>
          <a:prstGeom prst="rect">
            <a:avLst/>
          </a:prstGeom>
        </p:spPr>
        <p:txBody>
          <a:bodyPr>
            <a:spAutoFit/>
          </a:bodyPr>
          <a:lstStyle/>
          <a:p>
            <a:pPr algn="ctr"/>
            <a:r>
              <a:rPr lang="en-US" altLang="ko-KR" b="1" dirty="0">
                <a:latin typeface="Times New Roman" charset="0"/>
                <a:ea typeface="Times New Roman" charset="0"/>
              </a:rPr>
              <a:t>“RHEUMATIK</a:t>
            </a:r>
            <a:r>
              <a:rPr lang="en-US" altLang="ko-KR" b="1" dirty="0" smtClean="0">
                <a:latin typeface="Times New Roman" charset="0"/>
                <a:ea typeface="Times New Roman" charset="0"/>
              </a:rPr>
              <a:t>”</a:t>
            </a:r>
            <a:endParaRPr lang="en-US" altLang="en-US" b="1" dirty="0" smtClean="0">
              <a:solidFill>
                <a:schemeClr val="bg1"/>
              </a:solidFill>
            </a:endParaRPr>
          </a:p>
          <a:p>
            <a:pPr algn="ctr" eaLnBrk="1" hangingPunct="1"/>
            <a:r>
              <a:rPr lang="en-US" altLang="en-US" b="1" dirty="0" smtClean="0">
                <a:solidFill>
                  <a:schemeClr val="bg1"/>
                </a:solidFill>
              </a:rPr>
              <a:t>Ns</a:t>
            </a:r>
            <a:r>
              <a:rPr lang="en-US" altLang="en-US" b="1" dirty="0">
                <a:solidFill>
                  <a:schemeClr val="bg1"/>
                </a:solidFill>
              </a:rPr>
              <a:t>. </a:t>
            </a:r>
            <a:r>
              <a:rPr lang="en-US" altLang="en-US" b="1" dirty="0" err="1">
                <a:solidFill>
                  <a:schemeClr val="bg1"/>
                </a:solidFill>
              </a:rPr>
              <a:t>Ratna</a:t>
            </a:r>
            <a:r>
              <a:rPr lang="en-US" altLang="en-US" b="1" dirty="0">
                <a:solidFill>
                  <a:schemeClr val="bg1"/>
                </a:solidFill>
              </a:rPr>
              <a:t> </a:t>
            </a:r>
            <a:r>
              <a:rPr lang="en-US" altLang="en-US" b="1" dirty="0" err="1">
                <a:solidFill>
                  <a:schemeClr val="bg1"/>
                </a:solidFill>
              </a:rPr>
              <a:t>Dewi</a:t>
            </a:r>
            <a:r>
              <a:rPr lang="en-US" altLang="en-US" b="1" dirty="0">
                <a:solidFill>
                  <a:schemeClr val="bg1"/>
                </a:solidFill>
              </a:rPr>
              <a:t>, </a:t>
            </a:r>
            <a:r>
              <a:rPr lang="en-US" altLang="en-US" b="1" dirty="0" err="1">
                <a:solidFill>
                  <a:schemeClr val="bg1"/>
                </a:solidFill>
              </a:rPr>
              <a:t>S.Kep</a:t>
            </a:r>
            <a:r>
              <a:rPr lang="en-US" altLang="en-US" b="1" dirty="0">
                <a:solidFill>
                  <a:schemeClr val="bg1"/>
                </a:solidFill>
              </a:rPr>
              <a:t>, </a:t>
            </a:r>
            <a:r>
              <a:rPr lang="en-US" altLang="en-US" b="1" dirty="0" err="1" smtClean="0">
                <a:solidFill>
                  <a:schemeClr val="bg1"/>
                </a:solidFill>
              </a:rPr>
              <a:t>M.Kep</a:t>
            </a:r>
            <a:endParaRPr lang="en-US" altLang="en-US" b="1" dirty="0" smtClean="0">
              <a:solidFill>
                <a:schemeClr val="bg1"/>
              </a:solidFill>
            </a:endParaRPr>
          </a:p>
          <a:p>
            <a:pPr algn="ctr"/>
            <a:r>
              <a:rPr lang="en-US" b="1">
                <a:solidFill>
                  <a:schemeClr val="bg1"/>
                </a:solidFill>
              </a:rPr>
              <a:t>PERTEMUAN </a:t>
            </a:r>
            <a:r>
              <a:rPr lang="en-US" b="1" smtClean="0">
                <a:solidFill>
                  <a:schemeClr val="bg1"/>
                </a:solidFill>
              </a:rPr>
              <a:t>13</a:t>
            </a:r>
            <a:endParaRPr lang="en-US" altLang="en-US" b="1" dirty="0">
              <a:solidFill>
                <a:schemeClr val="bg1"/>
              </a:solidFill>
            </a:endParaRPr>
          </a:p>
          <a:p>
            <a:pPr algn="ctr" eaLnBrk="1" hangingPunct="1"/>
            <a:r>
              <a:rPr lang="en-US" altLang="en-US" b="1" dirty="0" err="1">
                <a:solidFill>
                  <a:schemeClr val="bg1"/>
                </a:solidFill>
              </a:rPr>
              <a:t>Keperawatan</a:t>
            </a:r>
            <a:r>
              <a:rPr lang="en-US" altLang="en-US" b="1" dirty="0">
                <a:solidFill>
                  <a:schemeClr val="bg1"/>
                </a:solidFill>
              </a:rPr>
              <a:t>, </a:t>
            </a:r>
            <a:r>
              <a:rPr lang="en-US" altLang="en-US" b="1" dirty="0" err="1">
                <a:solidFill>
                  <a:schemeClr val="bg1"/>
                </a:solidFill>
              </a:rPr>
              <a:t>Ilmu-Ilmu</a:t>
            </a:r>
            <a:r>
              <a:rPr lang="en-US" altLang="en-US" b="1" dirty="0">
                <a:solidFill>
                  <a:schemeClr val="bg1"/>
                </a:solidFill>
              </a:rPr>
              <a:t> </a:t>
            </a:r>
            <a:r>
              <a:rPr lang="en-US" altLang="en-US" b="1" dirty="0" err="1">
                <a:solidFill>
                  <a:schemeClr val="bg1"/>
                </a:solidFill>
              </a:rPr>
              <a:t>Kesehatan</a:t>
            </a:r>
            <a:endParaRPr lang="en-US" altLang="en-US"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endParaRPr lang="ko-KR" altLang="en-US" sz="4400" b="0" strike="noStrike" cap="none" dirty="0" smtClean="0">
              <a:solidFill>
                <a:schemeClr val="tx1"/>
              </a:solidFill>
              <a:latin typeface="Times New Roman" charset="0"/>
              <a:ea typeface="Times New Roman" charset="0"/>
            </a:endParaRPr>
          </a:p>
        </p:txBody>
      </p:sp>
      <p:sp>
        <p:nvSpPr>
          <p:cNvPr id="3" name="Content Placeholder 2"/>
          <p:cNvSpPr txBox="1">
            <a:spLocks noGrp="1"/>
          </p:cNvSpPr>
          <p:nvPr>
            <p:ph idx="1"/>
          </p:nvPr>
        </p:nvSpPr>
        <p:spPr>
          <a:xfrm>
            <a:off x="609600" y="1600200"/>
            <a:ext cx="10973435" cy="452691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Times New Roman"/>
              <a:buChar char="•"/>
            </a:pPr>
            <a:endParaRPr lang="ko-KR" altLang="en-US" sz="2800" b="0" strike="noStrike" cap="none" dirty="0" smtClean="0">
              <a:solidFill>
                <a:schemeClr val="tx1"/>
              </a:solidFill>
              <a:latin typeface="Times New Roman" charset="0"/>
              <a:ea typeface="Times New Roman" charset="0"/>
            </a:endParaRPr>
          </a:p>
        </p:txBody>
      </p:sp>
      <p:pic>
        <p:nvPicPr>
          <p:cNvPr id="4" name="Picture 3"/>
          <p:cNvPicPr>
            <a:picLocks/>
          </p:cNvPicPr>
          <p:nvPr/>
        </p:nvPicPr>
        <p:blipFill rotWithShape="1">
          <a:blip r:embed="rId2" cstate="print">
            <a:extLst>
              <a:ext uri="{28A0092B-C50C-407E-A947-70E740481C1C}">
                <a14:useLocalDpi xmlns:a14="http://schemas.microsoft.com/office/drawing/2010/main"/>
              </a:ext>
            </a:extLst>
          </a:blip>
          <a:srcRect/>
          <a:stretch>
            <a:fillRect/>
          </a:stretch>
        </p:blipFill>
        <p:spPr>
          <a:xfrm>
            <a:off x="0" y="-10795"/>
            <a:ext cx="12195175" cy="6870700"/>
          </a:xfrm>
          <a:prstGeom prst="rect">
            <a:avLst/>
          </a:prstGeom>
          <a:noFill/>
          <a:ln w="0">
            <a:noFill/>
            <a:prstDash/>
          </a:ln>
        </p:spPr>
      </p:pic>
      <p:sp>
        <p:nvSpPr>
          <p:cNvPr id="5" name="Text Box 4"/>
          <p:cNvSpPr txBox="1">
            <a:spLocks/>
          </p:cNvSpPr>
          <p:nvPr/>
        </p:nvSpPr>
        <p:spPr>
          <a:xfrm>
            <a:off x="461010" y="904240"/>
            <a:ext cx="10774045" cy="3876040"/>
          </a:xfrm>
          <a:prstGeom prst="rect">
            <a:avLst/>
          </a:prstGeom>
          <a:noFill/>
        </p:spPr>
        <p:txBody>
          <a:bodyPr vert="horz" wrap="square" lIns="0" tIns="0" rIns="0" bIns="0" numCol="1" anchor="t">
            <a:noAutofit/>
          </a:bodyPr>
          <a:lstStyle/>
          <a:p>
            <a:pPr marL="381000" indent="0" algn="just" defTabSz="508000" eaLnBrk="0" fontAlgn="auto" latinLnBrk="0">
              <a:lnSpc>
                <a:spcPct val="100000"/>
              </a:lnSpc>
              <a:spcBef>
                <a:spcPts val="0"/>
              </a:spcBef>
              <a:spcAft>
                <a:spcPts val="0"/>
              </a:spcAft>
              <a:buFontTx/>
              <a:buNone/>
            </a:pPr>
            <a:endParaRPr lang="ko-KR" altLang="en-US" sz="14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endParaRPr lang="ko-KR" altLang="en-US" sz="14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r>
              <a:rPr lang="en-US" altLang="ko-KR" sz="1400" b="0" strike="noStrike" cap="none" dirty="0" smtClean="0">
                <a:solidFill>
                  <a:srgbClr val="000000"/>
                </a:solidFill>
                <a:latin typeface="Times New Roman" charset="0"/>
                <a:ea typeface="Times New Roman" charset="0"/>
              </a:rPr>
              <a:t>5. Fisioterapi  </a:t>
            </a:r>
            <a:endParaRPr lang="ko-KR" altLang="en-US" sz="14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r>
              <a:rPr lang="en-US" altLang="ko-KR" sz="1400" b="0" strike="noStrike" cap="none" dirty="0" smtClean="0">
                <a:solidFill>
                  <a:srgbClr val="000000"/>
                </a:solidFill>
                <a:latin typeface="Times New Roman" charset="0"/>
                <a:ea typeface="Times New Roman" charset="0"/>
              </a:rPr>
              <a:t>Fisioterapi berperan penting pada penatalaksanaan osteoartritis, yang meliputi pemakaian panas dan dingin dan program latihan ynag tepat. Pemakaian panas yang sedang diberikan sebelum latihan untk mengurangi rasa nyeri dan kekakuan. Pada sendi yang masih aktif sebaiknya diberi dingin dan obat-obat gosok jangan dipakai sebelum pamanasan. Berbagai sumber panas dapat dipakai seperti Hidrokolator, bantalan elektrik, ultrasonic, inframerah, mandi paraffin dan mandi dari pancuran panas. Program latihan bertujuan untuk memperbaiki gerak sendi dan memperkuat otot yang biasanya atropik pada sekitar sendi osteoartritis. Latihan isometric lebih baik dari pada isotonic karena mengurangi tegangan pada sendi. Atropi rawan sendi dan tulang yang timbul pada tungkai yang lumpuh timbul karena berkurangnya beban ke sendi oleh karena kontraksi otot. Oleh karena otot-otot periartikular. memegang peran penting terhadap perlindungan rawan senadi dari beban, maka penguatan otot-otot tersebut adalah penting.</a:t>
            </a:r>
            <a:endParaRPr lang="ko-KR" altLang="en-US" sz="14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endParaRPr lang="ko-KR" altLang="en-US" sz="14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r>
              <a:rPr lang="en-US" altLang="ko-KR" sz="1400" b="0" strike="noStrike" cap="none" dirty="0" smtClean="0">
                <a:solidFill>
                  <a:srgbClr val="000000"/>
                </a:solidFill>
                <a:latin typeface="Times New Roman" charset="0"/>
                <a:ea typeface="Times New Roman" charset="0"/>
              </a:rPr>
              <a:t>6. Operasi </a:t>
            </a:r>
            <a:endParaRPr lang="ko-KR" altLang="en-US" sz="14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r>
              <a:rPr lang="en-US" altLang="ko-KR" sz="1400" b="0" strike="noStrike" cap="none" dirty="0" smtClean="0">
                <a:solidFill>
                  <a:srgbClr val="000000"/>
                </a:solidFill>
                <a:latin typeface="Times New Roman" charset="0"/>
                <a:ea typeface="Times New Roman" charset="0"/>
              </a:rPr>
              <a:t>Operasi perlu dipertimbangkan pada pasien osteoartritis dengan kerusakan sendi yang nyata dengan nyari yang menetap dan kelemahan fungsi. Tindakan yang dilakukan adalah osteotomy untuk mengoreksi ketidaklurusan atau ketidaksesuaian, debridement sendi untuk menghilangkan fragmen tulang rawan sendi, pebersihan osteofit.</a:t>
            </a:r>
            <a:r>
              <a:rPr lang="en-US" altLang="ko-KR" sz="1400" b="1" strike="noStrike" cap="none" dirty="0" smtClean="0">
                <a:solidFill>
                  <a:srgbClr val="000000"/>
                </a:solidFill>
                <a:latin typeface="Times New Roman" charset="0"/>
                <a:ea typeface="Times New Roman" charset="0"/>
              </a:rPr>
              <a:t> </a:t>
            </a:r>
            <a:endParaRPr lang="ko-KR" altLang="en-US" sz="1400" b="1" strike="noStrike" cap="none" dirty="0" smtClean="0">
              <a:solidFill>
                <a:srgbClr val="000000"/>
              </a:solidFill>
              <a:latin typeface="Times New Roman" charset="0"/>
              <a:ea typeface="Times New Roman"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endParaRPr lang="ko-KR" altLang="en-US" sz="4400" b="0" strike="noStrike" cap="none" dirty="0" smtClean="0">
              <a:solidFill>
                <a:schemeClr val="tx1"/>
              </a:solidFill>
              <a:latin typeface="Times New Roman" charset="0"/>
              <a:ea typeface="Times New Roman" charset="0"/>
            </a:endParaRPr>
          </a:p>
        </p:txBody>
      </p:sp>
      <p:pic>
        <p:nvPicPr>
          <p:cNvPr id="4" name="Picture 3"/>
          <p:cNvPicPr>
            <a:picLocks/>
          </p:cNvPicPr>
          <p:nvPr/>
        </p:nvPicPr>
        <p:blipFill rotWithShape="1">
          <a:blip r:embed="rId2" cstate="print">
            <a:extLst>
              <a:ext uri="{28A0092B-C50C-407E-A947-70E740481C1C}">
                <a14:useLocalDpi xmlns:a14="http://schemas.microsoft.com/office/drawing/2010/main"/>
              </a:ext>
            </a:extLst>
          </a:blip>
          <a:srcRect/>
          <a:stretch>
            <a:fillRect/>
          </a:stretch>
        </p:blipFill>
        <p:spPr>
          <a:xfrm>
            <a:off x="0" y="-10795"/>
            <a:ext cx="12195175" cy="6870700"/>
          </a:xfrm>
          <a:prstGeom prst="rect">
            <a:avLst/>
          </a:prstGeom>
          <a:noFill/>
          <a:ln w="0">
            <a:noFill/>
            <a:prstDash/>
          </a:ln>
        </p:spPr>
      </p:pic>
      <p:pic>
        <p:nvPicPr>
          <p:cNvPr id="3" name="Content Placeholder 2"/>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a:fillRect/>
          </a:stretch>
        </p:blipFill>
        <p:spPr>
          <a:xfrm>
            <a:off x="3970020" y="2489835"/>
            <a:ext cx="3991610" cy="3408045"/>
          </a:xfrm>
          <a:prstGeom prst="rect">
            <a:avLst/>
          </a:prstGeom>
          <a:noFill/>
        </p:spPr>
      </p:pic>
      <p:sp>
        <p:nvSpPr>
          <p:cNvPr id="5" name="Text Box 4"/>
          <p:cNvSpPr txBox="1">
            <a:spLocks/>
          </p:cNvSpPr>
          <p:nvPr/>
        </p:nvSpPr>
        <p:spPr>
          <a:xfrm>
            <a:off x="452755" y="964564"/>
            <a:ext cx="10692765" cy="5135245"/>
          </a:xfrm>
          <a:prstGeom prst="rect">
            <a:avLst/>
          </a:prstGeom>
          <a:noFill/>
        </p:spPr>
        <p:txBody>
          <a:bodyPr vert="horz" wrap="square" lIns="0" tIns="0" rIns="0" bIns="0" numCol="1" anchor="t">
            <a:noAutofit/>
          </a:bodyPr>
          <a:lstStyle/>
          <a:p>
            <a:pPr marL="254000" indent="-254000" algn="l" defTabSz="508000" eaLnBrk="0" fontAlgn="auto" latinLnBrk="0">
              <a:lnSpc>
                <a:spcPct val="100000"/>
              </a:lnSpc>
              <a:spcBef>
                <a:spcPts val="0"/>
              </a:spcBef>
              <a:spcAft>
                <a:spcPts val="0"/>
              </a:spcAft>
              <a:buClr>
                <a:srgbClr val="000000"/>
              </a:buClr>
              <a:buFont typeface="Wingdings"/>
              <a:buChar char=""/>
            </a:pPr>
            <a:r>
              <a:rPr lang="en-US" altLang="ko-KR" sz="1800" b="1" strike="noStrike" cap="none" dirty="0" smtClean="0">
                <a:solidFill>
                  <a:srgbClr val="000000"/>
                </a:solidFill>
                <a:latin typeface="Times New Roman" charset="0"/>
                <a:ea typeface="Times New Roman" charset="0"/>
              </a:rPr>
              <a:t> Definisi Rheumatik</a:t>
            </a:r>
            <a:endParaRPr lang="ko-KR" altLang="en-US" sz="18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6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r>
              <a:rPr lang="en-US" altLang="ko-KR" sz="1400" b="0" strike="noStrike" cap="none" dirty="0" smtClean="0">
                <a:solidFill>
                  <a:srgbClr val="000000"/>
                </a:solidFill>
                <a:latin typeface="Times New Roman" charset="0"/>
                <a:ea typeface="Times New Roman" charset="0"/>
              </a:rPr>
              <a:t>Rheumatik adalah orang yang menderita arthritis atau di sebut juga radang sendi. Tiga jenis artritis yang paling sering diderita adalah osteoarthritis, arthritis gout, dan rheumatoid arthritis yang menyebabkan berbenjol pada sendi atau radang pada sendi secara serentak (Utomo, 2005). </a:t>
            </a:r>
            <a:endParaRPr lang="ko-KR" altLang="en-US" sz="14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4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r>
              <a:rPr lang="en-US" altLang="ko-KR" sz="1000" b="1" strike="noStrike" cap="none" dirty="0" smtClean="0">
                <a:solidFill>
                  <a:srgbClr val="000000"/>
                </a:solidFill>
                <a:latin typeface="Times New Roman" charset="0"/>
                <a:ea typeface="Times New Roman" charset="0"/>
              </a:rPr>
              <a:t> </a:t>
            </a:r>
            <a:endParaRPr lang="ko-KR" altLang="en-US" sz="1000" b="1" strike="noStrike" cap="none" dirty="0" smtClean="0">
              <a:solidFill>
                <a:srgbClr val="000000"/>
              </a:solidFill>
              <a:latin typeface="Times New Roman" charset="0"/>
              <a:ea typeface="Times New Roman" charset="0"/>
            </a:endParaRPr>
          </a:p>
        </p:txBody>
      </p:sp>
      <p:sp>
        <p:nvSpPr>
          <p:cNvPr id="6" name="Text Box 5"/>
          <p:cNvSpPr txBox="1">
            <a:spLocks/>
          </p:cNvSpPr>
          <p:nvPr/>
        </p:nvSpPr>
        <p:spPr>
          <a:xfrm>
            <a:off x="476250" y="2583815"/>
            <a:ext cx="4572635" cy="1292225"/>
          </a:xfrm>
          <a:prstGeom prst="rect">
            <a:avLst/>
          </a:prstGeom>
          <a:noFill/>
        </p:spPr>
        <p:txBody>
          <a:bodyPr vert="horz" wrap="square" lIns="0" tIns="0" rIns="0" bIns="0" anchor="t">
            <a:noAutofit/>
          </a:bodyPr>
          <a:lstStyle/>
          <a:p>
            <a:pPr marL="0" indent="0" algn="l" defTabSz="508000" fontAlgn="auto">
              <a:lnSpc>
                <a:spcPct val="100000"/>
              </a:lnSpc>
              <a:spcBef>
                <a:spcPts val="0"/>
              </a:spcBef>
              <a:spcAft>
                <a:spcPts val="0"/>
              </a:spcAft>
              <a:buFontTx/>
              <a:buNone/>
            </a:pPr>
            <a:r>
              <a:rPr lang="en-US" altLang="ko-KR" sz="1400" b="0" strike="noStrike" cap="none" dirty="0" smtClean="0">
                <a:solidFill>
                  <a:srgbClr val="000000"/>
                </a:solidFill>
                <a:latin typeface="Times New Roman" charset="0"/>
                <a:ea typeface="Times New Roman" charset="0"/>
              </a:rPr>
              <a:t>Berdasarkan definisi di atas, dapat disimpulankan bahwa penyakit Reumatik adalah penyakit sendi yang disebabkan oleh peradangan pada persendian sehingga tulang sendi mengalami destruksi dan deformitas serta 9 menyebabkan jaringan ikat akan mengalami degenerasi yang akhirnya semakin lama akan semakin parah.</a:t>
            </a:r>
            <a:endParaRPr lang="ko-KR" altLang="en-US" sz="3200" b="0" strike="noStrike" cap="none" dirty="0" smtClean="0">
              <a:latin typeface="Times New Roman" charset="0"/>
              <a:ea typeface="Times New Roman" charset="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endParaRPr lang="ko-KR" altLang="en-US" sz="4400" b="0" strike="noStrike" cap="none" dirty="0" smtClean="0">
              <a:solidFill>
                <a:schemeClr val="tx1"/>
              </a:solidFill>
              <a:latin typeface="Times New Roman" charset="0"/>
              <a:ea typeface="Times New Roman" charset="0"/>
            </a:endParaRPr>
          </a:p>
        </p:txBody>
      </p:sp>
      <p:sp>
        <p:nvSpPr>
          <p:cNvPr id="3" name="Content Placeholder 2"/>
          <p:cNvSpPr txBox="1">
            <a:spLocks noGrp="1"/>
          </p:cNvSpPr>
          <p:nvPr>
            <p:ph idx="1"/>
          </p:nvPr>
        </p:nvSpPr>
        <p:spPr>
          <a:xfrm>
            <a:off x="609600" y="1600200"/>
            <a:ext cx="10973435" cy="452691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Times New Roman"/>
              <a:buChar char="•"/>
            </a:pPr>
            <a:endParaRPr lang="ko-KR" altLang="en-US" sz="2800" b="0" strike="noStrike" cap="none" dirty="0" smtClean="0">
              <a:solidFill>
                <a:schemeClr val="tx1"/>
              </a:solidFill>
              <a:latin typeface="Times New Roman" charset="0"/>
              <a:ea typeface="Times New Roman" charset="0"/>
            </a:endParaRPr>
          </a:p>
        </p:txBody>
      </p:sp>
      <p:pic>
        <p:nvPicPr>
          <p:cNvPr id="4" name="Picture 3" descr="/Users/localuser/Library/Group Containers/L48J367XN4.com.infraware.PolarisOffice/EngineTemp/522/fImage198802902217.jpeg"/>
          <p:cNvPicPr>
            <a:picLocks/>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10795"/>
            <a:ext cx="12195175" cy="6870700"/>
          </a:xfrm>
          <a:prstGeom prst="rect">
            <a:avLst/>
          </a:prstGeom>
          <a:noFill/>
          <a:ln w="0">
            <a:noFill/>
            <a:prstDash/>
          </a:ln>
        </p:spPr>
      </p:pic>
      <p:sp>
        <p:nvSpPr>
          <p:cNvPr id="5" name="Text Box 4"/>
          <p:cNvSpPr txBox="1">
            <a:spLocks/>
          </p:cNvSpPr>
          <p:nvPr/>
        </p:nvSpPr>
        <p:spPr>
          <a:xfrm>
            <a:off x="607060" y="988059"/>
            <a:ext cx="10966450" cy="5696585"/>
          </a:xfrm>
          <a:prstGeom prst="rect">
            <a:avLst/>
          </a:prstGeom>
          <a:noFill/>
        </p:spPr>
        <p:txBody>
          <a:bodyPr vert="horz" wrap="square" lIns="0" tIns="0" rIns="0" bIns="0" anchor="t">
            <a:noAutofit/>
          </a:bodyPr>
          <a:lstStyle/>
          <a:p>
            <a:pPr marL="635000" indent="-254000" algn="just" defTabSz="508000" fontAlgn="auto">
              <a:lnSpc>
                <a:spcPct val="100000"/>
              </a:lnSpc>
              <a:spcBef>
                <a:spcPts val="0"/>
              </a:spcBef>
              <a:spcAft>
                <a:spcPts val="0"/>
              </a:spcAft>
              <a:buClr>
                <a:srgbClr val="000000"/>
              </a:buClr>
              <a:buFont typeface="Wingdings"/>
              <a:buChar char=""/>
            </a:pPr>
            <a:r>
              <a:rPr lang="en-US" altLang="ko-KR" sz="1800" b="1" strike="noStrike" cap="none" dirty="0" smtClean="0">
                <a:solidFill>
                  <a:srgbClr val="000000"/>
                </a:solidFill>
                <a:latin typeface="Times New Roman" charset="0"/>
                <a:ea typeface="Times New Roman" charset="0"/>
              </a:rPr>
              <a:t>Jenis-jenis Reumatik </a:t>
            </a:r>
            <a:endParaRPr lang="ko-KR" altLang="en-US" sz="1800" b="1"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4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r>
              <a:rPr lang="en-US" altLang="ko-KR" sz="1600" b="0" strike="noStrike" cap="none" dirty="0" smtClean="0">
                <a:solidFill>
                  <a:srgbClr val="000000"/>
                </a:solidFill>
                <a:latin typeface="Times New Roman" charset="0"/>
                <a:ea typeface="Times New Roman" charset="0"/>
              </a:rPr>
              <a:t>1. Osteoartritis</a:t>
            </a:r>
            <a:endParaRPr lang="ko-KR" altLang="en-US" sz="16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r>
              <a:rPr lang="en-US" altLang="ko-KR" sz="1600" b="0" strike="noStrike" cap="none" dirty="0" smtClean="0">
                <a:solidFill>
                  <a:srgbClr val="000000"/>
                </a:solidFill>
                <a:latin typeface="Times New Roman" charset="0"/>
                <a:ea typeface="Times New Roman" charset="0"/>
              </a:rPr>
              <a:t>Penyakit ini merupakan penyakit kerusakan tulang rawan sendi yang berkembang lambat dan berhubungan dengan usia lanjut. Secara klinis ditandai dengan nyeri, deformitas, pembesaran sendi, dan hambatan gerak pada sendi – sendi tangan dan sendi besar yang menanggung beban. </a:t>
            </a:r>
            <a:endParaRPr lang="ko-KR" altLang="en-US" sz="16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6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r>
              <a:rPr lang="en-US" altLang="ko-KR" sz="1600" b="0" strike="noStrike" cap="none" dirty="0" smtClean="0">
                <a:solidFill>
                  <a:srgbClr val="000000"/>
                </a:solidFill>
                <a:latin typeface="Times New Roman" charset="0"/>
                <a:ea typeface="Times New Roman" charset="0"/>
              </a:rPr>
              <a:t>2. Artritis Rematoid</a:t>
            </a:r>
            <a:endParaRPr lang="ko-KR" altLang="en-US" sz="16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r>
              <a:rPr lang="en-US" altLang="ko-KR" sz="1600" b="0" strike="noStrike" cap="none" dirty="0" smtClean="0">
                <a:solidFill>
                  <a:srgbClr val="000000"/>
                </a:solidFill>
                <a:latin typeface="Times New Roman" charset="0"/>
                <a:ea typeface="Times New Roman" charset="0"/>
              </a:rPr>
              <a:t>Artritis rematoid adalah suatu penyakit inflamasi sistemik kronik dengan manifestasi utama poliartritis progresif dan melibatkan seluruh organ tubuh. Terlibatnya sendi pada pasien artritis rematoid terjadi setelah penyakit ini berkembang lebih lanjut sesuai dengan sifat progresifitasnya. Pasien dapat juga menunjukkan gejala berupa kelemahan umum cepat lelah.</a:t>
            </a:r>
            <a:endParaRPr lang="ko-KR" altLang="en-US" sz="16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6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r>
              <a:rPr lang="en-US" altLang="ko-KR" sz="1600" b="0" strike="noStrike" cap="none" dirty="0" smtClean="0">
                <a:solidFill>
                  <a:srgbClr val="000000"/>
                </a:solidFill>
                <a:latin typeface="Times New Roman" charset="0"/>
                <a:ea typeface="Times New Roman" charset="0"/>
              </a:rPr>
              <a:t>3. Olimialgia Reumatik</a:t>
            </a:r>
            <a:endParaRPr lang="ko-KR" altLang="en-US" sz="16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r>
              <a:rPr lang="en-US" altLang="ko-KR" sz="1600" b="0" strike="noStrike" cap="none" dirty="0" smtClean="0">
                <a:solidFill>
                  <a:srgbClr val="000000"/>
                </a:solidFill>
                <a:latin typeface="Times New Roman" charset="0"/>
                <a:ea typeface="Times New Roman" charset="0"/>
              </a:rPr>
              <a:t>Penyakit ini merupakan suatu sindrom yang terdiri dari rasa nyeri dan kekakuan yang terutama mengenai otot ekstremitas proksimal, leher, bahu dan panggul. Terutama mengenai usia pertengahan atau usia lanjut sekitar 50 tahun ke atas. </a:t>
            </a:r>
            <a:endParaRPr lang="ko-KR" altLang="en-US" sz="16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6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r>
              <a:rPr lang="en-US" altLang="ko-KR" sz="1600" b="0" strike="noStrike" cap="none" dirty="0" smtClean="0">
                <a:solidFill>
                  <a:srgbClr val="000000"/>
                </a:solidFill>
                <a:latin typeface="Times New Roman" charset="0"/>
                <a:ea typeface="Times New Roman" charset="0"/>
              </a:rPr>
              <a:t>4. Artritis Gout (Pirai). Artritis gout adalah suatu sindrom klinik yang mempunyai gambaran khusus, yaitu artritis akut. Artritis gout lebih banyak terdapat pada pria dari pada wanita. Pada pria sering mengenai usia pertengahan, sedangkan pada wanita biasanya mendekati masa menopause.</a:t>
            </a:r>
            <a:endParaRPr lang="ko-KR" altLang="en-US" sz="16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4800" b="1"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800" b="0" strike="noStrike" cap="none" dirty="0" smtClean="0">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endParaRPr lang="ko-KR" altLang="en-US" sz="4400" b="0" strike="noStrike" cap="none" dirty="0" smtClean="0">
              <a:solidFill>
                <a:schemeClr val="tx1"/>
              </a:solidFill>
              <a:latin typeface="Times New Roman" charset="0"/>
              <a:ea typeface="Times New Roman" charset="0"/>
            </a:endParaRPr>
          </a:p>
        </p:txBody>
      </p:sp>
      <p:sp>
        <p:nvSpPr>
          <p:cNvPr id="3" name="Content Placeholder 2"/>
          <p:cNvSpPr txBox="1">
            <a:spLocks noGrp="1"/>
          </p:cNvSpPr>
          <p:nvPr>
            <p:ph idx="1"/>
          </p:nvPr>
        </p:nvSpPr>
        <p:spPr>
          <a:xfrm>
            <a:off x="609600" y="1600200"/>
            <a:ext cx="10973435" cy="452691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Times New Roman"/>
              <a:buChar char="•"/>
            </a:pPr>
            <a:endParaRPr lang="ko-KR" altLang="en-US" sz="2800" b="0" strike="noStrike" cap="none" dirty="0" smtClean="0">
              <a:solidFill>
                <a:schemeClr val="tx1"/>
              </a:solidFill>
              <a:latin typeface="Times New Roman" charset="0"/>
              <a:ea typeface="Times New Roman" charset="0"/>
            </a:endParaRPr>
          </a:p>
        </p:txBody>
      </p:sp>
      <p:pic>
        <p:nvPicPr>
          <p:cNvPr id="4" name="Picture 3"/>
          <p:cNvPicPr>
            <a:picLocks/>
          </p:cNvPicPr>
          <p:nvPr/>
        </p:nvPicPr>
        <p:blipFill rotWithShape="1">
          <a:blip r:embed="rId2" cstate="print">
            <a:extLst>
              <a:ext uri="{28A0092B-C50C-407E-A947-70E740481C1C}">
                <a14:useLocalDpi xmlns:a14="http://schemas.microsoft.com/office/drawing/2010/main"/>
              </a:ext>
            </a:extLst>
          </a:blip>
          <a:srcRect/>
          <a:stretch>
            <a:fillRect/>
          </a:stretch>
        </p:blipFill>
        <p:spPr>
          <a:xfrm>
            <a:off x="0" y="-10795"/>
            <a:ext cx="12195175" cy="6870700"/>
          </a:xfrm>
          <a:prstGeom prst="rect">
            <a:avLst/>
          </a:prstGeom>
          <a:noFill/>
          <a:ln w="0">
            <a:noFill/>
            <a:prstDash/>
          </a:ln>
        </p:spPr>
      </p:pic>
      <p:sp>
        <p:nvSpPr>
          <p:cNvPr id="5" name="Text Box 4"/>
          <p:cNvSpPr txBox="1">
            <a:spLocks/>
          </p:cNvSpPr>
          <p:nvPr/>
        </p:nvSpPr>
        <p:spPr>
          <a:xfrm>
            <a:off x="381000" y="846455"/>
            <a:ext cx="10626725" cy="5065395"/>
          </a:xfrm>
          <a:prstGeom prst="rect">
            <a:avLst/>
          </a:prstGeom>
          <a:noFill/>
        </p:spPr>
        <p:txBody>
          <a:bodyPr vert="horz" wrap="square" lIns="0" tIns="0" rIns="0" bIns="0" numCol="1" anchor="t">
            <a:noAutofit/>
          </a:bodyPr>
          <a:lstStyle/>
          <a:p>
            <a:pPr marL="635000" indent="-254000" algn="l" defTabSz="508000" eaLnBrk="0" fontAlgn="auto" latinLnBrk="0">
              <a:lnSpc>
                <a:spcPct val="100000"/>
              </a:lnSpc>
              <a:spcBef>
                <a:spcPts val="0"/>
              </a:spcBef>
              <a:spcAft>
                <a:spcPts val="0"/>
              </a:spcAft>
              <a:buClr>
                <a:srgbClr val="000000"/>
              </a:buClr>
              <a:buFont typeface="Wingdings"/>
              <a:buChar char=""/>
            </a:pPr>
            <a:r>
              <a:rPr lang="en-US" altLang="ko-KR" sz="2000" b="1" strike="noStrike" cap="none" dirty="0" smtClean="0">
                <a:solidFill>
                  <a:srgbClr val="000000"/>
                </a:solidFill>
                <a:latin typeface="Times New Roman" charset="0"/>
                <a:ea typeface="Times New Roman" charset="0"/>
              </a:rPr>
              <a:t>Etiologi</a:t>
            </a:r>
            <a:r>
              <a:rPr lang="en-US" altLang="ko-KR" sz="1800" b="1" strike="noStrike" cap="none" dirty="0" smtClean="0">
                <a:solidFill>
                  <a:srgbClr val="000000"/>
                </a:solidFill>
                <a:latin typeface="Times New Roman" charset="0"/>
                <a:ea typeface="Times New Roman" charset="0"/>
              </a:rPr>
              <a:t> </a:t>
            </a:r>
            <a:endParaRPr lang="ko-KR" altLang="en-US" sz="1800" b="1" strike="noStrike" cap="none" dirty="0" smtClean="0">
              <a:solidFill>
                <a:srgbClr val="000000"/>
              </a:solidFill>
              <a:latin typeface="Times New Roman" charset="0"/>
              <a:ea typeface="Times New Roman" charset="0"/>
            </a:endParaRPr>
          </a:p>
          <a:p>
            <a:pPr marL="381000" indent="0" algn="l" defTabSz="508000" eaLnBrk="0" fontAlgn="auto" latinLnBrk="0">
              <a:lnSpc>
                <a:spcPct val="100000"/>
              </a:lnSpc>
              <a:spcBef>
                <a:spcPts val="0"/>
              </a:spcBef>
              <a:spcAft>
                <a:spcPts val="0"/>
              </a:spcAft>
              <a:buFontTx/>
              <a:buNone/>
            </a:pPr>
            <a:endParaRPr lang="ko-KR" altLang="en-US" sz="2000" b="1" strike="noStrike" cap="none" dirty="0" smtClean="0">
              <a:solidFill>
                <a:srgbClr val="000000"/>
              </a:solidFill>
              <a:latin typeface="Times New Roman" charset="0"/>
              <a:ea typeface="Times New Roman" charset="0"/>
            </a:endParaRPr>
          </a:p>
          <a:p>
            <a:pPr marL="342900" indent="0" algn="just" defTabSz="508000" eaLnBrk="0" fontAlgn="auto" latinLnBrk="0">
              <a:lnSpc>
                <a:spcPct val="100000"/>
              </a:lnSpc>
              <a:spcBef>
                <a:spcPts val="0"/>
              </a:spcBef>
              <a:spcAft>
                <a:spcPts val="600"/>
              </a:spcAft>
              <a:buFontTx/>
              <a:buNone/>
            </a:pPr>
            <a:r>
              <a:rPr lang="en-US" altLang="ko-KR" sz="1600" b="0" strike="noStrike" cap="none" dirty="0" smtClean="0">
                <a:solidFill>
                  <a:srgbClr val="000000"/>
                </a:solidFill>
                <a:latin typeface="Times New Roman" charset="0"/>
                <a:ea typeface="Times New Roman" charset="0"/>
              </a:rPr>
              <a:t>Penyebab dari Reumatik hingga saat ini masih belum terungkap, namun beberapa faktor resiko untuk timbulnya Reumatik antara lain adalah : </a:t>
            </a:r>
            <a:endParaRPr lang="ko-KR" altLang="en-US" sz="16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r>
              <a:rPr lang="en-US" altLang="ko-KR" sz="1600" b="0" strike="noStrike" cap="none" dirty="0" smtClean="0">
                <a:solidFill>
                  <a:srgbClr val="000000"/>
                </a:solidFill>
                <a:latin typeface="Times New Roman" charset="0"/>
                <a:ea typeface="Times New Roman" charset="0"/>
              </a:rPr>
              <a:t>1. Umur</a:t>
            </a:r>
            <a:endParaRPr lang="ko-KR" altLang="en-US" sz="16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r>
              <a:rPr lang="en-US" altLang="ko-KR" sz="1600" b="0" strike="noStrike" cap="none" dirty="0" smtClean="0">
                <a:solidFill>
                  <a:srgbClr val="000000"/>
                </a:solidFill>
                <a:latin typeface="Times New Roman" charset="0"/>
                <a:ea typeface="Times New Roman" charset="0"/>
              </a:rPr>
              <a:t>Dari semua faktor resiko untuk timbulnya osteoartritis, faktor ketuaan adalah yang terkuat. Prevalensi dan beratnya orteoartritis semakin meningkat dengan bertambahnya umur. Osteoartritis hampir tak pernah pada anak-anak, jarang pada umur dibawah 40 tahun dan sering pada umur diatas 60 tahun. </a:t>
            </a:r>
            <a:endParaRPr lang="ko-KR" altLang="en-US" sz="16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endParaRPr lang="ko-KR" altLang="en-US" sz="16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r>
              <a:rPr lang="en-US" altLang="ko-KR" sz="1600" b="0" strike="noStrike" cap="none" dirty="0" smtClean="0">
                <a:solidFill>
                  <a:srgbClr val="000000"/>
                </a:solidFill>
                <a:latin typeface="Times New Roman" charset="0"/>
                <a:ea typeface="Times New Roman" charset="0"/>
              </a:rPr>
              <a:t>2. Jenis Kelamin</a:t>
            </a:r>
            <a:endParaRPr lang="ko-KR" altLang="en-US" sz="16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r>
              <a:rPr lang="en-US" altLang="ko-KR" sz="1600" b="0" strike="noStrike" cap="none" dirty="0" smtClean="0">
                <a:solidFill>
                  <a:srgbClr val="000000"/>
                </a:solidFill>
                <a:latin typeface="Times New Roman" charset="0"/>
                <a:ea typeface="Times New Roman" charset="0"/>
              </a:rPr>
              <a:t>Wanita lebih sering terkena osteoartritis lutut dan sendi , dan lelaki lebih sering terkena osteoartritis paha, pergelangan tangan dan leher. Secara keeluruhan dibawah 45 tahun frekuensi osteoartritis kurang lebih sama pada laki dan wanita tetapi diatas 50 tahun frekuensi oeteoartritis lebih banyak pada wanita dari pada pria hal ini menunjukkan adanya peran hormonal pada patogenesis osteoartritis. </a:t>
            </a:r>
            <a:endParaRPr lang="ko-KR" altLang="en-US" sz="16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endParaRPr lang="ko-KR" altLang="en-US" sz="16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r>
              <a:rPr lang="en-US" altLang="ko-KR" sz="1600" b="0" strike="noStrike" cap="none" dirty="0" smtClean="0">
                <a:solidFill>
                  <a:srgbClr val="000000"/>
                </a:solidFill>
                <a:latin typeface="Times New Roman" charset="0"/>
                <a:ea typeface="Times New Roman" charset="0"/>
              </a:rPr>
              <a:t>3. Genetik</a:t>
            </a:r>
            <a:endParaRPr lang="ko-KR" altLang="en-US" sz="16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r>
              <a:rPr lang="en-US" altLang="ko-KR" sz="1600" b="0" strike="noStrike" cap="none" dirty="0" smtClean="0">
                <a:solidFill>
                  <a:srgbClr val="000000"/>
                </a:solidFill>
                <a:latin typeface="Times New Roman" charset="0"/>
                <a:ea typeface="Times New Roman" charset="0"/>
              </a:rPr>
              <a:t>Faktor herediter juga berperan pada timbulnya osteoartritis missal, pada ibu dari seorang wanita dengan osteoartritis pada sendi-sendi inter falang distal terdapat dua kali lebih sering osteoartritis pada sendi-sendi tersebut, dan anakanaknya perempuan cenderung mempunyai tiga kali lebih sering dari pada ibu dananak perempuan dari wanita tanpa osteoarthritis.</a:t>
            </a:r>
            <a:endParaRPr lang="ko-KR" altLang="en-US" sz="16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endParaRPr lang="ko-KR" altLang="en-US" sz="1400" b="0" strike="noStrike" cap="none" dirty="0" smtClean="0">
              <a:latin typeface="Times New Roman" charset="0"/>
              <a:ea typeface="Times New Roman"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endParaRPr lang="ko-KR" altLang="en-US" sz="4400" b="0" strike="noStrike" cap="none" dirty="0" smtClean="0">
              <a:solidFill>
                <a:schemeClr val="tx1"/>
              </a:solidFill>
              <a:latin typeface="Times New Roman" charset="0"/>
              <a:ea typeface="Times New Roman" charset="0"/>
            </a:endParaRPr>
          </a:p>
        </p:txBody>
      </p:sp>
      <p:sp>
        <p:nvSpPr>
          <p:cNvPr id="3" name="Content Placeholder 2"/>
          <p:cNvSpPr txBox="1">
            <a:spLocks noGrp="1"/>
          </p:cNvSpPr>
          <p:nvPr>
            <p:ph idx="1"/>
          </p:nvPr>
        </p:nvSpPr>
        <p:spPr>
          <a:xfrm>
            <a:off x="609600" y="1600200"/>
            <a:ext cx="10973435" cy="452691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Times New Roman"/>
              <a:buChar char="•"/>
            </a:pPr>
            <a:endParaRPr lang="ko-KR" altLang="en-US" sz="2800" b="0" strike="noStrike" cap="none" dirty="0" smtClean="0">
              <a:solidFill>
                <a:schemeClr val="tx1"/>
              </a:solidFill>
              <a:latin typeface="Times New Roman" charset="0"/>
              <a:ea typeface="Times New Roman" charset="0"/>
            </a:endParaRPr>
          </a:p>
        </p:txBody>
      </p:sp>
      <p:pic>
        <p:nvPicPr>
          <p:cNvPr id="4" name="Picture 3" descr="/Users/localuser/Library/Group Containers/L48J367XN4.com.infraware.PolarisOffice/EngineTemp/522/fImage1988021027289.jpeg"/>
          <p:cNvPicPr>
            <a:picLocks/>
          </p:cNvPicPr>
          <p:nvPr/>
        </p:nvPicPr>
        <p:blipFill rotWithShape="1">
          <a:blip r:embed="rId2" cstate="print">
            <a:extLst>
              <a:ext uri="{28A0092B-C50C-407E-A947-70E740481C1C}">
                <a14:useLocalDpi xmlns:a14="http://schemas.microsoft.com/office/drawing/2010/main"/>
              </a:ext>
            </a:extLst>
          </a:blip>
          <a:srcRect/>
          <a:stretch>
            <a:fillRect/>
          </a:stretch>
        </p:blipFill>
        <p:spPr>
          <a:xfrm>
            <a:off x="0" y="-10795"/>
            <a:ext cx="12195175" cy="6870700"/>
          </a:xfrm>
          <a:prstGeom prst="rect">
            <a:avLst/>
          </a:prstGeom>
          <a:noFill/>
          <a:ln w="0">
            <a:noFill/>
            <a:prstDash/>
          </a:ln>
        </p:spPr>
      </p:pic>
      <p:sp>
        <p:nvSpPr>
          <p:cNvPr id="5" name="Text Box 4"/>
          <p:cNvSpPr txBox="1">
            <a:spLocks/>
          </p:cNvSpPr>
          <p:nvPr/>
        </p:nvSpPr>
        <p:spPr>
          <a:xfrm>
            <a:off x="607060" y="1035685"/>
            <a:ext cx="10276205" cy="3046095"/>
          </a:xfrm>
          <a:prstGeom prst="rect">
            <a:avLst/>
          </a:prstGeom>
          <a:noFill/>
        </p:spPr>
        <p:txBody>
          <a:bodyPr vert="horz" wrap="square" lIns="0" tIns="0" rIns="0" bIns="0" anchor="t">
            <a:noAutofit/>
          </a:bodyPr>
          <a:lstStyle/>
          <a:p>
            <a:pPr marL="381000" indent="0" algn="just" defTabSz="508000" fontAlgn="auto">
              <a:lnSpc>
                <a:spcPct val="100000"/>
              </a:lnSpc>
              <a:spcBef>
                <a:spcPts val="0"/>
              </a:spcBef>
              <a:spcAft>
                <a:spcPts val="0"/>
              </a:spcAft>
              <a:buFontTx/>
              <a:buNone/>
            </a:pPr>
            <a:r>
              <a:rPr lang="en-US" altLang="ko-KR" sz="1800" b="0" strike="noStrike" cap="none" dirty="0" smtClean="0">
                <a:solidFill>
                  <a:srgbClr val="000000"/>
                </a:solidFill>
                <a:latin typeface="Times New Roman" charset="0"/>
                <a:ea typeface="Times New Roman" charset="0"/>
              </a:rPr>
              <a:t>4. Suku</a:t>
            </a:r>
            <a:endParaRPr lang="ko-KR" altLang="en-US" sz="18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r>
              <a:rPr lang="en-US" altLang="ko-KR" sz="1800" b="0" strike="noStrike" cap="none" dirty="0" smtClean="0">
                <a:solidFill>
                  <a:srgbClr val="000000"/>
                </a:solidFill>
                <a:latin typeface="Times New Roman" charset="0"/>
                <a:ea typeface="Times New Roman" charset="0"/>
              </a:rPr>
              <a:t>Prevalensi dan pola terkenanya sendi pada osteoartritis nampaknya terdapat perbedaan diantara masing-masing suku bangsa, misalnya osteoartritis paha lebih jarang diantara orang-orang kulit hitam dan usia dari pada kaukasia. Osteoartritis lebih sering dijumpai pada orang – orang Amerika asli dari pada orang kulit putih. Hal ini mungkin berkaitan dengan perbedaan cara hidup maupun perbedaan pada frekuensi kelainan kongenital dan pertumbuhan. </a:t>
            </a:r>
            <a:endParaRPr lang="ko-KR" altLang="en-US" sz="18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8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r>
              <a:rPr lang="en-US" altLang="ko-KR" sz="1800" b="0" strike="noStrike" cap="none" dirty="0" smtClean="0">
                <a:solidFill>
                  <a:srgbClr val="000000"/>
                </a:solidFill>
                <a:latin typeface="Times New Roman" charset="0"/>
                <a:ea typeface="Times New Roman" charset="0"/>
              </a:rPr>
              <a:t>5. Kegemukan </a:t>
            </a:r>
            <a:endParaRPr lang="ko-KR" altLang="en-US" sz="18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r>
              <a:rPr lang="en-US" altLang="ko-KR" sz="1800" b="0" strike="noStrike" cap="none" dirty="0" smtClean="0">
                <a:solidFill>
                  <a:srgbClr val="000000"/>
                </a:solidFill>
                <a:latin typeface="Times New Roman" charset="0"/>
                <a:ea typeface="Times New Roman" charset="0"/>
              </a:rPr>
              <a:t>Berat badan yang berlebihan nyata berkaitan dengan meningkatnya resiko untuk timbulnya osteoartritis baik pada wanita maupun pada pria. Kegemukan ternyata tak hanya berkaitan dengan osteoartritis pada sendi yang menanggung beban, tapi juga dengan osteoartritis sendi lain (tangan atau sternoklavikula).</a:t>
            </a:r>
            <a:endParaRPr lang="ko-KR" altLang="en-US" sz="2400" b="0" strike="noStrike" cap="none" dirty="0" smtClean="0">
              <a:latin typeface="Times New Roman" charset="0"/>
              <a:ea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endParaRPr lang="ko-KR" altLang="en-US" sz="4400" b="0" strike="noStrike" cap="none" dirty="0" smtClean="0">
              <a:solidFill>
                <a:schemeClr val="tx1"/>
              </a:solidFill>
              <a:latin typeface="Times New Roman" charset="0"/>
              <a:ea typeface="Times New Roman" charset="0"/>
            </a:endParaRPr>
          </a:p>
        </p:txBody>
      </p:sp>
      <p:pic>
        <p:nvPicPr>
          <p:cNvPr id="4" name="Picture 3" descr="/Users/localuser/Library/Group Containers/L48J367XN4.com.infraware.PolarisOffice/EngineTemp/522/fImage1988021083465.jpeg"/>
          <p:cNvPicPr>
            <a:picLocks/>
          </p:cNvPicPr>
          <p:nvPr/>
        </p:nvPicPr>
        <p:blipFill rotWithShape="1">
          <a:blip r:embed="rId2" cstate="print">
            <a:extLst>
              <a:ext uri="{28A0092B-C50C-407E-A947-70E740481C1C}">
                <a14:useLocalDpi xmlns:a14="http://schemas.microsoft.com/office/drawing/2010/main"/>
              </a:ext>
            </a:extLst>
          </a:blip>
          <a:srcRect/>
          <a:stretch>
            <a:fillRect/>
          </a:stretch>
        </p:blipFill>
        <p:spPr>
          <a:xfrm>
            <a:off x="0" y="-10795"/>
            <a:ext cx="12195175" cy="6870700"/>
          </a:xfrm>
          <a:prstGeom prst="rect">
            <a:avLst/>
          </a:prstGeom>
          <a:noFill/>
          <a:ln w="0">
            <a:noFill/>
            <a:prstDash/>
          </a:ln>
        </p:spPr>
      </p:pic>
      <p:pic>
        <p:nvPicPr>
          <p:cNvPr id="3" name="Content Placeholder 2" descr="/Users/localuser/Library/Group Containers/L48J367XN4.com.infraware.PolarisOffice/EngineTemp/522/fImage297221074747.jpeg"/>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a:fillRect/>
          </a:stretch>
        </p:blipFill>
        <p:spPr>
          <a:xfrm>
            <a:off x="132080" y="1278890"/>
            <a:ext cx="2464435" cy="1376680"/>
          </a:xfrm>
          <a:prstGeom prst="rect">
            <a:avLst/>
          </a:prstGeom>
          <a:noFill/>
        </p:spPr>
      </p:pic>
      <p:sp>
        <p:nvSpPr>
          <p:cNvPr id="5" name="Text Box 4"/>
          <p:cNvSpPr txBox="1">
            <a:spLocks/>
          </p:cNvSpPr>
          <p:nvPr/>
        </p:nvSpPr>
        <p:spPr>
          <a:xfrm>
            <a:off x="131445" y="845185"/>
            <a:ext cx="10739755" cy="7064375"/>
          </a:xfrm>
          <a:prstGeom prst="rect">
            <a:avLst/>
          </a:prstGeom>
          <a:noFill/>
        </p:spPr>
        <p:txBody>
          <a:bodyPr vert="horz" wrap="square" lIns="0" tIns="0" rIns="0" bIns="0" anchor="t">
            <a:noAutofit/>
          </a:bodyPr>
          <a:lstStyle/>
          <a:p>
            <a:pPr marL="635000" indent="-254000" algn="just" defTabSz="508000" fontAlgn="auto">
              <a:lnSpc>
                <a:spcPct val="100000"/>
              </a:lnSpc>
              <a:spcBef>
                <a:spcPts val="0"/>
              </a:spcBef>
              <a:spcAft>
                <a:spcPts val="0"/>
              </a:spcAft>
              <a:buClr>
                <a:srgbClr val="000000"/>
              </a:buClr>
              <a:buFont typeface="Wingdings"/>
              <a:buChar char=""/>
            </a:pPr>
            <a:r>
              <a:rPr lang="en-US" altLang="ko-KR" sz="1600" b="1" strike="noStrike" cap="none" dirty="0" smtClean="0">
                <a:solidFill>
                  <a:srgbClr val="000000"/>
                </a:solidFill>
                <a:latin typeface="Times New Roman" charset="0"/>
                <a:ea typeface="Times New Roman" charset="0"/>
              </a:rPr>
              <a:t>Tanda Dan Gejala Reumatik </a:t>
            </a:r>
            <a:endParaRPr lang="ko-KR" altLang="en-US" sz="1600" b="1"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600" b="1"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600" b="1"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600" b="1"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600" b="1"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600" b="1"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600" b="1"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2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r>
              <a:rPr lang="en-US" altLang="ko-KR" sz="1400" b="0" strike="noStrike" cap="none" dirty="0" smtClean="0">
                <a:solidFill>
                  <a:srgbClr val="000000"/>
                </a:solidFill>
                <a:latin typeface="Times New Roman" charset="0"/>
                <a:ea typeface="Times New Roman" charset="0"/>
              </a:rPr>
              <a:t>1. Nyeri pada anggota gerak</a:t>
            </a:r>
            <a:r>
              <a:rPr lang="en-US" altLang="ko-KR" sz="1600" b="0" strike="noStrike" cap="none" dirty="0" smtClean="0">
                <a:solidFill>
                  <a:srgbClr val="000000"/>
                </a:solidFill>
                <a:latin typeface="Times New Roman" charset="0"/>
                <a:ea typeface="Times New Roman" charset="0"/>
              </a:rPr>
              <a:t>				</a:t>
            </a:r>
            <a:r>
              <a:rPr lang="en-US" altLang="ko-KR" sz="1400" b="0" strike="noStrike" cap="none" dirty="0" smtClean="0">
                <a:solidFill>
                  <a:srgbClr val="000000"/>
                </a:solidFill>
                <a:latin typeface="Times New Roman" charset="0"/>
                <a:ea typeface="Times New Roman" charset="0"/>
              </a:rPr>
              <a:t>2. Kelemahan otot </a:t>
            </a:r>
            <a:r>
              <a:rPr lang="en-US" altLang="ko-KR" sz="1200" b="0" strike="noStrike" cap="none" dirty="0" smtClean="0">
                <a:solidFill>
                  <a:srgbClr val="000000"/>
                </a:solidFill>
                <a:latin typeface="Times New Roman" charset="0"/>
                <a:ea typeface="Times New Roman" charset="0"/>
              </a:rPr>
              <a:t>					</a:t>
            </a:r>
            <a:r>
              <a:rPr lang="en-US" altLang="ko-KR" sz="1400" b="0" strike="noStrike" cap="none" dirty="0" smtClean="0">
                <a:solidFill>
                  <a:srgbClr val="000000"/>
                </a:solidFill>
                <a:latin typeface="Times New Roman" charset="0"/>
                <a:ea typeface="Times New Roman" charset="0"/>
              </a:rPr>
              <a:t>3. Peradangan dan bengkak pada sendi </a:t>
            </a:r>
            <a:endParaRPr lang="ko-KR" altLang="en-US" sz="9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2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1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600" b="1" strike="noStrike" cap="none" dirty="0" smtClean="0">
              <a:solidFill>
                <a:srgbClr val="000000"/>
              </a:solidFill>
              <a:latin typeface="Times New Roman" charset="0"/>
              <a:ea typeface="Times New Roman" charset="0"/>
            </a:endParaRPr>
          </a:p>
          <a:p>
            <a:pPr marL="635000" indent="-254000" algn="just" defTabSz="508000" fontAlgn="auto">
              <a:lnSpc>
                <a:spcPct val="100000"/>
              </a:lnSpc>
              <a:spcBef>
                <a:spcPts val="0"/>
              </a:spcBef>
              <a:spcAft>
                <a:spcPts val="0"/>
              </a:spcAft>
              <a:buClr>
                <a:srgbClr val="000000"/>
              </a:buClr>
              <a:buFont typeface="Wingdings"/>
              <a:buChar char=""/>
            </a:pPr>
            <a:endParaRPr lang="ko-KR" altLang="en-US" sz="1600" b="1"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600" b="1"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600" b="1"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600" b="1"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4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4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r>
              <a:rPr lang="en-US" altLang="ko-KR" sz="1400" b="0" strike="noStrike" cap="none" dirty="0" smtClean="0">
                <a:solidFill>
                  <a:srgbClr val="000000"/>
                </a:solidFill>
                <a:latin typeface="Times New Roman" charset="0"/>
                <a:ea typeface="Times New Roman" charset="0"/>
              </a:rPr>
              <a:t>4. Kekakuan sendi 					</a:t>
            </a:r>
            <a:r>
              <a:rPr lang="en-US" altLang="ko-KR" sz="1200" b="0" strike="noStrike" cap="none" dirty="0" smtClean="0">
                <a:solidFill>
                  <a:srgbClr val="000000"/>
                </a:solidFill>
                <a:latin typeface="Times New Roman" charset="0"/>
                <a:ea typeface="Times New Roman" charset="0"/>
              </a:rPr>
              <a:t>5. Sendi goyah						6 Gangguan fungsi </a:t>
            </a:r>
            <a:endParaRPr lang="ko-KR" altLang="en-US" sz="10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400" b="0"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600" b="1"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600" b="1" strike="noStrike" cap="none" dirty="0" smtClean="0">
              <a:solidFill>
                <a:srgbClr val="000000"/>
              </a:solidFill>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800" b="0" strike="noStrike" cap="none" dirty="0" smtClean="0">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800" b="0" strike="noStrike" cap="none" dirty="0" smtClean="0">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800" b="0" strike="noStrike" cap="none" dirty="0" smtClean="0">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800" b="0" strike="noStrike" cap="none" dirty="0" smtClean="0">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800" b="0" strike="noStrike" cap="none" dirty="0" smtClean="0">
              <a:latin typeface="Times New Roman" charset="0"/>
              <a:ea typeface="Times New Roman" charset="0"/>
            </a:endParaRPr>
          </a:p>
          <a:p>
            <a:pPr marL="381000" indent="0" algn="just" defTabSz="508000" fontAlgn="auto">
              <a:lnSpc>
                <a:spcPct val="100000"/>
              </a:lnSpc>
              <a:spcBef>
                <a:spcPts val="0"/>
              </a:spcBef>
              <a:spcAft>
                <a:spcPts val="0"/>
              </a:spcAft>
              <a:buFontTx/>
              <a:buNone/>
            </a:pPr>
            <a:endParaRPr lang="ko-KR" altLang="en-US" sz="1800" b="0" strike="noStrike" cap="none" dirty="0" smtClean="0">
              <a:latin typeface="Times New Roman" charset="0"/>
              <a:ea typeface="Times New Roman" charset="0"/>
            </a:endParaRPr>
          </a:p>
        </p:txBody>
      </p:sp>
      <p:pic>
        <p:nvPicPr>
          <p:cNvPr id="6" name="Picture 5" descr="/Users/localuser/Library/Group Containers/L48J367XN4.com.infraware.PolarisOffice/EngineTemp/522/fImage2856131103622.png"/>
          <p:cNvPicPr>
            <a:picLocks noChangeAspect="1"/>
          </p:cNvPicPr>
          <p:nvPr/>
        </p:nvPicPr>
        <p:blipFill rotWithShape="1">
          <a:blip r:embed="rId4" cstate="print">
            <a:extLst>
              <a:ext uri="{28A0092B-C50C-407E-A947-70E740481C1C}">
                <a14:useLocalDpi xmlns:a14="http://schemas.microsoft.com/office/drawing/2010/main"/>
              </a:ext>
            </a:extLst>
          </a:blip>
          <a:stretch>
            <a:fillRect/>
          </a:stretch>
        </p:blipFill>
        <p:spPr>
          <a:xfrm>
            <a:off x="3783330" y="1273810"/>
            <a:ext cx="3254375" cy="1417320"/>
          </a:xfrm>
          <a:prstGeom prst="rect">
            <a:avLst/>
          </a:prstGeom>
          <a:noFill/>
        </p:spPr>
      </p:pic>
      <p:pic>
        <p:nvPicPr>
          <p:cNvPr id="8" name="Picture 7" descr="/Users/localuser/Library/Group Containers/L48J367XN4.com.infraware.PolarisOffice/EngineTemp/522/fImage64421139879.jpeg"/>
          <p:cNvPicPr>
            <a:picLocks noChangeAspect="1"/>
          </p:cNvPicPr>
          <p:nvPr/>
        </p:nvPicPr>
        <p:blipFill rotWithShape="1">
          <a:blip r:embed="rId5" cstate="print">
            <a:extLst>
              <a:ext uri="{28A0092B-C50C-407E-A947-70E740481C1C}">
                <a14:useLocalDpi xmlns:a14="http://schemas.microsoft.com/office/drawing/2010/main"/>
              </a:ext>
            </a:extLst>
          </a:blip>
          <a:stretch>
            <a:fillRect/>
          </a:stretch>
        </p:blipFill>
        <p:spPr>
          <a:xfrm>
            <a:off x="131445" y="3418840"/>
            <a:ext cx="2381885" cy="1591310"/>
          </a:xfrm>
          <a:prstGeom prst="rect">
            <a:avLst/>
          </a:prstGeom>
          <a:noFill/>
        </p:spPr>
      </p:pic>
      <p:pic>
        <p:nvPicPr>
          <p:cNvPr id="9" name="Picture 8" descr="/Users/localuser/Library/Group Containers/L48J367XN4.com.infraware.PolarisOffice/EngineTemp/522/fImage83141149317.jpeg"/>
          <p:cNvPicPr>
            <a:picLocks noChangeAspect="1"/>
          </p:cNvPicPr>
          <p:nvPr/>
        </p:nvPicPr>
        <p:blipFill rotWithShape="1">
          <a:blip r:embed="rId6" cstate="print">
            <a:extLst>
              <a:ext uri="{28A0092B-C50C-407E-A947-70E740481C1C}">
                <a14:useLocalDpi xmlns:a14="http://schemas.microsoft.com/office/drawing/2010/main"/>
              </a:ext>
            </a:extLst>
          </a:blip>
          <a:stretch>
            <a:fillRect/>
          </a:stretch>
        </p:blipFill>
        <p:spPr>
          <a:xfrm>
            <a:off x="7730490" y="1329690"/>
            <a:ext cx="2677160" cy="1329055"/>
          </a:xfrm>
          <a:prstGeom prst="rect">
            <a:avLst/>
          </a:prstGeom>
          <a:noFill/>
        </p:spPr>
      </p:pic>
      <p:pic>
        <p:nvPicPr>
          <p:cNvPr id="10" name="Picture 9" descr="/Users/localuser/Library/Group Containers/L48J367XN4.com.infraware.PolarisOffice/EngineTemp/522/fImage1840171151516.jpeg"/>
          <p:cNvPicPr>
            <a:picLocks noChangeAspect="1"/>
          </p:cNvPicPr>
          <p:nvPr/>
        </p:nvPicPr>
        <p:blipFill rotWithShape="1">
          <a:blip r:embed="rId7" cstate="print">
            <a:extLst>
              <a:ext uri="{28A0092B-C50C-407E-A947-70E740481C1C}">
                <a14:useLocalDpi xmlns:a14="http://schemas.microsoft.com/office/drawing/2010/main"/>
              </a:ext>
            </a:extLst>
          </a:blip>
          <a:stretch>
            <a:fillRect/>
          </a:stretch>
        </p:blipFill>
        <p:spPr>
          <a:xfrm>
            <a:off x="3780789" y="3232150"/>
            <a:ext cx="2536825" cy="1524635"/>
          </a:xfrm>
          <a:prstGeom prst="rect">
            <a:avLst/>
          </a:prstGeom>
          <a:noFill/>
        </p:spPr>
      </p:pic>
      <p:pic>
        <p:nvPicPr>
          <p:cNvPr id="11" name="Picture 10" descr="/Users/localuser/Library/Group Containers/L48J367XN4.com.infraware.PolarisOffice/EngineTemp/522/fImage372631164048.jpeg"/>
          <p:cNvPicPr>
            <a:picLocks noChangeAspect="1"/>
          </p:cNvPicPr>
          <p:nvPr/>
        </p:nvPicPr>
        <p:blipFill rotWithShape="1">
          <a:blip r:embed="rId8" cstate="print">
            <a:extLst>
              <a:ext uri="{28A0092B-C50C-407E-A947-70E740481C1C}">
                <a14:useLocalDpi xmlns:a14="http://schemas.microsoft.com/office/drawing/2010/main"/>
              </a:ext>
            </a:extLst>
          </a:blip>
          <a:stretch>
            <a:fillRect/>
          </a:stretch>
        </p:blipFill>
        <p:spPr>
          <a:xfrm>
            <a:off x="7672070" y="3098800"/>
            <a:ext cx="2494280" cy="165481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endParaRPr lang="ko-KR" altLang="en-US" sz="4400" b="0" strike="noStrike" cap="none" dirty="0" smtClean="0">
              <a:solidFill>
                <a:schemeClr val="tx1"/>
              </a:solidFill>
              <a:latin typeface="Times New Roman" charset="0"/>
              <a:ea typeface="Times New Roman" charset="0"/>
            </a:endParaRPr>
          </a:p>
        </p:txBody>
      </p:sp>
      <p:sp>
        <p:nvSpPr>
          <p:cNvPr id="3" name="Content Placeholder 2"/>
          <p:cNvSpPr txBox="1">
            <a:spLocks noGrp="1"/>
          </p:cNvSpPr>
          <p:nvPr>
            <p:ph idx="1"/>
          </p:nvPr>
        </p:nvSpPr>
        <p:spPr>
          <a:xfrm>
            <a:off x="609600" y="1600200"/>
            <a:ext cx="10973435" cy="452691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Times New Roman"/>
              <a:buChar char="•"/>
            </a:pPr>
            <a:endParaRPr lang="ko-KR" altLang="en-US" sz="2800" b="0" strike="noStrike" cap="none" dirty="0" smtClean="0">
              <a:solidFill>
                <a:schemeClr val="tx1"/>
              </a:solidFill>
              <a:latin typeface="Times New Roman" charset="0"/>
              <a:ea typeface="Times New Roman" charset="0"/>
            </a:endParaRPr>
          </a:p>
        </p:txBody>
      </p:sp>
      <p:pic>
        <p:nvPicPr>
          <p:cNvPr id="4" name="Picture 3"/>
          <p:cNvPicPr>
            <a:picLocks/>
          </p:cNvPicPr>
          <p:nvPr/>
        </p:nvPicPr>
        <p:blipFill rotWithShape="1">
          <a:blip r:embed="rId2" cstate="print">
            <a:extLst>
              <a:ext uri="{28A0092B-C50C-407E-A947-70E740481C1C}">
                <a14:useLocalDpi xmlns:a14="http://schemas.microsoft.com/office/drawing/2010/main"/>
              </a:ext>
            </a:extLst>
          </a:blip>
          <a:srcRect/>
          <a:stretch>
            <a:fillRect/>
          </a:stretch>
        </p:blipFill>
        <p:spPr>
          <a:xfrm>
            <a:off x="0" y="-10795"/>
            <a:ext cx="12195175" cy="6870700"/>
          </a:xfrm>
          <a:prstGeom prst="rect">
            <a:avLst/>
          </a:prstGeom>
          <a:noFill/>
          <a:ln w="0">
            <a:noFill/>
            <a:prstDash/>
          </a:ln>
        </p:spPr>
      </p:pic>
      <p:sp>
        <p:nvSpPr>
          <p:cNvPr id="5" name="Text Box 4"/>
          <p:cNvSpPr txBox="1">
            <a:spLocks/>
          </p:cNvSpPr>
          <p:nvPr/>
        </p:nvSpPr>
        <p:spPr>
          <a:xfrm>
            <a:off x="1192530" y="1417320"/>
            <a:ext cx="9288780" cy="2646045"/>
          </a:xfrm>
          <a:prstGeom prst="rect">
            <a:avLst/>
          </a:prstGeom>
          <a:noFill/>
        </p:spPr>
        <p:txBody>
          <a:bodyPr vert="horz" wrap="square" lIns="0" tIns="0" rIns="0" bIns="0" numCol="1" anchor="t">
            <a:noAutofit/>
          </a:bodyPr>
          <a:lstStyle/>
          <a:p>
            <a:pPr marL="635000" indent="-254000" algn="just" defTabSz="508000" eaLnBrk="0" fontAlgn="auto" latinLnBrk="0">
              <a:lnSpc>
                <a:spcPct val="100000"/>
              </a:lnSpc>
              <a:spcBef>
                <a:spcPts val="0"/>
              </a:spcBef>
              <a:spcAft>
                <a:spcPts val="0"/>
              </a:spcAft>
              <a:buClr>
                <a:srgbClr val="000000"/>
              </a:buClr>
              <a:buFont typeface="Wingdings"/>
              <a:buChar char=""/>
            </a:pPr>
            <a:r>
              <a:rPr lang="en-US" altLang="ko-KR" sz="2000" b="1" strike="noStrike" cap="none" dirty="0" smtClean="0">
                <a:solidFill>
                  <a:srgbClr val="000000"/>
                </a:solidFill>
                <a:latin typeface="Times New Roman" charset="0"/>
                <a:ea typeface="Times New Roman" charset="0"/>
              </a:rPr>
              <a:t>Pencegahan </a:t>
            </a:r>
            <a:endParaRPr lang="ko-KR" altLang="en-US" sz="2000" b="1"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endParaRPr lang="ko-KR" altLang="en-US" sz="1400" b="1"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r>
              <a:rPr lang="en-US" altLang="ko-KR" sz="1400" b="0" strike="noStrike" cap="none" dirty="0" smtClean="0">
                <a:solidFill>
                  <a:srgbClr val="000000"/>
                </a:solidFill>
                <a:latin typeface="Times New Roman" charset="0"/>
                <a:ea typeface="Times New Roman" charset="0"/>
              </a:rPr>
              <a:t>1. Hindari kegiatan tersebut apabila sendi sudah terasa nyeri, sebaiknya berat badan diturunkan, sehingga bila kegemukan mnegakibatkan beban pada sendi lutut atau tulang pinggul terlalu berat.</a:t>
            </a:r>
            <a:r>
              <a:rPr lang="en-US" altLang="ko-KR" sz="1400" b="1" strike="noStrike" cap="none" dirty="0" smtClean="0">
                <a:solidFill>
                  <a:srgbClr val="000000"/>
                </a:solidFill>
                <a:latin typeface="Times New Roman" charset="0"/>
                <a:ea typeface="Times New Roman" charset="0"/>
              </a:rPr>
              <a:t> </a:t>
            </a:r>
            <a:endParaRPr lang="ko-KR" altLang="en-US" sz="1400" b="1"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endParaRPr lang="ko-KR" altLang="en-US" sz="1400" b="1"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r>
              <a:rPr lang="en-US" altLang="ko-KR" sz="1400" b="0" strike="noStrike" cap="none" dirty="0" smtClean="0">
                <a:solidFill>
                  <a:srgbClr val="000000"/>
                </a:solidFill>
                <a:latin typeface="Times New Roman" charset="0"/>
                <a:ea typeface="Times New Roman" charset="0"/>
              </a:rPr>
              <a:t>2. Istrahat yang cukup pakailah kaus kaki atau sarung tangan sewaktu tidur pada malam hari dan kurangi aktivitas berat secara perlahan lahan.</a:t>
            </a:r>
            <a:endParaRPr lang="ko-KR" altLang="en-US" sz="14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r>
              <a:rPr lang="en-US" altLang="ko-KR" sz="1400" b="0" strike="noStrike" cap="none" dirty="0" smtClean="0">
                <a:solidFill>
                  <a:srgbClr val="000000"/>
                </a:solidFill>
                <a:latin typeface="Times New Roman" charset="0"/>
                <a:ea typeface="Times New Roman" charset="0"/>
              </a:rPr>
              <a:t> </a:t>
            </a:r>
            <a:endParaRPr lang="ko-KR" altLang="en-US" sz="14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r>
              <a:rPr lang="en-US" altLang="ko-KR" sz="1400" b="0" strike="noStrike" cap="none" dirty="0" smtClean="0">
                <a:solidFill>
                  <a:srgbClr val="000000"/>
                </a:solidFill>
                <a:latin typeface="Times New Roman" charset="0"/>
                <a:ea typeface="Times New Roman" charset="0"/>
              </a:rPr>
              <a:t>3. Hindari makanan dan segala sesuatu secara berlebihan atau terutaman segala sesuatu yang mencetus reumatik. Kurangi makanan yang kaya akan purin misalnya: daging, jeroan (seperti kikil), babat, usus, hati, ampela dan dll.</a:t>
            </a:r>
            <a:endParaRPr lang="ko-KR" altLang="en-US" sz="14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endParaRPr lang="ko-KR" altLang="en-US" sz="1400" b="1"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endParaRPr lang="ko-KR" altLang="en-US" sz="1800" b="0" strike="noStrike" cap="none" dirty="0" smtClean="0">
              <a:latin typeface="Times New Roman" charset="0"/>
              <a:ea typeface="Times New Roman"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endParaRPr lang="ko-KR" altLang="en-US" sz="4400" b="0" strike="noStrike" cap="none" dirty="0" smtClean="0">
              <a:solidFill>
                <a:schemeClr val="tx1"/>
              </a:solidFill>
              <a:latin typeface="Times New Roman" charset="0"/>
              <a:ea typeface="Times New Roman" charset="0"/>
            </a:endParaRPr>
          </a:p>
        </p:txBody>
      </p:sp>
      <p:sp>
        <p:nvSpPr>
          <p:cNvPr id="3" name="Content Placeholder 2"/>
          <p:cNvSpPr txBox="1">
            <a:spLocks noGrp="1"/>
          </p:cNvSpPr>
          <p:nvPr>
            <p:ph idx="1"/>
          </p:nvPr>
        </p:nvSpPr>
        <p:spPr>
          <a:xfrm>
            <a:off x="609600" y="1600200"/>
            <a:ext cx="10973435" cy="452691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Times New Roman"/>
              <a:buChar char="•"/>
            </a:pPr>
            <a:endParaRPr lang="ko-KR" altLang="en-US" sz="2800" b="0" strike="noStrike" cap="none" dirty="0" smtClean="0">
              <a:solidFill>
                <a:schemeClr val="tx1"/>
              </a:solidFill>
              <a:latin typeface="Times New Roman" charset="0"/>
              <a:ea typeface="Times New Roman" charset="0"/>
            </a:endParaRPr>
          </a:p>
        </p:txBody>
      </p:sp>
      <p:pic>
        <p:nvPicPr>
          <p:cNvPr id="4" name="Picture 3"/>
          <p:cNvPicPr>
            <a:picLocks/>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10795"/>
            <a:ext cx="12195175" cy="6870700"/>
          </a:xfrm>
          <a:prstGeom prst="rect">
            <a:avLst/>
          </a:prstGeom>
          <a:noFill/>
          <a:ln w="0">
            <a:noFill/>
            <a:prstDash/>
          </a:ln>
        </p:spPr>
      </p:pic>
      <p:sp>
        <p:nvSpPr>
          <p:cNvPr id="5" name="Text Box 4"/>
          <p:cNvSpPr txBox="1">
            <a:spLocks/>
          </p:cNvSpPr>
          <p:nvPr/>
        </p:nvSpPr>
        <p:spPr>
          <a:xfrm>
            <a:off x="365760" y="1050290"/>
            <a:ext cx="10942320" cy="6734175"/>
          </a:xfrm>
          <a:prstGeom prst="rect">
            <a:avLst/>
          </a:prstGeom>
          <a:noFill/>
        </p:spPr>
        <p:txBody>
          <a:bodyPr vert="horz" wrap="square" lIns="0" tIns="0" rIns="0" bIns="0" numCol="1" anchor="t">
            <a:noAutofit/>
          </a:bodyPr>
          <a:lstStyle/>
          <a:p>
            <a:pPr marL="0" indent="0" algn="ctr" defTabSz="508000" eaLnBrk="0" fontAlgn="auto" latinLnBrk="0">
              <a:lnSpc>
                <a:spcPct val="100000"/>
              </a:lnSpc>
              <a:spcBef>
                <a:spcPts val="0"/>
              </a:spcBef>
              <a:spcAft>
                <a:spcPts val="0"/>
              </a:spcAft>
              <a:buFontTx/>
              <a:buNone/>
            </a:pPr>
            <a:r>
              <a:rPr lang="en-US" altLang="ko-KR" sz="1600" b="1" strike="noStrike" cap="none" dirty="0" smtClean="0">
                <a:solidFill>
                  <a:srgbClr val="000000"/>
                </a:solidFill>
                <a:latin typeface="Times New Roman" charset="0"/>
                <a:ea typeface="Times New Roman" charset="0"/>
              </a:rPr>
              <a:t>DIAGNOSA KEPERAWATAN</a:t>
            </a:r>
            <a:endParaRPr lang="ko-KR" altLang="en-US" sz="1600" b="1"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254000" indent="-254000" algn="l" defTabSz="508000" eaLnBrk="0" fontAlgn="auto" latinLnBrk="0">
              <a:lnSpc>
                <a:spcPct val="100000"/>
              </a:lnSpc>
              <a:spcBef>
                <a:spcPts val="0"/>
              </a:spcBef>
              <a:spcAft>
                <a:spcPts val="0"/>
              </a:spcAft>
              <a:buClr>
                <a:srgbClr val="000000"/>
              </a:buClr>
              <a:buFont typeface="+mj-lt"/>
              <a:buAutoNum type="arabicPeriod"/>
            </a:pPr>
            <a:r>
              <a:rPr lang="en-US" altLang="ko-KR" sz="1800" b="0" strike="noStrike" cap="none" dirty="0" smtClean="0">
                <a:solidFill>
                  <a:srgbClr val="000000"/>
                </a:solidFill>
                <a:latin typeface="Times New Roman" charset="0"/>
                <a:ea typeface="Times New Roman" charset="0"/>
              </a:rPr>
              <a:t>Nyeri b/d penurunan fungsi tulang Kriteria hasil: nyeri hilang atau tekontrol </a:t>
            </a:r>
            <a:endParaRPr lang="ko-KR" altLang="en-US" sz="1800" b="0" strike="noStrike" cap="none" dirty="0" smtClean="0">
              <a:solidFill>
                <a:srgbClr val="000000"/>
              </a:solidFill>
              <a:latin typeface="Times New Roman" charset="0"/>
              <a:ea typeface="Times New Roman" charset="0"/>
            </a:endParaRPr>
          </a:p>
          <a:p>
            <a:pPr marL="254000" indent="-254000" algn="l" defTabSz="508000" eaLnBrk="0" fontAlgn="auto" latinLnBrk="0">
              <a:lnSpc>
                <a:spcPct val="100000"/>
              </a:lnSpc>
              <a:spcBef>
                <a:spcPts val="0"/>
              </a:spcBef>
              <a:spcAft>
                <a:spcPts val="0"/>
              </a:spcAft>
              <a:buClr>
                <a:srgbClr val="000000"/>
              </a:buClr>
              <a:buFont typeface="+mj-lt"/>
              <a:buAutoNum type="arabicPeriod"/>
            </a:pPr>
            <a:r>
              <a:rPr lang="en-US" altLang="ko-KR" sz="1800" b="0" strike="noStrike" cap="none" dirty="0" smtClean="0">
                <a:solidFill>
                  <a:srgbClr val="000000"/>
                </a:solidFill>
                <a:latin typeface="Times New Roman" charset="0"/>
                <a:ea typeface="Times New Roman" charset="0"/>
              </a:rPr>
              <a:t>Intoleran aktivitas b/d perubahan otot.</a:t>
            </a:r>
            <a:endParaRPr lang="ko-KR" altLang="en-US" sz="1800" b="0" strike="noStrike" cap="none" dirty="0" smtClean="0">
              <a:solidFill>
                <a:srgbClr val="000000"/>
              </a:solidFill>
              <a:latin typeface="Times New Roman" charset="0"/>
              <a:ea typeface="Times New Roman" charset="0"/>
            </a:endParaRPr>
          </a:p>
          <a:p>
            <a:pPr marL="254000" indent="-254000" algn="l" defTabSz="508000" eaLnBrk="0" fontAlgn="auto" latinLnBrk="0">
              <a:lnSpc>
                <a:spcPct val="100000"/>
              </a:lnSpc>
              <a:spcBef>
                <a:spcPts val="0"/>
              </a:spcBef>
              <a:spcAft>
                <a:spcPts val="0"/>
              </a:spcAft>
              <a:buClr>
                <a:srgbClr val="000000"/>
              </a:buClr>
              <a:buFont typeface="+mj-lt"/>
              <a:buAutoNum type="arabicPeriod"/>
            </a:pPr>
            <a:r>
              <a:rPr lang="en-US" altLang="ko-KR" sz="1800" b="0" strike="noStrike" cap="none" dirty="0" smtClean="0">
                <a:solidFill>
                  <a:srgbClr val="000000"/>
                </a:solidFill>
                <a:latin typeface="Times New Roman" charset="0"/>
                <a:ea typeface="Times New Roman" charset="0"/>
              </a:rPr>
              <a:t>Perubahan pola tidur b/d nyeri</a:t>
            </a:r>
            <a:endParaRPr lang="ko-KR" altLang="en-US" sz="1800" b="0" strike="noStrike" cap="none" dirty="0" smtClean="0">
              <a:solidFill>
                <a:srgbClr val="000000"/>
              </a:solidFill>
              <a:latin typeface="Times New Roman" charset="0"/>
              <a:ea typeface="Times New Roman" charset="0"/>
            </a:endParaRPr>
          </a:p>
          <a:p>
            <a:pPr marL="254000" indent="-254000" algn="l" defTabSz="508000" eaLnBrk="0" fontAlgn="auto" latinLnBrk="0">
              <a:lnSpc>
                <a:spcPct val="100000"/>
              </a:lnSpc>
              <a:spcBef>
                <a:spcPts val="0"/>
              </a:spcBef>
              <a:spcAft>
                <a:spcPts val="0"/>
              </a:spcAft>
              <a:buClr>
                <a:srgbClr val="000000"/>
              </a:buClr>
              <a:buFont typeface="+mj-lt"/>
              <a:buAutoNum type="arabicPeriod"/>
            </a:pPr>
            <a:r>
              <a:rPr lang="en-US" altLang="ko-KR" sz="1800" b="0" strike="noStrike" cap="none" dirty="0" smtClean="0">
                <a:solidFill>
                  <a:srgbClr val="000000"/>
                </a:solidFill>
                <a:latin typeface="Times New Roman" charset="0"/>
                <a:ea typeface="Times New Roman" charset="0"/>
              </a:rPr>
              <a:t>Defisit perawatan diri b/d nyeri</a:t>
            </a:r>
            <a:endParaRPr lang="ko-KR" altLang="en-US" sz="1800" b="0" strike="noStrike" cap="none" dirty="0" smtClean="0">
              <a:solidFill>
                <a:srgbClr val="000000"/>
              </a:solidFill>
              <a:latin typeface="Times New Roman" charset="0"/>
              <a:ea typeface="Times New Roman" charset="0"/>
            </a:endParaRPr>
          </a:p>
          <a:p>
            <a:pPr marL="254000" indent="-254000" algn="l" defTabSz="508000" eaLnBrk="0" fontAlgn="auto" latinLnBrk="0">
              <a:lnSpc>
                <a:spcPct val="100000"/>
              </a:lnSpc>
              <a:spcBef>
                <a:spcPts val="0"/>
              </a:spcBef>
              <a:spcAft>
                <a:spcPts val="0"/>
              </a:spcAft>
              <a:buClr>
                <a:srgbClr val="000000"/>
              </a:buClr>
              <a:buFont typeface="+mj-lt"/>
              <a:buAutoNum type="arabicPeriod"/>
            </a:pPr>
            <a:r>
              <a:rPr lang="en-US" altLang="ko-KR" sz="1800" b="0" strike="noStrike" cap="none" dirty="0" smtClean="0">
                <a:solidFill>
                  <a:srgbClr val="000000"/>
                </a:solidFill>
                <a:latin typeface="Times New Roman" charset="0"/>
                <a:ea typeface="Times New Roman" charset="0"/>
              </a:rPr>
              <a:t>Gangguan citra tubuh/ perubahan penampilan peran b/d perubahan kemampuan untuk melakukan tugas-tugas umum.</a:t>
            </a:r>
            <a:endParaRPr lang="ko-KR" altLang="en-US" sz="18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4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r>
              <a:rPr lang="en-US" altLang="ko-KR" sz="1000" b="0" strike="noStrike" cap="none" dirty="0" smtClean="0">
                <a:solidFill>
                  <a:srgbClr val="000000"/>
                </a:solidFill>
                <a:latin typeface="Times New Roman" charset="0"/>
                <a:ea typeface="Times New Roman" charset="0"/>
              </a:rPr>
              <a:t/>
            </a:r>
            <a:br>
              <a:rPr lang="en-US" altLang="ko-KR" sz="1000" b="0" strike="noStrike" cap="none" dirty="0" smtClean="0">
                <a:solidFill>
                  <a:srgbClr val="000000"/>
                </a:solidFill>
                <a:latin typeface="Times New Roman" charset="0"/>
                <a:ea typeface="Times New Roman" charset="0"/>
              </a:rPr>
            </a:br>
            <a:r>
              <a:rPr lang="en-US" altLang="ko-KR" sz="1400" b="0" strike="noStrike" cap="none" dirty="0" smtClean="0">
                <a:solidFill>
                  <a:srgbClr val="000000"/>
                </a:solidFill>
                <a:latin typeface="Times New Roman" charset="0"/>
                <a:ea typeface="Times New Roman" charset="0"/>
              </a:rPr>
              <a:t/>
            </a:r>
            <a:br>
              <a:rPr lang="en-US" altLang="ko-KR" sz="1400" b="0" strike="noStrike" cap="none" dirty="0" smtClean="0">
                <a:solidFill>
                  <a:srgbClr val="000000"/>
                </a:solidFill>
                <a:latin typeface="Times New Roman" charset="0"/>
                <a:ea typeface="Times New Roman" charset="0"/>
              </a:rPr>
            </a:br>
            <a:endParaRPr lang="ko-KR" altLang="en-US" sz="14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000" b="0" strike="noStrike" cap="none" dirty="0" smtClean="0">
              <a:solidFill>
                <a:srgbClr val="000000"/>
              </a:solidFill>
              <a:latin typeface="Times New Roman" charset="0"/>
              <a:ea typeface="Times New Roman" charset="0"/>
            </a:endParaRPr>
          </a:p>
          <a:p>
            <a:pPr marL="0" indent="0" algn="l" defTabSz="508000" eaLnBrk="0" fontAlgn="auto" latinLnBrk="0">
              <a:lnSpc>
                <a:spcPct val="100000"/>
              </a:lnSpc>
              <a:spcBef>
                <a:spcPts val="0"/>
              </a:spcBef>
              <a:spcAft>
                <a:spcPts val="0"/>
              </a:spcAft>
              <a:buFontTx/>
              <a:buNone/>
            </a:pPr>
            <a:endParaRPr lang="ko-KR" altLang="en-US" sz="1800" b="0" strike="noStrike" cap="none" dirty="0" smtClean="0">
              <a:latin typeface="Times New Roman" charset="0"/>
              <a:ea typeface="Times New Roman"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endParaRPr lang="ko-KR" altLang="en-US" sz="4400" b="0" strike="noStrike" cap="none" dirty="0" smtClean="0">
              <a:solidFill>
                <a:schemeClr val="tx1"/>
              </a:solidFill>
              <a:latin typeface="Times New Roman" charset="0"/>
              <a:ea typeface="Times New Roman" charset="0"/>
            </a:endParaRPr>
          </a:p>
        </p:txBody>
      </p:sp>
      <p:sp>
        <p:nvSpPr>
          <p:cNvPr id="3" name="Content Placeholder 2"/>
          <p:cNvSpPr txBox="1">
            <a:spLocks noGrp="1"/>
          </p:cNvSpPr>
          <p:nvPr>
            <p:ph idx="1"/>
          </p:nvPr>
        </p:nvSpPr>
        <p:spPr>
          <a:xfrm>
            <a:off x="609600" y="1600200"/>
            <a:ext cx="10973435" cy="452691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Times New Roman"/>
              <a:buChar char="•"/>
            </a:pPr>
            <a:endParaRPr lang="ko-KR" altLang="en-US" sz="2800" b="0" strike="noStrike" cap="none" dirty="0" smtClean="0">
              <a:solidFill>
                <a:schemeClr val="tx1"/>
              </a:solidFill>
              <a:latin typeface="Times New Roman" charset="0"/>
              <a:ea typeface="Times New Roman" charset="0"/>
            </a:endParaRPr>
          </a:p>
        </p:txBody>
      </p:sp>
      <p:pic>
        <p:nvPicPr>
          <p:cNvPr id="4" name="Picture 3"/>
          <p:cNvPicPr>
            <a:picLocks/>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73025" y="-10795"/>
            <a:ext cx="12195175" cy="6870700"/>
          </a:xfrm>
          <a:prstGeom prst="rect">
            <a:avLst/>
          </a:prstGeom>
          <a:noFill/>
          <a:ln w="0">
            <a:noFill/>
            <a:prstDash/>
          </a:ln>
        </p:spPr>
      </p:pic>
      <p:sp>
        <p:nvSpPr>
          <p:cNvPr id="5" name="Text Box 4"/>
          <p:cNvSpPr txBox="1">
            <a:spLocks/>
          </p:cNvSpPr>
          <p:nvPr/>
        </p:nvSpPr>
        <p:spPr>
          <a:xfrm>
            <a:off x="512445" y="893445"/>
            <a:ext cx="10659745" cy="4583430"/>
          </a:xfrm>
          <a:prstGeom prst="rect">
            <a:avLst/>
          </a:prstGeom>
          <a:noFill/>
        </p:spPr>
        <p:txBody>
          <a:bodyPr vert="horz" wrap="square" lIns="0" tIns="0" rIns="0" bIns="0" numCol="1" anchor="t">
            <a:noAutofit/>
          </a:bodyPr>
          <a:lstStyle/>
          <a:p>
            <a:pPr marL="635000" indent="-254000" algn="just" defTabSz="508000" eaLnBrk="0" fontAlgn="auto" latinLnBrk="0">
              <a:lnSpc>
                <a:spcPct val="100000"/>
              </a:lnSpc>
              <a:spcBef>
                <a:spcPts val="0"/>
              </a:spcBef>
              <a:spcAft>
                <a:spcPts val="0"/>
              </a:spcAft>
              <a:buClr>
                <a:srgbClr val="000000"/>
              </a:buClr>
              <a:buFont typeface="Wingdings"/>
              <a:buChar char=""/>
            </a:pPr>
            <a:r>
              <a:rPr lang="en-US" altLang="ko-KR" sz="1800" b="1" strike="noStrike" cap="none" dirty="0" smtClean="0">
                <a:solidFill>
                  <a:srgbClr val="000000"/>
                </a:solidFill>
                <a:latin typeface="Times New Roman" charset="0"/>
                <a:ea typeface="Times New Roman" charset="0"/>
              </a:rPr>
              <a:t>Penatalaksanaan Reumatik </a:t>
            </a:r>
            <a:endParaRPr lang="ko-KR" altLang="en-US" sz="1800" b="1"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endParaRPr lang="ko-KR" altLang="en-US" sz="1400" b="1"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r>
              <a:rPr lang="en-US" altLang="ko-KR" sz="1400" b="0" strike="noStrike" cap="none" dirty="0" smtClean="0">
                <a:solidFill>
                  <a:srgbClr val="000000"/>
                </a:solidFill>
                <a:latin typeface="Times New Roman" charset="0"/>
                <a:ea typeface="Times New Roman" charset="0"/>
              </a:rPr>
              <a:t>1. Obat obatan </a:t>
            </a:r>
            <a:endParaRPr lang="ko-KR" altLang="en-US" sz="14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r>
              <a:rPr lang="en-US" altLang="ko-KR" sz="1400" b="0" strike="noStrike" cap="none" dirty="0" smtClean="0">
                <a:solidFill>
                  <a:srgbClr val="000000"/>
                </a:solidFill>
                <a:latin typeface="Times New Roman" charset="0"/>
                <a:ea typeface="Times New Roman" charset="0"/>
              </a:rPr>
              <a:t>Sampai sekarang belum ada obat yang spesifik yang khas untuk osteoartritis, oleh karena patogenesisnya yang belum jelas, obat yang diberikan bertujuan untuk mengurangi rasa sakit, meningkatkan mobilitas dan mengurangi ketidak mampuan. Obat-obat anti inflamasinon steroid bekerja sebagai analgetik dan sekaligus mengurangi sinovitis, meskipun tak dapat memperbaiki atau menghentikan proses patologis osteoartritis. </a:t>
            </a:r>
            <a:endParaRPr lang="ko-KR" altLang="en-US" sz="14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endParaRPr lang="ko-KR" altLang="en-US" sz="14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r>
              <a:rPr lang="en-US" altLang="ko-KR" sz="1400" b="0" strike="noStrike" cap="none" dirty="0" smtClean="0">
                <a:solidFill>
                  <a:srgbClr val="000000"/>
                </a:solidFill>
                <a:latin typeface="Times New Roman" charset="0"/>
                <a:ea typeface="Times New Roman" charset="0"/>
              </a:rPr>
              <a:t>2. Perlindungan sendi </a:t>
            </a:r>
            <a:endParaRPr lang="ko-KR" altLang="en-US" sz="14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r>
              <a:rPr lang="en-US" altLang="ko-KR" sz="1400" b="0" strike="noStrike" cap="none" dirty="0" smtClean="0">
                <a:solidFill>
                  <a:srgbClr val="000000"/>
                </a:solidFill>
                <a:latin typeface="Times New Roman" charset="0"/>
                <a:ea typeface="Times New Roman" charset="0"/>
              </a:rPr>
              <a:t>Osteoartritis mungkin timbul atau diperkuat karena mekanisme tubuh yang kurang baik. Perlu dihindari aktivitas yang berlebihan pada sendi yang sakit. Pemakaian tongkat, alat-alat listrik yang dapat memperingan kerja sendi juga perlu diperhatikan. Beban pada lutut berlebihan karena kaki yang tertekuk (pronatio).  </a:t>
            </a:r>
            <a:endParaRPr lang="ko-KR" altLang="en-US" sz="14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endParaRPr lang="ko-KR" altLang="en-US" sz="14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r>
              <a:rPr lang="en-US" altLang="ko-KR" sz="1400" b="0" strike="noStrike" cap="none" dirty="0" smtClean="0">
                <a:solidFill>
                  <a:srgbClr val="000000"/>
                </a:solidFill>
                <a:latin typeface="Times New Roman" charset="0"/>
                <a:ea typeface="Times New Roman" charset="0"/>
              </a:rPr>
              <a:t>3. Diet </a:t>
            </a:r>
            <a:endParaRPr lang="ko-KR" altLang="en-US" sz="14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r>
              <a:rPr lang="en-US" altLang="ko-KR" sz="1400" b="0" strike="noStrike" cap="none" dirty="0" smtClean="0">
                <a:solidFill>
                  <a:srgbClr val="000000"/>
                </a:solidFill>
                <a:latin typeface="Times New Roman" charset="0"/>
                <a:ea typeface="Times New Roman" charset="0"/>
              </a:rPr>
              <a:t>Diet untuk menurunkan berat badan pasien osteoartritis yang gemuk harus menjadi program utama pengobatan osteoartritis. Penurunan berat badan seringkali dapat mengurangi timbulnya keluhan dan peradangan.  </a:t>
            </a:r>
            <a:endParaRPr lang="ko-KR" altLang="en-US" sz="14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endParaRPr lang="ko-KR" altLang="en-US" sz="14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r>
              <a:rPr lang="en-US" altLang="ko-KR" sz="1400" b="0" strike="noStrike" cap="none" dirty="0" smtClean="0">
                <a:solidFill>
                  <a:srgbClr val="000000"/>
                </a:solidFill>
                <a:latin typeface="Times New Roman" charset="0"/>
                <a:ea typeface="Times New Roman" charset="0"/>
              </a:rPr>
              <a:t>4. Dukungan psikososial </a:t>
            </a:r>
            <a:endParaRPr lang="ko-KR" altLang="en-US" sz="14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r>
              <a:rPr lang="en-US" altLang="ko-KR" sz="1400" b="0" strike="noStrike" cap="none" dirty="0" smtClean="0">
                <a:solidFill>
                  <a:srgbClr val="000000"/>
                </a:solidFill>
                <a:latin typeface="Times New Roman" charset="0"/>
                <a:ea typeface="Times New Roman" charset="0"/>
              </a:rPr>
              <a:t>Dukungan psikososial diperlukan pasien osteoartritis oleh karena sifatnya yang menahun dan ketidakmampuannya yang ditimbulkannya. Disatu pihak pasien ingin menyembunyikan ketidakmampuannya, dipihak lain dia ingin orang lain turut memikirkan penyakitnya. Pasien osteoartritis sering kali keberatan untuk memakai alat-alat pembantu karena faktor-faktor psikologis. </a:t>
            </a:r>
            <a:endParaRPr lang="ko-KR" altLang="en-US" sz="1400" b="0" strike="noStrike" cap="none" dirty="0" smtClean="0">
              <a:solidFill>
                <a:srgbClr val="000000"/>
              </a:solidFill>
              <a:latin typeface="Times New Roman" charset="0"/>
              <a:ea typeface="Times New Roman" charset="0"/>
            </a:endParaRPr>
          </a:p>
          <a:p>
            <a:pPr marL="381000" indent="0" algn="just" defTabSz="508000" eaLnBrk="0" fontAlgn="auto" latinLnBrk="0">
              <a:lnSpc>
                <a:spcPct val="100000"/>
              </a:lnSpc>
              <a:spcBef>
                <a:spcPts val="0"/>
              </a:spcBef>
              <a:spcAft>
                <a:spcPts val="0"/>
              </a:spcAft>
              <a:buFontTx/>
              <a:buNone/>
            </a:pPr>
            <a:endParaRPr lang="ko-KR" altLang="en-US" sz="1800" b="0" strike="noStrike" cap="none" dirty="0" smtClean="0">
              <a:latin typeface="Times New Roman" charset="0"/>
              <a:ea typeface="Times New Roman" charset="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Pages>10</Pages>
  <Words>1142</Words>
  <Characters>0</Characters>
  <Application>Microsoft Office PowerPoint</Application>
  <DocSecurity>0</DocSecurity>
  <PresentationFormat>Custom</PresentationFormat>
  <Lines>0</Lines>
  <Paragraphs>148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“RHEUMATIK”“RHEUMATIK”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“RHEUMATIK”“RHEUMATIK”</dc:title>
  <dc:creator>Kania S</dc:creator>
  <cp:lastModifiedBy>ratna dewi</cp:lastModifiedBy>
  <cp:revision>6</cp:revision>
  <dcterms:modified xsi:type="dcterms:W3CDTF">2019-07-29T06:48:41Z</dcterms:modified>
</cp:coreProperties>
</file>