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4BEEE78-95F0-4C0B-AC57-026F96584082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DD5E9B6-735B-481F-87C0-6B0F96503922}" type="datetimeFigureOut">
              <a:rPr lang="id-ID" smtClean="0"/>
              <a:t>05/12/2016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APENDISITIS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BY: Ns. Ratna Dewi, S.Kep,M.Kep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0054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Peradangan apendiks vermiform yang terjadi sebagian besar pada remaja dan dewasa muda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Insiden tertinggi usai 20-30 tahun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Ruptur apendiks sering terjadi pada lansia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Apendiditis terjadi pada 7-12% populasi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120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Etiologi dan Faktor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Fekalit (batu feses) yang mengoklusi lumen apendiks</a:t>
            </a:r>
          </a:p>
          <a:p>
            <a:r>
              <a:rPr lang="id-ID" dirty="0" smtClean="0"/>
              <a:t>Apendiks yang ruptur</a:t>
            </a:r>
          </a:p>
          <a:p>
            <a:r>
              <a:rPr lang="id-ID" dirty="0" smtClean="0"/>
              <a:t>Pembengkakan dinding usus</a:t>
            </a:r>
          </a:p>
          <a:p>
            <a:r>
              <a:rPr lang="id-ID" dirty="0" smtClean="0"/>
              <a:t>Kondisi fibrosa di dinding usus</a:t>
            </a:r>
          </a:p>
          <a:p>
            <a:r>
              <a:rPr lang="id-ID" dirty="0" smtClean="0"/>
              <a:t>Oklusi eksternal usus akibat adesi</a:t>
            </a:r>
          </a:p>
          <a:p>
            <a:r>
              <a:rPr lang="id-ID" dirty="0" smtClean="0"/>
              <a:t>Infeksi organisme Yersinia telah ditemukan pada 30% kasus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228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Patofisiologi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Apendiks terobstruksi</a:t>
            </a:r>
          </a:p>
          <a:p>
            <a:r>
              <a:rPr lang="id-ID" dirty="0" smtClean="0"/>
              <a:t>Tekanan intraluminal mengingkat, menyebabkan drainase vena menurun, trombosis,edema, dan invasi dinding usus</a:t>
            </a:r>
          </a:p>
          <a:p>
            <a:r>
              <a:rPr lang="id-ID" dirty="0" smtClean="0"/>
              <a:t>Penurunan arteri terjadi dengan nekrosis dan invasi dinding usus</a:t>
            </a:r>
          </a:p>
          <a:p>
            <a:r>
              <a:rPr lang="id-ID" dirty="0" smtClean="0"/>
              <a:t>Jika terjadi secara lambat, infeksi akan terlokalisasi membentuk dinding oleh struktur yang ada didekatnya, membentuk abses</a:t>
            </a:r>
          </a:p>
          <a:p>
            <a:r>
              <a:rPr lang="id-ID" dirty="0" smtClean="0"/>
              <a:t>Perkembangan kerusakan vaskular yang cepat akan menyebabkan ruptur dan pembentukan fistula di antara apendiks dan struktur di dekatnya (kandung kemih, usus halus, sigmoid, dan rektum)</a:t>
            </a:r>
          </a:p>
        </p:txBody>
      </p:sp>
    </p:spTree>
    <p:extLst>
      <p:ext uri="{BB962C8B-B14F-4D97-AF65-F5344CB8AC3E}">
        <p14:creationId xmlns:p14="http://schemas.microsoft.com/office/powerpoint/2010/main" val="188982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Manifestasi Klinis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Nyeri abdomen yang bergelombang</a:t>
            </a:r>
          </a:p>
          <a:p>
            <a:r>
              <a:rPr lang="id-ID" dirty="0" smtClean="0"/>
              <a:t>Muntah </a:t>
            </a:r>
          </a:p>
          <a:p>
            <a:r>
              <a:rPr lang="id-ID" dirty="0" smtClean="0"/>
              <a:t>Anoreksia</a:t>
            </a:r>
          </a:p>
          <a:p>
            <a:r>
              <a:rPr lang="id-ID" dirty="0" smtClean="0"/>
              <a:t>Demam</a:t>
            </a:r>
          </a:p>
          <a:p>
            <a:r>
              <a:rPr lang="id-ID" dirty="0" smtClean="0"/>
              <a:t>Lidah kotor</a:t>
            </a:r>
          </a:p>
          <a:p>
            <a:r>
              <a:rPr lang="id-ID" dirty="0" smtClean="0"/>
              <a:t>Halitosis (nafas berbau)</a:t>
            </a:r>
          </a:p>
          <a:p>
            <a:r>
              <a:rPr lang="id-ID" dirty="0" smtClean="0"/>
              <a:t>Leukositosis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466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Bedah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Apendiktomi </a:t>
            </a:r>
          </a:p>
          <a:p>
            <a:endParaRPr lang="id-ID" dirty="0"/>
          </a:p>
          <a:p>
            <a:r>
              <a:rPr lang="id-ID" dirty="0" smtClean="0"/>
              <a:t>Komplikasi </a:t>
            </a:r>
          </a:p>
          <a:p>
            <a:pPr lvl="1"/>
            <a:r>
              <a:rPr lang="id-ID" dirty="0" smtClean="0"/>
              <a:t>Perforasi usus</a:t>
            </a:r>
          </a:p>
          <a:p>
            <a:pPr marL="11430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90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keperawatan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Pengkajian </a:t>
            </a:r>
          </a:p>
          <a:p>
            <a:pPr lvl="1"/>
            <a:r>
              <a:rPr lang="id-ID" dirty="0" smtClean="0"/>
              <a:t>Nyeriabdomen berat</a:t>
            </a:r>
          </a:p>
          <a:p>
            <a:pPr lvl="1"/>
            <a:r>
              <a:rPr lang="id-ID" dirty="0" smtClean="0"/>
              <a:t>Nyeri lepas tekan </a:t>
            </a:r>
          </a:p>
          <a:p>
            <a:pPr lvl="1"/>
            <a:r>
              <a:rPr lang="id-ID" dirty="0" smtClean="0"/>
              <a:t>Periksa tanda vita</a:t>
            </a:r>
          </a:p>
          <a:p>
            <a:pPr lvl="1"/>
            <a:r>
              <a:rPr lang="id-ID" dirty="0" smtClean="0"/>
              <a:t>Status cairan dan elektrolit</a:t>
            </a:r>
          </a:p>
          <a:p>
            <a:pPr lvl="1"/>
            <a:r>
              <a:rPr lang="id-ID" dirty="0" smtClean="0"/>
              <a:t>Laboratorium</a:t>
            </a:r>
          </a:p>
          <a:p>
            <a:pPr marL="114300" indent="0">
              <a:buNone/>
            </a:pPr>
            <a:endParaRPr lang="id-ID" dirty="0" smtClean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775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Diagnosa keperawatan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Nyeri akut</a:t>
            </a:r>
          </a:p>
          <a:p>
            <a:r>
              <a:rPr lang="id-ID" dirty="0" smtClean="0"/>
              <a:t>Resiko defisit volume cairan</a:t>
            </a:r>
          </a:p>
          <a:p>
            <a:r>
              <a:rPr lang="id-ID" smtClean="0"/>
              <a:t>Resiko infeksi</a:t>
            </a:r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2732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149</TotalTime>
  <Words>201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APENDISITIS</vt:lpstr>
      <vt:lpstr>Definisi </vt:lpstr>
      <vt:lpstr>Etiologi dan Faktor Resiko</vt:lpstr>
      <vt:lpstr>Patofisiologi </vt:lpstr>
      <vt:lpstr>Manifestasi Klinis</vt:lpstr>
      <vt:lpstr>Manajemen Bedah</vt:lpstr>
      <vt:lpstr>Manajemen keperawatan</vt:lpstr>
      <vt:lpstr>Diagnosa keperawatan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APENDISITIS</dc:title>
  <dc:creator>Ratna Dewi</dc:creator>
  <cp:lastModifiedBy>Ratna Dewi</cp:lastModifiedBy>
  <cp:revision>7</cp:revision>
  <dcterms:created xsi:type="dcterms:W3CDTF">2016-12-03T05:36:12Z</dcterms:created>
  <dcterms:modified xsi:type="dcterms:W3CDTF">2016-12-05T14:39:30Z</dcterms:modified>
</cp:coreProperties>
</file>