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E3BB-1C94-4349-9D71-840682B68E2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6DEB-4B93-4A62-9BF6-943E1134F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8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BE76-02C2-401D-8AE8-4ADBB1A5D70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A2B6-4279-41A9-9FEF-AF59A87B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TIM KEPERAWATAN LUKA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40386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ANATOMI FISIOLOGI KULIT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58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EPIDERMIS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 lnSpcReduction="10000"/>
          </a:bodyPr>
          <a:lstStyle/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Lapisan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paling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luar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(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epitel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)</a:t>
            </a: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epitel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squamosa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berjenjang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(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keratinosit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) a/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utama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lainnya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melanosit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langerhans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markel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Epidermis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dermis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dibatasi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oleh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basement membrane zone (BMZ)</a:t>
            </a: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Tidak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ada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pembuluh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nutrisi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&amp;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difusi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dermis </a:t>
            </a: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Variasi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ketebalan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0,4 – 0,6 mm</a:t>
            </a: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Ketebalan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epidermis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hanya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5% </a:t>
            </a: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Memiliki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5 stratum /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jenjang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742950" marR="0" lvl="0" indent="-742950" defTabSz="849313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terjadi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regenerasi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setiap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4-6/28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hari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FUNGSI EPIDEMIS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Pelindung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utama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“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Skin Immune System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(SIS)” 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melindungi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bahan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kimia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berbahaya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patogen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Melindungi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sinar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UV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Mensintesis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Vitamin D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Menjaga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air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dalam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tubuh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Pigmentasi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/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Melanosit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Indra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peraba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/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Markel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Pengenal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alergen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/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langerhans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DERMIS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Lapisan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paling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penting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dikulit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Lapisan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kedua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ketebalan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2-4 mm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Terdiri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jaringan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ikat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/ connective tissue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utama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: fibroblast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penghasil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protein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utama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colagen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&amp; elastin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Memiliki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banyak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pembuluh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&amp;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syaraf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……..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45718" tIns="45718" rIns="45718" bIns="45718">
            <a:normAutofit fontScale="92500" lnSpcReduction="20000"/>
          </a:bodyPr>
          <a:lstStyle/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Vaskularisasi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epidermis </a:t>
            </a: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Lapisan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paling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tebal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punggung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lapisan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paling tipis 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kepala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telapak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tangan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marR="0" lvl="0" indent="-9144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Dermis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terdiri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2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lapisan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: lap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papilare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lap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retikulare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15" y="1701962"/>
            <a:ext cx="2511770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218307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FUNGSI DERMIS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Sebagai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penguat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melenturkan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Membantu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dalam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mengontrol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suhu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tubuh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tekanan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Memberikan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nutrisi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oksigen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epidermis. </a:t>
            </a: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Sebagai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pelindung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kedua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“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Skin Immune System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(SIS)”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karena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dalam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dermis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terdapat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mast,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makrofag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limfosit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marR="0" lvl="0" indent="-9144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Pusat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sensasi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HIPODERMIS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/>
          <a:p>
            <a:pPr marL="320675" marR="0" lvl="0" indent="-320675" defTabSz="91440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Atau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superficial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facia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320675" marR="0" lvl="0" indent="-320675" defTabSz="914400" eaLnBrk="1" fontAlgn="auto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320675" marR="0" lvl="0" indent="-320675" defTabSz="91440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Jaringan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utama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jaringan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lemak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&amp;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subdermal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flexus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320675" marR="0" lvl="0" indent="-320675" defTabSz="91440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pembuluh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&amp;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jaringan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ikat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</a:t>
            </a:r>
          </a:p>
          <a:p>
            <a:pPr marL="320675" marR="0" lvl="0" indent="-320675" defTabSz="91440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Fungsi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: 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menunjang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suplai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kedermis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penjaga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organ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dibawahnya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mengurangi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benturan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saat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bergerak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penyimpan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jaringan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lemak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</a:t>
            </a:r>
          </a:p>
          <a:p>
            <a:pPr marL="320675" marR="0" lvl="0" indent="-320675" defTabSz="91440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Jaringan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lemak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memiliki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fungsi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menghangatkan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tubuh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(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regulasi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suhu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tubuh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).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4616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Menyebutkan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anatomi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12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" y="1219200"/>
            <a:ext cx="28142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6248400" cy="6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 NORMAL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800100" marR="0" lvl="0" indent="-800100" defTabSz="91440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Organ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terbesar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15 % BB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dewasa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atau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16% BB</a:t>
            </a:r>
          </a:p>
          <a:p>
            <a:pPr marL="800100" marR="0" lvl="0" indent="-800100" defTabSz="91440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Menerima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1/3 volume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sirkulasi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tubuh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Fungsi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utama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sebagai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pelindung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Ketebalan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0,5-6 mm</a:t>
            </a:r>
          </a:p>
          <a:p>
            <a:pPr marL="800100" marR="0" lvl="0" indent="-800100" defTabSz="91440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inch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terdiri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650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kelenjar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keringat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20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pembuluh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darah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60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rb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melanosit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ribuan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ujung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syaraf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tepi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Aksesoris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kulit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rambut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kuku,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kelenjar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keringat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/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sebaseous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1635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ANATOMI LAPISAN KULIT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615950" marR="0" lvl="0" indent="-61595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Epidermis </a:t>
            </a:r>
          </a:p>
          <a:p>
            <a:pPr marL="615950" marR="0" lvl="0" indent="-61595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615950" marR="0" lvl="0" indent="-61595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Dermis </a:t>
            </a:r>
          </a:p>
          <a:p>
            <a:pPr marL="615950" marR="0" lvl="0" indent="-61595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615950" marR="0" lvl="0" indent="-615950" defTabSz="91440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Hypodermis 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738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545</Words>
  <Application>Microsoft Office PowerPoint</Application>
  <PresentationFormat>On-screen Show (4:3)</PresentationFormat>
  <Paragraphs>90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KULIT NORMAL </vt:lpstr>
      <vt:lpstr>ANATOMI LAPISAN KULIT</vt:lpstr>
      <vt:lpstr>PowerPoint Presentation</vt:lpstr>
      <vt:lpstr>EPIDERMIS</vt:lpstr>
      <vt:lpstr>PowerPoint Presentation</vt:lpstr>
      <vt:lpstr>PowerPoint Presentation</vt:lpstr>
      <vt:lpstr>PowerPoint Presentation</vt:lpstr>
      <vt:lpstr>FUNGSI EPIDEMIS</vt:lpstr>
      <vt:lpstr>PowerPoint Presentation</vt:lpstr>
      <vt:lpstr>DERMIS </vt:lpstr>
      <vt:lpstr>PowerPoint Presentation</vt:lpstr>
      <vt:lpstr>PowerPoint Presentation</vt:lpstr>
      <vt:lpstr>FUNGSI DERMIS</vt:lpstr>
      <vt:lpstr>PowerPoint Presentation</vt:lpstr>
      <vt:lpstr>HIPODERMIS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14</cp:revision>
  <dcterms:created xsi:type="dcterms:W3CDTF">2019-02-11T05:58:41Z</dcterms:created>
  <dcterms:modified xsi:type="dcterms:W3CDTF">2019-03-05T07:27:58Z</dcterms:modified>
</cp:coreProperties>
</file>