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9333-A64F-4D8D-A64C-15D038F70B9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34953-FA7F-4A71-BA05-BD93DAE6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3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902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761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5659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711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1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0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8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5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7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6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2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8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F04F-ADFB-4EFA-8CD2-A9DE0071FD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25D3-DF24-464B-86D4-52E0A5EA5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8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152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48200" y="35052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dirty="0" smtClean="0"/>
              <a:t>MANAJEMEN LUKA BAKAR</a:t>
            </a:r>
            <a:endParaRPr lang="en-US" sz="28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>
                <a:solidFill>
                  <a:prstClr val="black"/>
                </a:solidFill>
              </a:rPr>
              <a:t>Pertemuan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12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5410200"/>
            <a:ext cx="3429000" cy="1013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id-ID" sz="2000" dirty="0" err="1" smtClean="0">
                <a:solidFill>
                  <a:schemeClr val="tx1"/>
                </a:solidFill>
              </a:rPr>
              <a:t>Siti</a:t>
            </a:r>
            <a:r>
              <a:rPr lang="en-US" altLang="id-ID" sz="2000" dirty="0" smtClean="0">
                <a:solidFill>
                  <a:schemeClr val="tx1"/>
                </a:solidFill>
              </a:rPr>
              <a:t> </a:t>
            </a:r>
            <a:r>
              <a:rPr lang="en-US" altLang="id-ID" sz="2000" dirty="0" err="1" smtClean="0">
                <a:solidFill>
                  <a:schemeClr val="tx1"/>
                </a:solidFill>
              </a:rPr>
              <a:t>Anisah</a:t>
            </a:r>
            <a:endParaRPr lang="en-US" altLang="id-ID" sz="2000" dirty="0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endParaRPr lang="en-US" altLang="id-ID" dirty="0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id-ID" dirty="0" smtClean="0">
                <a:solidFill>
                  <a:schemeClr val="tx1"/>
                </a:solidFill>
              </a:rPr>
              <a:t>Central Army Hospital</a:t>
            </a:r>
          </a:p>
          <a:p>
            <a:pPr algn="ctr">
              <a:lnSpc>
                <a:spcPct val="90000"/>
              </a:lnSpc>
            </a:pPr>
            <a:r>
              <a:rPr lang="en-US" altLang="id-ID" dirty="0" err="1" smtClean="0">
                <a:solidFill>
                  <a:schemeClr val="tx1"/>
                </a:solidFill>
              </a:rPr>
              <a:t>Gatot</a:t>
            </a:r>
            <a:r>
              <a:rPr lang="en-US" altLang="id-ID" dirty="0" smtClean="0">
                <a:solidFill>
                  <a:schemeClr val="tx1"/>
                </a:solidFill>
              </a:rPr>
              <a:t>  </a:t>
            </a:r>
            <a:r>
              <a:rPr lang="en-US" altLang="id-ID" dirty="0" err="1" smtClean="0">
                <a:solidFill>
                  <a:schemeClr val="tx1"/>
                </a:solidFill>
              </a:rPr>
              <a:t>Soebroto</a:t>
            </a:r>
            <a:r>
              <a:rPr lang="en-US" altLang="id-ID" dirty="0" smtClean="0">
                <a:solidFill>
                  <a:schemeClr val="tx1"/>
                </a:solidFill>
              </a:rPr>
              <a:t>, Jakarta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055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914401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60514"/>
            <a:ext cx="9144000" cy="4840287"/>
          </a:xfrm>
        </p:spPr>
      </p:pic>
    </p:spTree>
    <p:extLst>
      <p:ext uri="{BB962C8B-B14F-4D97-AF65-F5344CB8AC3E}">
        <p14:creationId xmlns:p14="http://schemas.microsoft.com/office/powerpoint/2010/main" val="26615186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914401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PRODI KEPERAWATAN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60514"/>
            <a:ext cx="9144000" cy="4840287"/>
          </a:xfrm>
        </p:spPr>
      </p:pic>
      <p:sp>
        <p:nvSpPr>
          <p:cNvPr id="3" name="Rectangle 2"/>
          <p:cNvSpPr/>
          <p:nvPr/>
        </p:nvSpPr>
        <p:spPr>
          <a:xfrm>
            <a:off x="1524000" y="22098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just"/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Menjadikan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pusat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kompeten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intelektualitas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kewirausahaan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Calibri"/>
              </a:rPr>
              <a:t>nursing home care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berdaya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saing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pada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2020.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43434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berwawasan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melalui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kegiatan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penelitian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/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mengambdian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kepada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masyarakat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Menyiapkan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sumber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manusia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saing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menciptakan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calon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pemimpin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berkarakter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Mengelola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prasarana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menunjang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akademik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Berperan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aktif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dalam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bermanfaat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organisasi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Indonesia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segenap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umat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manusia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784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Arial" charset="0"/>
              </a:rPr>
              <a:t>KEMAMPUAN AKHIR YANG DIHARAPKAN</a:t>
            </a:r>
            <a:endParaRPr lang="en-US" sz="32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  <a:p>
            <a:pPr lvl="0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633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ea typeface="Times New Roman" pitchFamily="18" charset="0"/>
                <a:cs typeface="Arial" charset="0"/>
              </a:rPr>
              <a:t>Latihan</a:t>
            </a:r>
            <a:r>
              <a:rPr lang="en-US" sz="32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Times New Roman" pitchFamily="18" charset="0"/>
                <a:cs typeface="Arial" charset="0"/>
              </a:rPr>
              <a:t>Kasus</a:t>
            </a:r>
            <a:endParaRPr lang="en-US" sz="32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200400" y="1760220"/>
            <a:ext cx="4794637" cy="441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60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191</Words>
  <Application>Microsoft Office PowerPoint</Application>
  <PresentationFormat>Widescreen</PresentationFormat>
  <Paragraphs>25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KEMAMPUAN AKHIR YANG DIHARAPKAN</vt:lpstr>
      <vt:lpstr>Latihan Kasus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</cp:revision>
  <dcterms:created xsi:type="dcterms:W3CDTF">2019-05-14T04:32:50Z</dcterms:created>
  <dcterms:modified xsi:type="dcterms:W3CDTF">2019-05-14T04:39:29Z</dcterms:modified>
</cp:coreProperties>
</file>