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42" d="100"/>
          <a:sy n="42" d="100"/>
        </p:scale>
        <p:origin x="72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E259F6-5A4E-438C-B64B-D0E8005AC43F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F2EAF4-7BD3-408A-B65B-963D4860B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06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F164677-F97B-455B-BC5C-B53DB7FF0741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631836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F164677-F97B-455B-BC5C-B53DB7FF0741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210713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5867D8-B1BC-425F-B1F9-B232643D2157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602018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5867D8-B1BC-425F-B1F9-B232643D2157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94044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D164-D5BA-451D-8F1F-8DA44BC75CB4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B98FB-6617-47B8-8AE8-07AA6E4F1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00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D164-D5BA-451D-8F1F-8DA44BC75CB4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B98FB-6617-47B8-8AE8-07AA6E4F1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691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D164-D5BA-451D-8F1F-8DA44BC75CB4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B98FB-6617-47B8-8AE8-07AA6E4F1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652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D164-D5BA-451D-8F1F-8DA44BC75CB4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B98FB-6617-47B8-8AE8-07AA6E4F1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157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D164-D5BA-451D-8F1F-8DA44BC75CB4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B98FB-6617-47B8-8AE8-07AA6E4F1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875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D164-D5BA-451D-8F1F-8DA44BC75CB4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B98FB-6617-47B8-8AE8-07AA6E4F1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014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D164-D5BA-451D-8F1F-8DA44BC75CB4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B98FB-6617-47B8-8AE8-07AA6E4F1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125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D164-D5BA-451D-8F1F-8DA44BC75CB4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B98FB-6617-47B8-8AE8-07AA6E4F1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13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D164-D5BA-451D-8F1F-8DA44BC75CB4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B98FB-6617-47B8-8AE8-07AA6E4F1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075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D164-D5BA-451D-8F1F-8DA44BC75CB4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B98FB-6617-47B8-8AE8-07AA6E4F1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92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D164-D5BA-451D-8F1F-8DA44BC75CB4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B98FB-6617-47B8-8AE8-07AA6E4F1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17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D164-D5BA-451D-8F1F-8DA44BC75CB4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B98FB-6617-47B8-8AE8-07AA6E4F1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07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1752600" y="28956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4648200" y="3505200"/>
            <a:ext cx="5943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1600" b="1" dirty="0">
              <a:solidFill>
                <a:prstClr val="black"/>
              </a:solidFill>
            </a:endParaRPr>
          </a:p>
          <a:p>
            <a:pPr algn="ctr"/>
            <a:r>
              <a:rPr lang="en-US" sz="2800" dirty="0" smtClean="0"/>
              <a:t>ANALISIS JURNAL</a:t>
            </a:r>
            <a:endParaRPr lang="en-US" sz="2800" b="1" dirty="0">
              <a:solidFill>
                <a:prstClr val="black"/>
              </a:solidFill>
            </a:endParaRPr>
          </a:p>
          <a:p>
            <a:pPr algn="ctr"/>
            <a:r>
              <a:rPr lang="en-US" sz="1600" b="1" dirty="0" err="1">
                <a:solidFill>
                  <a:prstClr val="black"/>
                </a:solidFill>
              </a:rPr>
              <a:t>Pertemuan</a:t>
            </a:r>
            <a:r>
              <a:rPr lang="en-US" sz="1600" b="1">
                <a:solidFill>
                  <a:prstClr val="black"/>
                </a:solidFill>
              </a:rPr>
              <a:t> </a:t>
            </a:r>
            <a:r>
              <a:rPr lang="en-US" sz="1600" b="1" smtClean="0">
                <a:solidFill>
                  <a:prstClr val="black"/>
                </a:solidFill>
              </a:rPr>
              <a:t>14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324600" y="5410200"/>
            <a:ext cx="3429000" cy="10134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altLang="id-ID" sz="2000" dirty="0" smtClean="0">
                <a:solidFill>
                  <a:schemeClr val="tx1"/>
                </a:solidFill>
              </a:rPr>
              <a:t>TIM KEPERAWATAN LUKA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9871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24000" y="914401"/>
            <a:ext cx="9144000" cy="64633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/>
              <a:t>VISI DAN MISI UNIVERSITAS ESA UNGGUL</a:t>
            </a:r>
          </a:p>
        </p:txBody>
      </p:sp>
      <p:pic>
        <p:nvPicPr>
          <p:cNvPr id="3078" name="Content Placeholder 7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1560514"/>
            <a:ext cx="9144000" cy="4840287"/>
          </a:xfrm>
        </p:spPr>
      </p:pic>
    </p:spTree>
    <p:extLst>
      <p:ext uri="{BB962C8B-B14F-4D97-AF65-F5344CB8AC3E}">
        <p14:creationId xmlns:p14="http://schemas.microsoft.com/office/powerpoint/2010/main" val="260636240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24000" y="914401"/>
            <a:ext cx="9144000" cy="64633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/>
              <a:t>VISI DAN MISI PRODI KEPERAWATAN</a:t>
            </a:r>
          </a:p>
        </p:txBody>
      </p:sp>
      <p:pic>
        <p:nvPicPr>
          <p:cNvPr id="3078" name="Content Placeholder 7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1560514"/>
            <a:ext cx="9144000" cy="4840287"/>
          </a:xfrm>
        </p:spPr>
      </p:pic>
      <p:sp>
        <p:nvSpPr>
          <p:cNvPr id="3" name="Rectangle 2"/>
          <p:cNvSpPr/>
          <p:nvPr/>
        </p:nvSpPr>
        <p:spPr>
          <a:xfrm>
            <a:off x="1524000" y="2209800"/>
            <a:ext cx="9144000" cy="152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algn="just"/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</a:rPr>
              <a:t>Menjadikan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</a:rPr>
              <a:t>pusat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</a:rPr>
              <a:t>pendidikan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</a:rPr>
              <a:t>Ners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 yang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</a:rPr>
              <a:t>kompeten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</a:rPr>
              <a:t>berbasis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</a:rPr>
              <a:t>intelektualitas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</a:rPr>
              <a:t>kualitas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</a:rPr>
              <a:t>dan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</a:rPr>
              <a:t>kewirausahaan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</a:rPr>
              <a:t>dengna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</a:rPr>
              <a:t>keunggulan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 di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</a:rPr>
              <a:t>bidang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i="1" dirty="0">
                <a:solidFill>
                  <a:srgbClr val="000000"/>
                </a:solidFill>
                <a:latin typeface="Times New Roman"/>
                <a:ea typeface="Calibri"/>
              </a:rPr>
              <a:t>nursing home care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</a:rPr>
              <a:t>serta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</a:rPr>
              <a:t>berdaya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</a:rPr>
              <a:t>saing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 global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</a:rPr>
              <a:t>pada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</a:rPr>
              <a:t>tahun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 2020.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0" y="4343400"/>
            <a:ext cx="9144000" cy="2057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Font typeface="+mj-lt"/>
              <a:buAutoNum type="arabicPeriod"/>
            </a:pP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Mengembangkan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Program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Pendidikan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Ners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dengna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keunggulan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nursing home care yang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berwawasan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global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dan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berbasis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ilmu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pengetahuan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dan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teknologi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.</a:t>
            </a:r>
            <a:endParaRPr lang="en-US" sz="1200" dirty="0">
              <a:solidFill>
                <a:srgbClr val="000000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Mengembangkan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ilmu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pengetahuan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dan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teknologi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di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bidang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keperawatan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dengan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keunggulan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nursing home care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melalui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kegiatan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penelitian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/</a:t>
            </a:r>
            <a:endParaRPr lang="en-US" sz="1200" dirty="0">
              <a:solidFill>
                <a:srgbClr val="000000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Menerapkan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dan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mengembangkan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ilmu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keperawatan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dengan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keunggulan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nursing home care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melaui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mengambdian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kepada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masyarakat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.</a:t>
            </a:r>
            <a:endParaRPr lang="en-US" sz="1200" dirty="0">
              <a:solidFill>
                <a:srgbClr val="000000"/>
              </a:solidFill>
            </a:endParaRPr>
          </a:p>
          <a:p>
            <a:pPr marL="34290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Menyiapkan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sumber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daya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manusia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keperawatan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s-E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dengan</a:t>
            </a:r>
            <a:r>
              <a:rPr lang="es-E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s-E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keunggulan</a:t>
            </a:r>
            <a:r>
              <a:rPr lang="es-E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s-ES" sz="1200" i="1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nursinghome</a:t>
            </a:r>
            <a:r>
              <a:rPr lang="es-ES" sz="1200" i="1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s-ES" sz="1200" i="1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care</a:t>
            </a:r>
            <a:r>
              <a:rPr lang="es-ES" sz="1200" i="1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yang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berdaya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saing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global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dan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menciptakan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calon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pemimpin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yang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berkarakter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bagi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bangsa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dan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negara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endParaRPr lang="en-US" sz="1200" dirty="0">
              <a:solidFill>
                <a:srgbClr val="000000"/>
              </a:solidFill>
              <a:ea typeface="Calibri"/>
              <a:cs typeface="Arial"/>
            </a:endParaRPr>
          </a:p>
          <a:p>
            <a:pPr marL="34290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Mengelola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sarana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dan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prasarana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yang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menunjang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program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akademik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dan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profesi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keperawatan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s-E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dengan</a:t>
            </a:r>
            <a:r>
              <a:rPr lang="es-E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s-E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keunggulan</a:t>
            </a:r>
            <a:r>
              <a:rPr lang="es-E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s-ES" sz="1200" i="1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nursinghome</a:t>
            </a:r>
            <a:r>
              <a:rPr lang="es-ES" sz="1200" i="1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s-ES" sz="1200" i="1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care</a:t>
            </a:r>
            <a:endParaRPr lang="en-US" sz="1200" dirty="0">
              <a:solidFill>
                <a:srgbClr val="000000"/>
              </a:solidFill>
              <a:ea typeface="Calibri"/>
              <a:cs typeface="Arial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Berperan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aktif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dalam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menerapkan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dan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mengembangkan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ilmu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keperawatan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s-ES" sz="1200" dirty="0" err="1">
                <a:solidFill>
                  <a:srgbClr val="000000"/>
                </a:solidFill>
                <a:latin typeface="Times New Roman"/>
                <a:ea typeface="Calibri"/>
              </a:rPr>
              <a:t>dengan</a:t>
            </a:r>
            <a:r>
              <a:rPr lang="es-E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s-ES" sz="1200" dirty="0" err="1">
                <a:solidFill>
                  <a:srgbClr val="000000"/>
                </a:solidFill>
                <a:latin typeface="Times New Roman"/>
                <a:ea typeface="Calibri"/>
              </a:rPr>
              <a:t>keunggulan</a:t>
            </a:r>
            <a:r>
              <a:rPr lang="es-E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s-ES" sz="1200" i="1" dirty="0" err="1">
                <a:solidFill>
                  <a:srgbClr val="000000"/>
                </a:solidFill>
                <a:latin typeface="Times New Roman"/>
                <a:ea typeface="Calibri"/>
              </a:rPr>
              <a:t>nursinghome</a:t>
            </a:r>
            <a:r>
              <a:rPr lang="es-ES" sz="1200" i="1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s-ES" sz="1200" i="1" dirty="0" err="1">
                <a:solidFill>
                  <a:srgbClr val="000000"/>
                </a:solidFill>
                <a:latin typeface="Times New Roman"/>
                <a:ea typeface="Calibri"/>
              </a:rPr>
              <a:t>care</a:t>
            </a:r>
            <a:r>
              <a:rPr lang="es-ES" sz="1200" i="1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yang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bermanfaat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bagi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organisasi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profesi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,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bagi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bangsa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dan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negara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Indonesia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serta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segenap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umat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manusia</a:t>
            </a:r>
            <a:endParaRPr lang="en-US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50031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9712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2057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solidFill>
                  <a:prstClr val="black"/>
                </a:solidFill>
                <a:latin typeface="Arial" charset="0"/>
                <a:cs typeface="Arial" charset="0"/>
              </a:rPr>
              <a:t>KEMAMPUAN AKHIR YANG DIHARAPKAN</a:t>
            </a:r>
            <a:endParaRPr lang="en-US" sz="3200" dirty="0">
              <a:latin typeface="Arial" charset="0"/>
              <a:ea typeface="Times New Roman" pitchFamily="18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pengkajian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luka</a:t>
            </a:r>
            <a:r>
              <a:rPr lang="en-US" dirty="0" smtClean="0"/>
              <a:t> </a:t>
            </a:r>
            <a:r>
              <a:rPr lang="en-US" dirty="0" err="1" smtClean="0"/>
              <a:t>bakar</a:t>
            </a:r>
            <a:endParaRPr lang="en-US" dirty="0"/>
          </a:p>
          <a:p>
            <a:pPr lvl="0"/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tingkatan</a:t>
            </a:r>
            <a:r>
              <a:rPr lang="en-US" dirty="0" smtClean="0"/>
              <a:t> </a:t>
            </a:r>
            <a:r>
              <a:rPr lang="en-US" dirty="0" err="1" smtClean="0"/>
              <a:t>luka</a:t>
            </a:r>
            <a:r>
              <a:rPr lang="en-US" dirty="0" smtClean="0"/>
              <a:t> </a:t>
            </a:r>
            <a:r>
              <a:rPr lang="en-US" dirty="0" err="1" smtClean="0"/>
              <a:t>bakar</a:t>
            </a:r>
            <a:endParaRPr lang="en-US" dirty="0"/>
          </a:p>
          <a:p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asuhan</a:t>
            </a:r>
            <a:r>
              <a:rPr lang="en-US" dirty="0" smtClean="0"/>
              <a:t> </a:t>
            </a:r>
            <a:r>
              <a:rPr lang="en-US" dirty="0" err="1" smtClean="0"/>
              <a:t>keperawatan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768361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2057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charset="0"/>
                <a:ea typeface="Times New Roman" pitchFamily="18" charset="0"/>
                <a:cs typeface="Arial" charset="0"/>
              </a:rPr>
              <a:t>Latihan</a:t>
            </a:r>
            <a:r>
              <a:rPr lang="en-US" sz="3200" dirty="0" smtClean="0"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ea typeface="Times New Roman" pitchFamily="18" charset="0"/>
                <a:cs typeface="Arial" charset="0"/>
              </a:rPr>
              <a:t>Kasus</a:t>
            </a:r>
            <a:endParaRPr lang="en-US" sz="3200" dirty="0">
              <a:latin typeface="Arial" charset="0"/>
              <a:ea typeface="Times New Roman" pitchFamily="18" charset="0"/>
              <a:cs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52083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184</Words>
  <Application>Microsoft Office PowerPoint</Application>
  <PresentationFormat>Widescreen</PresentationFormat>
  <Paragraphs>22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KEMAMPUAN AKHIR YANG DIHARAPKAN</vt:lpstr>
      <vt:lpstr>Latihan Kasus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1</cp:revision>
  <dcterms:created xsi:type="dcterms:W3CDTF">2019-05-14T04:38:34Z</dcterms:created>
  <dcterms:modified xsi:type="dcterms:W3CDTF">2019-05-14T04:39:09Z</dcterms:modified>
</cp:coreProperties>
</file>