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4D525-660E-430A-B0BD-C385CB826A8A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57D74-4D60-4392-9AB2-83E1AC4AB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5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9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87AE-774B-4792-9ACE-68072C7643B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9AA3-CBE6-45D0-B6A2-30B65C2B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PERSIAPAN DASAR </a:t>
            </a:r>
            <a:r>
              <a:rPr lang="en-US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LUKA</a:t>
            </a:r>
          </a:p>
          <a:p>
            <a:pPr lvl="0" algn="ctr" defTabSz="5842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kern="0" dirty="0">
                <a:solidFill>
                  <a:srgbClr val="73B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METODE </a:t>
            </a:r>
            <a:r>
              <a:rPr lang="en-US" altLang="en-US" sz="1400" kern="0" dirty="0" smtClean="0">
                <a:solidFill>
                  <a:srgbClr val="73B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TIME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TIM KEPERAWATAN LUKA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57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080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METODE  DEBRIDEMANG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3733800" cy="4144963"/>
          </a:xfrm>
          <a:prstGeom prst="rect">
            <a:avLst/>
          </a:prstGeom>
        </p:spPr>
        <p:txBody>
          <a:bodyPr lIns="90488" tIns="44450" rIns="90488" bIns="44450"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Surgical / sharp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AUTOLYTIC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Mechanical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Chemic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 /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Enzymatic agents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Biological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/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Magots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 larvae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8582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06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TANDA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TANDA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JARINGAN YANG RUSAK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28625" marR="0" lvl="0" indent="-428625" defTabSz="577850" eaLnBrk="1" fontAlgn="auto" latinLnBrk="0" hangingPunct="1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Tx/>
              <a:buSzPct val="30000"/>
              <a:buFontTx/>
              <a:buBlip>
                <a:blip r:embed="rId4"/>
              </a:buBlip>
              <a:tabLst/>
              <a:defRPr/>
            </a:pPr>
            <a:endParaRPr kumimoji="0" lang="en-US" altLang="en-US" sz="3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428625" marR="0" lvl="0" indent="-428625" defTabSz="577850" eaLnBrk="1" fontAlgn="auto" latinLnBrk="0" hangingPunct="1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Tx/>
              <a:buSzPct val="30000"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35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…..</a:t>
            </a:r>
          </a:p>
          <a:p>
            <a:pPr marL="428625" marR="0" lvl="0" indent="-428625" defTabSz="577850" eaLnBrk="1" fontAlgn="auto" latinLnBrk="0" hangingPunct="1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Tx/>
              <a:buSzPct val="30000"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35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…..</a:t>
            </a:r>
          </a:p>
          <a:p>
            <a:pPr marL="428625" marR="0" lvl="0" indent="-428625" defTabSz="577850" eaLnBrk="1" fontAlgn="auto" latinLnBrk="0" hangingPunct="1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Tx/>
              <a:buSzPct val="30000"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35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…..</a:t>
            </a:r>
          </a:p>
          <a:p>
            <a:pPr marL="428625" marR="0" lvl="0" indent="-428625" defTabSz="577850" eaLnBrk="1" fontAlgn="auto" latinLnBrk="0" hangingPunct="1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Tx/>
              <a:buSzPct val="30000"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35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…..</a:t>
            </a:r>
          </a:p>
          <a:p>
            <a:pPr marL="428625" marR="0" lvl="0" indent="-428625" defTabSz="577850" eaLnBrk="1" fontAlgn="auto" latinLnBrk="0" hangingPunct="1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Tx/>
              <a:buSzPct val="30000"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35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DST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2618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543800" cy="2286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2. I=INFEKSI ATAU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  <a:r>
              <a:rPr lang="en-US" altLang="en-US" sz="4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    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PERADANGAN</a:t>
            </a:r>
            <a:endParaRPr kumimoji="0" lang="en-US" altLang="en-US" sz="4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9201" y="2622550"/>
            <a:ext cx="5105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indent="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00" indent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00" indent="685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00" indent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0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    KONTROL INFEKSI ATAU</a:t>
            </a:r>
          </a:p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    PERADANGAN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cs typeface="Helvetica"/>
              <a:sym typeface="Helvetica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92"/>
            <a:ext cx="1926679" cy="365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012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26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INDIKASI INFEKSI DFU</a:t>
            </a:r>
            <a:endParaRPr lang="en-US" sz="48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lvl="0" indent="-444500" defTabSz="584200" fontAlgn="base" hangingPunct="0">
              <a:spcBef>
                <a:spcPts val="3600"/>
              </a:spcBef>
              <a:spcAft>
                <a:spcPct val="0"/>
              </a:spcAft>
              <a:buSzPct val="30000"/>
              <a:buBlip>
                <a:blip r:embed="rId4"/>
              </a:buBlip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……</a:t>
            </a:r>
          </a:p>
          <a:p>
            <a:pPr marL="444500" lvl="0" indent="-444500" defTabSz="584200" fontAlgn="base" hangingPunct="0">
              <a:spcBef>
                <a:spcPts val="3600"/>
              </a:spcBef>
              <a:spcAft>
                <a:spcPct val="0"/>
              </a:spcAft>
              <a:buSzPct val="30000"/>
              <a:buBlip>
                <a:blip r:embed="rId4"/>
              </a:buBlip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……</a:t>
            </a:r>
            <a:endParaRPr lang="en-US" altLang="en-US" sz="1200" kern="0" dirty="0">
              <a:latin typeface="Helvetica"/>
              <a:cs typeface="Helvetica"/>
              <a:sym typeface="Helve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8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4676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3. M = MOISTURE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5867400" cy="838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73B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KESEIMBANGAN KELEMBABAN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1" descr="pasted-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1981200" cy="358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745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67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lvl="0" indent="-444500" defTabSz="584200" fontAlgn="base" hangingPunct="0">
              <a:spcBef>
                <a:spcPts val="3600"/>
              </a:spcBef>
              <a:spcAft>
                <a:spcPct val="0"/>
              </a:spcAft>
              <a:buSzPct val="30000"/>
              <a:buBlip>
                <a:blip r:embed="rId4"/>
              </a:buBlip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……</a:t>
            </a:r>
          </a:p>
          <a:p>
            <a:pPr marL="444500" lvl="0" indent="-444500" defTabSz="584200" fontAlgn="base" hangingPunct="0">
              <a:spcBef>
                <a:spcPts val="3600"/>
              </a:spcBef>
              <a:spcAft>
                <a:spcPct val="0"/>
              </a:spcAft>
              <a:buSzPct val="30000"/>
              <a:buBlip>
                <a:blip r:embed="rId4"/>
              </a:buBlip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……</a:t>
            </a:r>
            <a:endParaRPr lang="en-US" altLang="en-US" sz="1200" kern="0" dirty="0">
              <a:latin typeface="Helvetica"/>
              <a:cs typeface="Helvetica"/>
              <a:sym typeface="Helvetica" charset="0"/>
            </a:endParaRPr>
          </a:p>
          <a:p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INDIKASI KESEIMBANGAN KELEMBABAN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8297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011921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38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8768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4. EDGE/TEPI LUKA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57150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3418"/>
            <a:ext cx="1808182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48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866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INDIKASI EPITEL SEHAT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lvl="0" indent="-444500" defTabSz="584200" fontAlgn="base" hangingPunct="0">
              <a:spcBef>
                <a:spcPts val="3600"/>
              </a:spcBef>
              <a:spcAft>
                <a:spcPct val="0"/>
              </a:spcAft>
              <a:buSzPct val="30000"/>
              <a:buBlip>
                <a:blip r:embed="rId4"/>
              </a:buBlip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…….</a:t>
            </a:r>
          </a:p>
          <a:p>
            <a:pPr marL="444500" lvl="0" indent="-444500" defTabSz="584200" fontAlgn="base" hangingPunct="0">
              <a:spcBef>
                <a:spcPts val="3600"/>
              </a:spcBef>
              <a:spcAft>
                <a:spcPct val="0"/>
              </a:spcAft>
              <a:buSzPct val="30000"/>
              <a:buBlip>
                <a:blip r:embed="rId4"/>
              </a:buBlip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…….</a:t>
            </a:r>
            <a:endParaRPr lang="en-US" altLang="en-US" sz="1200" kern="0" dirty="0">
              <a:latin typeface="Helvetica"/>
              <a:cs typeface="Helvetica"/>
              <a:sym typeface="Helve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05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" y="295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" y="685800"/>
            <a:ext cx="912624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37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320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1920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>
                <a:latin typeface="Segoe UI"/>
                <a:ea typeface="Times New Roman"/>
              </a:rPr>
              <a:t>Menentukan</a:t>
            </a:r>
            <a:r>
              <a:rPr lang="en-US" dirty="0">
                <a:latin typeface="Segoe UI"/>
                <a:ea typeface="Times New Roman"/>
              </a:rPr>
              <a:t> </a:t>
            </a:r>
            <a:r>
              <a:rPr lang="en-US" dirty="0" err="1">
                <a:latin typeface="Segoe UI"/>
                <a:ea typeface="Times New Roman"/>
              </a:rPr>
              <a:t>perencanaan</a:t>
            </a:r>
            <a:r>
              <a:rPr lang="en-US" dirty="0">
                <a:latin typeface="Segoe UI"/>
                <a:ea typeface="Times New Roman"/>
              </a:rPr>
              <a:t> </a:t>
            </a:r>
            <a:r>
              <a:rPr lang="en-US" dirty="0" err="1">
                <a:latin typeface="Segoe UI"/>
                <a:ea typeface="Times New Roman"/>
              </a:rPr>
              <a:t>perawatan</a:t>
            </a:r>
            <a:r>
              <a:rPr lang="en-US" dirty="0">
                <a:latin typeface="Segoe UI"/>
                <a:ea typeface="Times New Roman"/>
              </a:rPr>
              <a:t> </a:t>
            </a:r>
            <a:r>
              <a:rPr lang="en-US" dirty="0" err="1">
                <a:latin typeface="Segoe UI"/>
                <a:ea typeface="Times New Roman"/>
              </a:rPr>
              <a:t>luka</a:t>
            </a:r>
            <a:r>
              <a:rPr lang="en-US" dirty="0">
                <a:latin typeface="Segoe UI"/>
                <a:ea typeface="Times New Roman"/>
              </a:rPr>
              <a:t>: </a:t>
            </a:r>
            <a:r>
              <a:rPr lang="en-US" dirty="0" err="1" smtClean="0">
                <a:latin typeface="Segoe UI"/>
                <a:ea typeface="Times New Roman"/>
              </a:rPr>
              <a:t>pada</a:t>
            </a:r>
            <a:r>
              <a:rPr lang="en-US" dirty="0" smtClean="0">
                <a:latin typeface="Segoe UI"/>
                <a:ea typeface="Times New Roman"/>
              </a:rPr>
              <a:t> Tissue (</a:t>
            </a:r>
            <a:r>
              <a:rPr lang="en-US" dirty="0" err="1" smtClean="0">
                <a:latin typeface="Segoe UI"/>
                <a:ea typeface="Times New Roman"/>
              </a:rPr>
              <a:t>jaringan</a:t>
            </a:r>
            <a:r>
              <a:rPr lang="en-US" dirty="0" smtClean="0">
                <a:latin typeface="Segoe UI"/>
                <a:ea typeface="Times New Roman"/>
              </a:rPr>
              <a:t>) </a:t>
            </a:r>
            <a:r>
              <a:rPr lang="en-US" dirty="0" err="1" smtClean="0">
                <a:latin typeface="Segoe UI"/>
                <a:ea typeface="Times New Roman"/>
              </a:rPr>
              <a:t>pada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>
                <a:latin typeface="Segoe UI"/>
                <a:ea typeface="Times New Roman"/>
              </a:rPr>
              <a:t>TIME </a:t>
            </a:r>
            <a:r>
              <a:rPr lang="en-US" dirty="0" smtClean="0">
                <a:latin typeface="Segoe UI"/>
                <a:ea typeface="Times New Roman"/>
              </a:rPr>
              <a:t>management</a:t>
            </a: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latin typeface="Segoe UI"/>
                <a:ea typeface="Times New Roman"/>
              </a:rPr>
              <a:t>Menentukan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perencanaan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pada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bagian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>
                <a:latin typeface="Segoe UI"/>
                <a:ea typeface="Times New Roman"/>
              </a:rPr>
              <a:t>I</a:t>
            </a:r>
            <a:r>
              <a:rPr lang="en-US" dirty="0" err="1" smtClean="0">
                <a:latin typeface="Segoe UI"/>
                <a:ea typeface="Times New Roman"/>
              </a:rPr>
              <a:t>nflamasi</a:t>
            </a:r>
            <a:endParaRPr lang="en-US" dirty="0" smtClean="0">
              <a:latin typeface="Segoe UI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latin typeface="Segoe UI"/>
                <a:ea typeface="Times New Roman"/>
              </a:rPr>
              <a:t>Menentukan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perencanaan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pada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bagian</a:t>
            </a:r>
            <a:r>
              <a:rPr lang="en-US" dirty="0" smtClean="0">
                <a:latin typeface="Segoe UI"/>
                <a:ea typeface="Times New Roman"/>
              </a:rPr>
              <a:t> Moisture (</a:t>
            </a:r>
            <a:r>
              <a:rPr lang="en-US" dirty="0" err="1" smtClean="0">
                <a:latin typeface="Segoe UI"/>
                <a:ea typeface="Times New Roman"/>
              </a:rPr>
              <a:t>kelembaban</a:t>
            </a:r>
            <a:r>
              <a:rPr lang="en-US" dirty="0" smtClean="0">
                <a:latin typeface="Segoe UI"/>
                <a:ea typeface="Times New Roman"/>
              </a:rPr>
              <a:t>) </a:t>
            </a: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latin typeface="Segoe UI"/>
                <a:ea typeface="Times New Roman"/>
              </a:rPr>
              <a:t>Menentukan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perencanaan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pada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bagian</a:t>
            </a:r>
            <a:r>
              <a:rPr lang="en-US" dirty="0" smtClean="0">
                <a:latin typeface="Segoe UI"/>
                <a:ea typeface="Times New Roman"/>
              </a:rPr>
              <a:t> </a:t>
            </a:r>
            <a:r>
              <a:rPr lang="en-US" dirty="0" err="1" smtClean="0">
                <a:latin typeface="Segoe UI"/>
                <a:ea typeface="Times New Roman"/>
              </a:rPr>
              <a:t>Epithelisasi</a:t>
            </a:r>
            <a:r>
              <a:rPr lang="en-US" dirty="0" smtClean="0">
                <a:latin typeface="Segoe UI"/>
                <a:ea typeface="Times New Roman"/>
              </a:rPr>
              <a:t>  </a:t>
            </a: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endParaRPr lang="en-US" dirty="0" smtClean="0">
              <a:latin typeface="Segoe UI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179705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06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55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88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41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28600" y="1430786"/>
            <a:ext cx="66944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1. T = TISSUE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cs typeface="Helvetica"/>
              <a:sym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3581400"/>
            <a:ext cx="5029200" cy="1066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MANAJEMEN JARINGAN YANG RUSAK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295400"/>
            <a:ext cx="2362200" cy="47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2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91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298</Words>
  <Application>Microsoft Office PowerPoint</Application>
  <PresentationFormat>On-screen Show (4:3)</PresentationFormat>
  <Paragraphs>74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 DEBRIDEMANG</vt:lpstr>
      <vt:lpstr>PowerPoint Presentation</vt:lpstr>
      <vt:lpstr>TANDA TANDA JARINGAN YANG RUSAK</vt:lpstr>
      <vt:lpstr>PowerPoint Presentation</vt:lpstr>
      <vt:lpstr>PowerPoint Presentation</vt:lpstr>
      <vt:lpstr>INDIKASI INFEKSI DFU</vt:lpstr>
      <vt:lpstr>3. M = MOISTURE</vt:lpstr>
      <vt:lpstr>PowerPoint Presentation</vt:lpstr>
      <vt:lpstr>INDIKASI KESEIMBANGAN KELEMBABAN</vt:lpstr>
      <vt:lpstr>PowerPoint Presentation</vt:lpstr>
      <vt:lpstr>PowerPoint Presentation</vt:lpstr>
      <vt:lpstr>PowerPoint Presentation</vt:lpstr>
      <vt:lpstr>INDIKASI EPITEL SEHAT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22</cp:revision>
  <dcterms:created xsi:type="dcterms:W3CDTF">2019-02-11T06:02:51Z</dcterms:created>
  <dcterms:modified xsi:type="dcterms:W3CDTF">2019-03-05T07:29:21Z</dcterms:modified>
</cp:coreProperties>
</file>