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6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8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70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8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0930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47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47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9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1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4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4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2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FBCF-1BCC-4612-B25C-F73D4D9C1B0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08C7B9-0809-4908-98B7-D32D2C0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1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and Don’t DMT2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48" y="812800"/>
            <a:ext cx="6069171" cy="5744036"/>
          </a:xfrm>
        </p:spPr>
      </p:pic>
    </p:spTree>
    <p:extLst>
      <p:ext uri="{BB962C8B-B14F-4D97-AF65-F5344CB8AC3E}">
        <p14:creationId xmlns:p14="http://schemas.microsoft.com/office/powerpoint/2010/main" val="156172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aware of foot conditions</a:t>
            </a:r>
          </a:p>
          <a:p>
            <a:r>
              <a:rPr lang="en-US" dirty="0" err="1" smtClean="0"/>
              <a:t>Allert</a:t>
            </a:r>
            <a:r>
              <a:rPr lang="en-US" dirty="0" smtClean="0"/>
              <a:t> care providers immediately a problem is noted</a:t>
            </a:r>
          </a:p>
          <a:p>
            <a:r>
              <a:rPr lang="en-US" dirty="0" smtClean="0"/>
              <a:t>Inspect feet after removing shoes</a:t>
            </a:r>
          </a:p>
          <a:p>
            <a:r>
              <a:rPr lang="en-US" dirty="0" smtClean="0"/>
              <a:t>Wear white </a:t>
            </a:r>
            <a:r>
              <a:rPr lang="en-US" dirty="0" err="1" smtClean="0"/>
              <a:t>soacks</a:t>
            </a:r>
            <a:r>
              <a:rPr lang="en-US" dirty="0" smtClean="0"/>
              <a:t> if at risk for wounds</a:t>
            </a:r>
          </a:p>
          <a:p>
            <a:r>
              <a:rPr lang="en-US" dirty="0" smtClean="0"/>
              <a:t>Daily foot hygiene and lubrication</a:t>
            </a:r>
          </a:p>
          <a:p>
            <a:r>
              <a:rPr lang="en-US" dirty="0" err="1" smtClean="0"/>
              <a:t>Regulary</a:t>
            </a:r>
            <a:r>
              <a:rPr lang="en-US" dirty="0" smtClean="0"/>
              <a:t> toenail care</a:t>
            </a:r>
          </a:p>
          <a:p>
            <a:r>
              <a:rPr lang="en-US" dirty="0" smtClean="0"/>
              <a:t>Be care with proper </a:t>
            </a:r>
            <a:r>
              <a:rPr lang="en-US" dirty="0" err="1" smtClean="0"/>
              <a:t>foorwear</a:t>
            </a:r>
            <a:endParaRPr lang="en-US" dirty="0" smtClean="0"/>
          </a:p>
          <a:p>
            <a:r>
              <a:rPr lang="en-US" dirty="0" err="1" smtClean="0"/>
              <a:t>Regulary</a:t>
            </a:r>
            <a:r>
              <a:rPr lang="en-US" dirty="0" smtClean="0"/>
              <a:t> check shoes to wear</a:t>
            </a:r>
          </a:p>
          <a:p>
            <a:r>
              <a:rPr lang="en-US" dirty="0" smtClean="0"/>
              <a:t>Select appropriate </a:t>
            </a:r>
            <a:r>
              <a:rPr lang="en-US" dirty="0" err="1" smtClean="0"/>
              <a:t>activieties</a:t>
            </a:r>
            <a:endParaRPr lang="en-US" dirty="0" smtClean="0"/>
          </a:p>
          <a:p>
            <a:r>
              <a:rPr lang="en-US" dirty="0" smtClean="0"/>
              <a:t>Optimize body weight body mass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7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Walks barefoot</a:t>
            </a:r>
          </a:p>
          <a:p>
            <a:r>
              <a:rPr lang="en-US" dirty="0" err="1" smtClean="0"/>
              <a:t>Lise</a:t>
            </a:r>
            <a:r>
              <a:rPr lang="en-US" dirty="0" smtClean="0"/>
              <a:t> dry heat on the feet</a:t>
            </a:r>
          </a:p>
          <a:p>
            <a:r>
              <a:rPr lang="en-US" dirty="0" smtClean="0"/>
              <a:t>Soak fell in hot water</a:t>
            </a:r>
          </a:p>
          <a:p>
            <a:r>
              <a:rPr lang="en-US" dirty="0" smtClean="0"/>
              <a:t>Use chemicals or sharps objects to remove calluses</a:t>
            </a:r>
          </a:p>
          <a:p>
            <a:r>
              <a:rPr lang="en-US" dirty="0" smtClean="0"/>
              <a:t>Trim ingrown, embedded toenail edges</a:t>
            </a:r>
          </a:p>
          <a:p>
            <a:r>
              <a:rPr lang="en-US" dirty="0" smtClean="0"/>
              <a:t>Use nail polish</a:t>
            </a:r>
          </a:p>
          <a:p>
            <a:r>
              <a:rPr lang="en-US" dirty="0" smtClean="0"/>
              <a:t>Wear new shoes without frequent checks</a:t>
            </a:r>
          </a:p>
          <a:p>
            <a:r>
              <a:rPr lang="en-US" dirty="0" smtClean="0"/>
              <a:t>Wear soaks with constricting bends</a:t>
            </a:r>
          </a:p>
          <a:p>
            <a:r>
              <a:rPr lang="en-US" dirty="0" smtClean="0"/>
              <a:t>Wear inappropriate shoes</a:t>
            </a:r>
          </a:p>
          <a:p>
            <a:r>
              <a:rPr lang="en-US" dirty="0" smtClean="0"/>
              <a:t>Smoke tobacco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Semmes </a:t>
            </a:r>
            <a:r>
              <a:rPr lang="en-US" dirty="0" err="1" smtClean="0"/>
              <a:t>Weisntein</a:t>
            </a:r>
            <a:r>
              <a:rPr lang="en-US" dirty="0" smtClean="0"/>
              <a:t> Monofilament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224" y="1454150"/>
            <a:ext cx="5415515" cy="447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81678" y="6096000"/>
            <a:ext cx="5686072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WOUNDS 2014; 26(8); 221-231. From Long Beach Memorial Medical Center, Long Beach,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0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85" y="241465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/>
              <a:t>Advantages and </a:t>
            </a:r>
            <a:r>
              <a:rPr lang="en-US" b="1" dirty="0" err="1" smtClean="0"/>
              <a:t>Disavantages</a:t>
            </a:r>
            <a:r>
              <a:rPr lang="en-US" b="1" dirty="0" smtClean="0"/>
              <a:t> SMW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473" y="1710047"/>
            <a:ext cx="8619183" cy="432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9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8799" y="308758"/>
            <a:ext cx="5711822" cy="562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7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55667" y="118033"/>
            <a:ext cx="4702629" cy="663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8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614" y="2160588"/>
            <a:ext cx="4684220" cy="449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7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monofilament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3746044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132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Do and Don’t DMT2</vt:lpstr>
      <vt:lpstr>DO’s</vt:lpstr>
      <vt:lpstr>Don’t </vt:lpstr>
      <vt:lpstr>Semmes Weisntein Monofilament Test</vt:lpstr>
      <vt:lpstr>Advantages and Disavantages SMW</vt:lpstr>
      <vt:lpstr>PowerPoint Presentation</vt:lpstr>
      <vt:lpstr>PowerPoint Presentation</vt:lpstr>
      <vt:lpstr>PowerPoint Presentation</vt:lpstr>
      <vt:lpstr>monofilament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and Don’t DMT2</dc:title>
  <dc:creator>Siti Anisah RSPAD Gatot Soebroto</dc:creator>
  <cp:keywords>Education</cp:keywords>
  <cp:lastModifiedBy>Fujitsu</cp:lastModifiedBy>
  <cp:revision>11</cp:revision>
  <dcterms:created xsi:type="dcterms:W3CDTF">2017-12-15T14:17:49Z</dcterms:created>
  <dcterms:modified xsi:type="dcterms:W3CDTF">2018-01-17T15:57:03Z</dcterms:modified>
</cp:coreProperties>
</file>