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77" r:id="rId3"/>
    <p:sldId id="262" r:id="rId4"/>
    <p:sldId id="278" r:id="rId5"/>
    <p:sldId id="258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5" r:id="rId17"/>
    <p:sldId id="279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319" r:id="rId37"/>
    <p:sldId id="304" r:id="rId38"/>
    <p:sldId id="305" r:id="rId39"/>
    <p:sldId id="306" r:id="rId40"/>
    <p:sldId id="307" r:id="rId41"/>
    <p:sldId id="308" r:id="rId42"/>
    <p:sldId id="309" r:id="rId43"/>
    <p:sldId id="310" r:id="rId44"/>
    <p:sldId id="311" r:id="rId45"/>
    <p:sldId id="312" r:id="rId46"/>
    <p:sldId id="313" r:id="rId47"/>
    <p:sldId id="314" r:id="rId48"/>
    <p:sldId id="315" r:id="rId49"/>
    <p:sldId id="316" r:id="rId50"/>
    <p:sldId id="317" r:id="rId5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0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B9612E-0743-4529-BA36-F0A875C94DD0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FC77768A-AB45-4C5B-B64D-D87714079A9B}">
      <dgm:prSet phldrT="[Text]"/>
      <dgm:spPr/>
      <dgm:t>
        <a:bodyPr/>
        <a:lstStyle/>
        <a:p>
          <a:r>
            <a:rPr lang="id-ID" dirty="0" smtClean="0"/>
            <a:t>1</a:t>
          </a:r>
          <a:endParaRPr lang="id-ID" dirty="0"/>
        </a:p>
      </dgm:t>
    </dgm:pt>
    <dgm:pt modelId="{E155E406-D5A1-40C1-8FC1-A9523F5AFD5E}" type="parTrans" cxnId="{BBB0624D-3F9D-4FB0-AD68-BFC61AEC5167}">
      <dgm:prSet/>
      <dgm:spPr/>
      <dgm:t>
        <a:bodyPr/>
        <a:lstStyle/>
        <a:p>
          <a:endParaRPr lang="id-ID"/>
        </a:p>
      </dgm:t>
    </dgm:pt>
    <dgm:pt modelId="{129724A4-1191-488F-B559-A2E52CDAA6A4}" type="sibTrans" cxnId="{BBB0624D-3F9D-4FB0-AD68-BFC61AEC5167}">
      <dgm:prSet/>
      <dgm:spPr/>
      <dgm:t>
        <a:bodyPr/>
        <a:lstStyle/>
        <a:p>
          <a:endParaRPr lang="id-ID"/>
        </a:p>
      </dgm:t>
    </dgm:pt>
    <dgm:pt modelId="{960A2A23-096B-4FDE-8E97-4BDE2BE04EC3}">
      <dgm:prSet phldrT="[Text]"/>
      <dgm:spPr/>
      <dgm:t>
        <a:bodyPr/>
        <a:lstStyle/>
        <a:p>
          <a:r>
            <a:rPr lang="id-ID" dirty="0" smtClean="0"/>
            <a:t>Mal Formasi Kongenital</a:t>
          </a:r>
          <a:endParaRPr lang="id-ID" dirty="0"/>
        </a:p>
      </dgm:t>
    </dgm:pt>
    <dgm:pt modelId="{2F121A8B-E36A-4964-B855-6263025B5EEA}" type="parTrans" cxnId="{FCE1E299-53C1-40D9-9C2E-188129541D8A}">
      <dgm:prSet/>
      <dgm:spPr/>
      <dgm:t>
        <a:bodyPr/>
        <a:lstStyle/>
        <a:p>
          <a:endParaRPr lang="id-ID"/>
        </a:p>
      </dgm:t>
    </dgm:pt>
    <dgm:pt modelId="{39025F1A-5403-40C0-851E-9CA8DBCB523F}" type="sibTrans" cxnId="{FCE1E299-53C1-40D9-9C2E-188129541D8A}">
      <dgm:prSet/>
      <dgm:spPr/>
      <dgm:t>
        <a:bodyPr/>
        <a:lstStyle/>
        <a:p>
          <a:endParaRPr lang="id-ID"/>
        </a:p>
      </dgm:t>
    </dgm:pt>
    <dgm:pt modelId="{40FB64CF-A1F9-42F4-9545-DF3A96ED75AA}">
      <dgm:prSet phldrT="[Text]"/>
      <dgm:spPr/>
      <dgm:t>
        <a:bodyPr/>
        <a:lstStyle/>
        <a:p>
          <a:r>
            <a:rPr lang="id-ID" dirty="0" smtClean="0"/>
            <a:t>2</a:t>
          </a:r>
          <a:endParaRPr lang="id-ID" dirty="0"/>
        </a:p>
      </dgm:t>
    </dgm:pt>
    <dgm:pt modelId="{FB7EB8F4-0716-4904-B839-049BAED8DC93}" type="parTrans" cxnId="{B783601B-61FC-4D55-89A4-54C518561D15}">
      <dgm:prSet/>
      <dgm:spPr/>
      <dgm:t>
        <a:bodyPr/>
        <a:lstStyle/>
        <a:p>
          <a:endParaRPr lang="id-ID"/>
        </a:p>
      </dgm:t>
    </dgm:pt>
    <dgm:pt modelId="{567D3D83-49F9-4FAD-ADD6-272FE06A8215}" type="sibTrans" cxnId="{B783601B-61FC-4D55-89A4-54C518561D15}">
      <dgm:prSet/>
      <dgm:spPr/>
      <dgm:t>
        <a:bodyPr/>
        <a:lstStyle/>
        <a:p>
          <a:endParaRPr lang="id-ID"/>
        </a:p>
      </dgm:t>
    </dgm:pt>
    <dgm:pt modelId="{AA5EDBC9-D459-4957-8927-0B13E46C19AD}">
      <dgm:prSet phldrT="[Text]"/>
      <dgm:spPr/>
      <dgm:t>
        <a:bodyPr/>
        <a:lstStyle/>
        <a:p>
          <a:r>
            <a:rPr lang="id-ID" dirty="0" smtClean="0"/>
            <a:t> Trauma</a:t>
          </a:r>
          <a:endParaRPr lang="id-ID" dirty="0"/>
        </a:p>
      </dgm:t>
    </dgm:pt>
    <dgm:pt modelId="{61B617A1-3D1E-4282-A8C9-2B18CB8C2F8D}" type="parTrans" cxnId="{4D4D799C-9708-4B2E-BA7C-E7C3B2ED110C}">
      <dgm:prSet/>
      <dgm:spPr/>
      <dgm:t>
        <a:bodyPr/>
        <a:lstStyle/>
        <a:p>
          <a:endParaRPr lang="id-ID"/>
        </a:p>
      </dgm:t>
    </dgm:pt>
    <dgm:pt modelId="{B3ADD6D2-ADB4-40D9-9370-6E50C4650099}" type="sibTrans" cxnId="{4D4D799C-9708-4B2E-BA7C-E7C3B2ED110C}">
      <dgm:prSet/>
      <dgm:spPr/>
      <dgm:t>
        <a:bodyPr/>
        <a:lstStyle/>
        <a:p>
          <a:endParaRPr lang="id-ID"/>
        </a:p>
      </dgm:t>
    </dgm:pt>
    <dgm:pt modelId="{D1012BD2-627C-48CE-8735-7F2520989E48}">
      <dgm:prSet phldrT="[Text]"/>
      <dgm:spPr/>
      <dgm:t>
        <a:bodyPr/>
        <a:lstStyle/>
        <a:p>
          <a:r>
            <a:rPr lang="id-ID" dirty="0" smtClean="0"/>
            <a:t>3</a:t>
          </a:r>
          <a:endParaRPr lang="id-ID" dirty="0"/>
        </a:p>
      </dgm:t>
    </dgm:pt>
    <dgm:pt modelId="{E443251B-0968-4D12-B258-D1B1D4A7F65E}" type="parTrans" cxnId="{93C4ED01-2533-4961-920C-246425D25C05}">
      <dgm:prSet/>
      <dgm:spPr/>
      <dgm:t>
        <a:bodyPr/>
        <a:lstStyle/>
        <a:p>
          <a:endParaRPr lang="id-ID"/>
        </a:p>
      </dgm:t>
    </dgm:pt>
    <dgm:pt modelId="{A972EB10-0BBC-4C21-AA93-80A5E89A3831}" type="sibTrans" cxnId="{93C4ED01-2533-4961-920C-246425D25C05}">
      <dgm:prSet/>
      <dgm:spPr/>
      <dgm:t>
        <a:bodyPr/>
        <a:lstStyle/>
        <a:p>
          <a:endParaRPr lang="id-ID"/>
        </a:p>
      </dgm:t>
    </dgm:pt>
    <dgm:pt modelId="{D2FBE06C-893B-4886-8F5C-A95B7D132FFB}">
      <dgm:prSet phldrT="[Text]"/>
      <dgm:spPr/>
      <dgm:t>
        <a:bodyPr/>
        <a:lstStyle/>
        <a:p>
          <a:endParaRPr lang="id-ID" dirty="0"/>
        </a:p>
      </dgm:t>
    </dgm:pt>
    <dgm:pt modelId="{685765AF-CE1D-471D-8CC5-45CB226EEC63}" type="parTrans" cxnId="{51299E5F-57F9-40D9-A50E-DAB345CCC5CD}">
      <dgm:prSet/>
      <dgm:spPr/>
      <dgm:t>
        <a:bodyPr/>
        <a:lstStyle/>
        <a:p>
          <a:endParaRPr lang="id-ID"/>
        </a:p>
      </dgm:t>
    </dgm:pt>
    <dgm:pt modelId="{628871C4-A771-4B8C-817C-031D4743EBB1}" type="sibTrans" cxnId="{51299E5F-57F9-40D9-A50E-DAB345CCC5CD}">
      <dgm:prSet/>
      <dgm:spPr/>
      <dgm:t>
        <a:bodyPr/>
        <a:lstStyle/>
        <a:p>
          <a:endParaRPr lang="id-ID"/>
        </a:p>
      </dgm:t>
    </dgm:pt>
    <dgm:pt modelId="{3DA55300-E74C-4503-BF90-C5854B3467FF}">
      <dgm:prSet phldrT="[Text]"/>
      <dgm:spPr/>
      <dgm:t>
        <a:bodyPr/>
        <a:lstStyle/>
        <a:p>
          <a:r>
            <a:rPr lang="id-ID" dirty="0" smtClean="0"/>
            <a:t> Infeksi dan Non Infeksi p</a:t>
          </a:r>
          <a:endParaRPr lang="id-ID" dirty="0"/>
        </a:p>
      </dgm:t>
    </dgm:pt>
    <dgm:pt modelId="{A28365D9-67C3-4F75-A73B-23053700BC2D}" type="parTrans" cxnId="{B7D3A282-7160-4223-95FA-C76A23A41DC3}">
      <dgm:prSet/>
      <dgm:spPr/>
      <dgm:t>
        <a:bodyPr/>
        <a:lstStyle/>
        <a:p>
          <a:endParaRPr lang="id-ID"/>
        </a:p>
      </dgm:t>
    </dgm:pt>
    <dgm:pt modelId="{D7610D8B-5529-4FC2-84AB-A3883541B912}" type="sibTrans" cxnId="{B7D3A282-7160-4223-95FA-C76A23A41DC3}">
      <dgm:prSet/>
      <dgm:spPr/>
      <dgm:t>
        <a:bodyPr/>
        <a:lstStyle/>
        <a:p>
          <a:endParaRPr lang="id-ID"/>
        </a:p>
      </dgm:t>
    </dgm:pt>
    <dgm:pt modelId="{AB005581-2414-49E3-98BF-9B3F67BA1D9A}">
      <dgm:prSet phldrT="[Text]"/>
      <dgm:spPr/>
      <dgm:t>
        <a:bodyPr/>
        <a:lstStyle/>
        <a:p>
          <a:r>
            <a:rPr lang="id-ID" dirty="0" smtClean="0"/>
            <a:t>4</a:t>
          </a:r>
          <a:endParaRPr lang="id-ID" dirty="0"/>
        </a:p>
      </dgm:t>
    </dgm:pt>
    <dgm:pt modelId="{D56F7505-0968-4790-859B-9EEA9E2DD77E}" type="parTrans" cxnId="{C4E5DB2F-F04B-4D1E-B133-0CF8D2F2BE49}">
      <dgm:prSet/>
      <dgm:spPr/>
      <dgm:t>
        <a:bodyPr/>
        <a:lstStyle/>
        <a:p>
          <a:endParaRPr lang="id-ID"/>
        </a:p>
      </dgm:t>
    </dgm:pt>
    <dgm:pt modelId="{CE472DC1-97E8-460C-85C1-599E6FEE956B}" type="sibTrans" cxnId="{C4E5DB2F-F04B-4D1E-B133-0CF8D2F2BE49}">
      <dgm:prSet/>
      <dgm:spPr/>
      <dgm:t>
        <a:bodyPr/>
        <a:lstStyle/>
        <a:p>
          <a:endParaRPr lang="id-ID"/>
        </a:p>
      </dgm:t>
    </dgm:pt>
    <dgm:pt modelId="{65D7B2C4-6E1E-40EB-BE95-9BD3F4052A9D}">
      <dgm:prSet/>
      <dgm:spPr/>
      <dgm:t>
        <a:bodyPr/>
        <a:lstStyle/>
        <a:p>
          <a:r>
            <a:rPr lang="id-ID" dirty="0" smtClean="0"/>
            <a:t>Neoplasma</a:t>
          </a:r>
          <a:endParaRPr lang="id-ID" dirty="0"/>
        </a:p>
      </dgm:t>
    </dgm:pt>
    <dgm:pt modelId="{7EEAE327-1620-452A-A958-F80C517B3FF3}" type="parTrans" cxnId="{37D749AD-AA00-4FE4-B446-D345FCAFC184}">
      <dgm:prSet/>
      <dgm:spPr/>
      <dgm:t>
        <a:bodyPr/>
        <a:lstStyle/>
        <a:p>
          <a:endParaRPr lang="id-ID"/>
        </a:p>
      </dgm:t>
    </dgm:pt>
    <dgm:pt modelId="{DCE0CC7B-A19D-4F89-A03E-631E94A12C47}" type="sibTrans" cxnId="{37D749AD-AA00-4FE4-B446-D345FCAFC184}">
      <dgm:prSet/>
      <dgm:spPr/>
      <dgm:t>
        <a:bodyPr/>
        <a:lstStyle/>
        <a:p>
          <a:endParaRPr lang="id-ID"/>
        </a:p>
      </dgm:t>
    </dgm:pt>
    <dgm:pt modelId="{B46FB175-0A91-487A-AD50-819AC925CBB5}" type="pres">
      <dgm:prSet presAssocID="{C0B9612E-0743-4529-BA36-F0A875C94DD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AE3750-D7C6-47A0-A1F8-DAA25F086DDF}" type="pres">
      <dgm:prSet presAssocID="{FC77768A-AB45-4C5B-B64D-D87714079A9B}" presName="composite" presStyleCnt="0"/>
      <dgm:spPr/>
    </dgm:pt>
    <dgm:pt modelId="{F8488C82-CE69-45E8-BB07-A72F44ACFC11}" type="pres">
      <dgm:prSet presAssocID="{FC77768A-AB45-4C5B-B64D-D87714079A9B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34B81D-AEE0-4437-98B6-E17D1AF7BD57}" type="pres">
      <dgm:prSet presAssocID="{FC77768A-AB45-4C5B-B64D-D87714079A9B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D5E5691-0044-471F-A202-C9F29B10D57C}" type="pres">
      <dgm:prSet presAssocID="{129724A4-1191-488F-B559-A2E52CDAA6A4}" presName="sp" presStyleCnt="0"/>
      <dgm:spPr/>
    </dgm:pt>
    <dgm:pt modelId="{C03FFCE7-38B0-46C4-9503-9C81A9EF8344}" type="pres">
      <dgm:prSet presAssocID="{40FB64CF-A1F9-42F4-9545-DF3A96ED75AA}" presName="composite" presStyleCnt="0"/>
      <dgm:spPr/>
    </dgm:pt>
    <dgm:pt modelId="{10BB5FBF-E70C-45B7-BD33-CE1285647C14}" type="pres">
      <dgm:prSet presAssocID="{40FB64CF-A1F9-42F4-9545-DF3A96ED75AA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3A0830-69A7-470C-BFA6-C10E49CAB5FA}" type="pres">
      <dgm:prSet presAssocID="{40FB64CF-A1F9-42F4-9545-DF3A96ED75AA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40BA3F4-A1D9-4895-A31E-A52362D6F6BA}" type="pres">
      <dgm:prSet presAssocID="{567D3D83-49F9-4FAD-ADD6-272FE06A8215}" presName="sp" presStyleCnt="0"/>
      <dgm:spPr/>
    </dgm:pt>
    <dgm:pt modelId="{3AB719CF-EDC2-4A1D-8C7B-7877EED01E61}" type="pres">
      <dgm:prSet presAssocID="{D1012BD2-627C-48CE-8735-7F2520989E48}" presName="composite" presStyleCnt="0"/>
      <dgm:spPr/>
    </dgm:pt>
    <dgm:pt modelId="{AFB62E59-3407-4572-8AC7-7E61148C75DC}" type="pres">
      <dgm:prSet presAssocID="{D1012BD2-627C-48CE-8735-7F2520989E48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7A6B9E-CAA7-481B-AFAD-E87C73439054}" type="pres">
      <dgm:prSet presAssocID="{D1012BD2-627C-48CE-8735-7F2520989E48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577ECB8-2F06-4E11-9B89-0FFB7B659CE2}" type="pres">
      <dgm:prSet presAssocID="{A972EB10-0BBC-4C21-AA93-80A5E89A3831}" presName="sp" presStyleCnt="0"/>
      <dgm:spPr/>
    </dgm:pt>
    <dgm:pt modelId="{C5AFABA9-E6BA-4361-88D0-72903024D1F9}" type="pres">
      <dgm:prSet presAssocID="{AB005581-2414-49E3-98BF-9B3F67BA1D9A}" presName="composite" presStyleCnt="0"/>
      <dgm:spPr/>
    </dgm:pt>
    <dgm:pt modelId="{43EB287D-F9F5-40D4-A6D9-9DDE72754BDC}" type="pres">
      <dgm:prSet presAssocID="{AB005581-2414-49E3-98BF-9B3F67BA1D9A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F9C856D-CA52-4F72-ADE2-6FFBCDA419DE}" type="pres">
      <dgm:prSet presAssocID="{AB005581-2414-49E3-98BF-9B3F67BA1D9A}" presName="descendantText" presStyleLbl="alignAcc1" presStyleIdx="3" presStyleCnt="4" custLinFactNeighborX="770" custLinFactNeighborY="64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83601B-61FC-4D55-89A4-54C518561D15}" srcId="{C0B9612E-0743-4529-BA36-F0A875C94DD0}" destId="{40FB64CF-A1F9-42F4-9545-DF3A96ED75AA}" srcOrd="1" destOrd="0" parTransId="{FB7EB8F4-0716-4904-B839-049BAED8DC93}" sibTransId="{567D3D83-49F9-4FAD-ADD6-272FE06A8215}"/>
    <dgm:cxn modelId="{BBB0624D-3F9D-4FB0-AD68-BFC61AEC5167}" srcId="{C0B9612E-0743-4529-BA36-F0A875C94DD0}" destId="{FC77768A-AB45-4C5B-B64D-D87714079A9B}" srcOrd="0" destOrd="0" parTransId="{E155E406-D5A1-40C1-8FC1-A9523F5AFD5E}" sibTransId="{129724A4-1191-488F-B559-A2E52CDAA6A4}"/>
    <dgm:cxn modelId="{31B46D37-F1C5-493E-A345-0C8E8EC24776}" type="presOf" srcId="{AB005581-2414-49E3-98BF-9B3F67BA1D9A}" destId="{43EB287D-F9F5-40D4-A6D9-9DDE72754BDC}" srcOrd="0" destOrd="0" presId="urn:microsoft.com/office/officeart/2005/8/layout/chevron2"/>
    <dgm:cxn modelId="{D8C55A38-7662-4369-A31A-B93159B2593E}" type="presOf" srcId="{65D7B2C4-6E1E-40EB-BE95-9BD3F4052A9D}" destId="{6F9C856D-CA52-4F72-ADE2-6FFBCDA419DE}" srcOrd="0" destOrd="0" presId="urn:microsoft.com/office/officeart/2005/8/layout/chevron2"/>
    <dgm:cxn modelId="{2CDF8542-2191-465C-B100-310207EBE46C}" type="presOf" srcId="{D1012BD2-627C-48CE-8735-7F2520989E48}" destId="{AFB62E59-3407-4572-8AC7-7E61148C75DC}" srcOrd="0" destOrd="0" presId="urn:microsoft.com/office/officeart/2005/8/layout/chevron2"/>
    <dgm:cxn modelId="{DEF23FF3-F503-41B3-99C5-231E8FDC87CC}" type="presOf" srcId="{FC77768A-AB45-4C5B-B64D-D87714079A9B}" destId="{F8488C82-CE69-45E8-BB07-A72F44ACFC11}" srcOrd="0" destOrd="0" presId="urn:microsoft.com/office/officeart/2005/8/layout/chevron2"/>
    <dgm:cxn modelId="{4D4D799C-9708-4B2E-BA7C-E7C3B2ED110C}" srcId="{40FB64CF-A1F9-42F4-9545-DF3A96ED75AA}" destId="{AA5EDBC9-D459-4957-8927-0B13E46C19AD}" srcOrd="0" destOrd="0" parTransId="{61B617A1-3D1E-4282-A8C9-2B18CB8C2F8D}" sibTransId="{B3ADD6D2-ADB4-40D9-9370-6E50C4650099}"/>
    <dgm:cxn modelId="{93C4ED01-2533-4961-920C-246425D25C05}" srcId="{C0B9612E-0743-4529-BA36-F0A875C94DD0}" destId="{D1012BD2-627C-48CE-8735-7F2520989E48}" srcOrd="2" destOrd="0" parTransId="{E443251B-0968-4D12-B258-D1B1D4A7F65E}" sibTransId="{A972EB10-0BBC-4C21-AA93-80A5E89A3831}"/>
    <dgm:cxn modelId="{39F525E3-2452-41C4-B17E-3F980B33A98D}" type="presOf" srcId="{960A2A23-096B-4FDE-8E97-4BDE2BE04EC3}" destId="{C834B81D-AEE0-4437-98B6-E17D1AF7BD57}" srcOrd="0" destOrd="0" presId="urn:microsoft.com/office/officeart/2005/8/layout/chevron2"/>
    <dgm:cxn modelId="{51299E5F-57F9-40D9-A50E-DAB345CCC5CD}" srcId="{D1012BD2-627C-48CE-8735-7F2520989E48}" destId="{D2FBE06C-893B-4886-8F5C-A95B7D132FFB}" srcOrd="0" destOrd="0" parTransId="{685765AF-CE1D-471D-8CC5-45CB226EEC63}" sibTransId="{628871C4-A771-4B8C-817C-031D4743EBB1}"/>
    <dgm:cxn modelId="{751AE822-42B4-47D5-8AFF-D08108EB9834}" type="presOf" srcId="{C0B9612E-0743-4529-BA36-F0A875C94DD0}" destId="{B46FB175-0A91-487A-AD50-819AC925CBB5}" srcOrd="0" destOrd="0" presId="urn:microsoft.com/office/officeart/2005/8/layout/chevron2"/>
    <dgm:cxn modelId="{C4E5DB2F-F04B-4D1E-B133-0CF8D2F2BE49}" srcId="{C0B9612E-0743-4529-BA36-F0A875C94DD0}" destId="{AB005581-2414-49E3-98BF-9B3F67BA1D9A}" srcOrd="3" destOrd="0" parTransId="{D56F7505-0968-4790-859B-9EEA9E2DD77E}" sibTransId="{CE472DC1-97E8-460C-85C1-599E6FEE956B}"/>
    <dgm:cxn modelId="{B7D3A282-7160-4223-95FA-C76A23A41DC3}" srcId="{D1012BD2-627C-48CE-8735-7F2520989E48}" destId="{3DA55300-E74C-4503-BF90-C5854B3467FF}" srcOrd="1" destOrd="0" parTransId="{A28365D9-67C3-4F75-A73B-23053700BC2D}" sibTransId="{D7610D8B-5529-4FC2-84AB-A3883541B912}"/>
    <dgm:cxn modelId="{C82FA14D-C69E-4DFC-A0C9-B41FBF09EE0F}" type="presOf" srcId="{AA5EDBC9-D459-4957-8927-0B13E46C19AD}" destId="{593A0830-69A7-470C-BFA6-C10E49CAB5FA}" srcOrd="0" destOrd="0" presId="urn:microsoft.com/office/officeart/2005/8/layout/chevron2"/>
    <dgm:cxn modelId="{483C759F-351C-4480-B6C5-49B1608D8CC0}" type="presOf" srcId="{40FB64CF-A1F9-42F4-9545-DF3A96ED75AA}" destId="{10BB5FBF-E70C-45B7-BD33-CE1285647C14}" srcOrd="0" destOrd="0" presId="urn:microsoft.com/office/officeart/2005/8/layout/chevron2"/>
    <dgm:cxn modelId="{D426B468-1C0D-4BCD-907A-6BFF184DE61E}" type="presOf" srcId="{D2FBE06C-893B-4886-8F5C-A95B7D132FFB}" destId="{AB7A6B9E-CAA7-481B-AFAD-E87C73439054}" srcOrd="0" destOrd="0" presId="urn:microsoft.com/office/officeart/2005/8/layout/chevron2"/>
    <dgm:cxn modelId="{37D749AD-AA00-4FE4-B446-D345FCAFC184}" srcId="{AB005581-2414-49E3-98BF-9B3F67BA1D9A}" destId="{65D7B2C4-6E1E-40EB-BE95-9BD3F4052A9D}" srcOrd="0" destOrd="0" parTransId="{7EEAE327-1620-452A-A958-F80C517B3FF3}" sibTransId="{DCE0CC7B-A19D-4F89-A03E-631E94A12C47}"/>
    <dgm:cxn modelId="{B45BBE11-42E4-4363-B646-CCED0AD22050}" type="presOf" srcId="{3DA55300-E74C-4503-BF90-C5854B3467FF}" destId="{AB7A6B9E-CAA7-481B-AFAD-E87C73439054}" srcOrd="0" destOrd="1" presId="urn:microsoft.com/office/officeart/2005/8/layout/chevron2"/>
    <dgm:cxn modelId="{FCE1E299-53C1-40D9-9C2E-188129541D8A}" srcId="{FC77768A-AB45-4C5B-B64D-D87714079A9B}" destId="{960A2A23-096B-4FDE-8E97-4BDE2BE04EC3}" srcOrd="0" destOrd="0" parTransId="{2F121A8B-E36A-4964-B855-6263025B5EEA}" sibTransId="{39025F1A-5403-40C0-851E-9CA8DBCB523F}"/>
    <dgm:cxn modelId="{0E89414F-1B42-4502-B6B9-FDBED3D619AE}" type="presParOf" srcId="{B46FB175-0A91-487A-AD50-819AC925CBB5}" destId="{85AE3750-D7C6-47A0-A1F8-DAA25F086DDF}" srcOrd="0" destOrd="0" presId="urn:microsoft.com/office/officeart/2005/8/layout/chevron2"/>
    <dgm:cxn modelId="{73F2D8C5-80F5-4544-83E1-82ADD9558365}" type="presParOf" srcId="{85AE3750-D7C6-47A0-A1F8-DAA25F086DDF}" destId="{F8488C82-CE69-45E8-BB07-A72F44ACFC11}" srcOrd="0" destOrd="0" presId="urn:microsoft.com/office/officeart/2005/8/layout/chevron2"/>
    <dgm:cxn modelId="{040F25B4-7B9E-4297-BF4F-AF33402ABCDF}" type="presParOf" srcId="{85AE3750-D7C6-47A0-A1F8-DAA25F086DDF}" destId="{C834B81D-AEE0-4437-98B6-E17D1AF7BD57}" srcOrd="1" destOrd="0" presId="urn:microsoft.com/office/officeart/2005/8/layout/chevron2"/>
    <dgm:cxn modelId="{47629D36-A6FF-4804-B523-A37FD1159808}" type="presParOf" srcId="{B46FB175-0A91-487A-AD50-819AC925CBB5}" destId="{5D5E5691-0044-471F-A202-C9F29B10D57C}" srcOrd="1" destOrd="0" presId="urn:microsoft.com/office/officeart/2005/8/layout/chevron2"/>
    <dgm:cxn modelId="{E236AAD9-1D6B-4438-BDB9-5F49AC1FC710}" type="presParOf" srcId="{B46FB175-0A91-487A-AD50-819AC925CBB5}" destId="{C03FFCE7-38B0-46C4-9503-9C81A9EF8344}" srcOrd="2" destOrd="0" presId="urn:microsoft.com/office/officeart/2005/8/layout/chevron2"/>
    <dgm:cxn modelId="{FF24AB9A-A42C-4582-AC6C-84D98BA27680}" type="presParOf" srcId="{C03FFCE7-38B0-46C4-9503-9C81A9EF8344}" destId="{10BB5FBF-E70C-45B7-BD33-CE1285647C14}" srcOrd="0" destOrd="0" presId="urn:microsoft.com/office/officeart/2005/8/layout/chevron2"/>
    <dgm:cxn modelId="{384D12AB-2F51-4BE7-8B06-90BE5F4AF546}" type="presParOf" srcId="{C03FFCE7-38B0-46C4-9503-9C81A9EF8344}" destId="{593A0830-69A7-470C-BFA6-C10E49CAB5FA}" srcOrd="1" destOrd="0" presId="urn:microsoft.com/office/officeart/2005/8/layout/chevron2"/>
    <dgm:cxn modelId="{043324DE-C3D9-4DD5-8943-2F9CAB539B23}" type="presParOf" srcId="{B46FB175-0A91-487A-AD50-819AC925CBB5}" destId="{340BA3F4-A1D9-4895-A31E-A52362D6F6BA}" srcOrd="3" destOrd="0" presId="urn:microsoft.com/office/officeart/2005/8/layout/chevron2"/>
    <dgm:cxn modelId="{E76261CF-F6CB-4A1C-AC9D-3C30D16E3F5E}" type="presParOf" srcId="{B46FB175-0A91-487A-AD50-819AC925CBB5}" destId="{3AB719CF-EDC2-4A1D-8C7B-7877EED01E61}" srcOrd="4" destOrd="0" presId="urn:microsoft.com/office/officeart/2005/8/layout/chevron2"/>
    <dgm:cxn modelId="{DA138B88-A419-4084-B43A-E34CC4584906}" type="presParOf" srcId="{3AB719CF-EDC2-4A1D-8C7B-7877EED01E61}" destId="{AFB62E59-3407-4572-8AC7-7E61148C75DC}" srcOrd="0" destOrd="0" presId="urn:microsoft.com/office/officeart/2005/8/layout/chevron2"/>
    <dgm:cxn modelId="{C77B7AAE-7E46-4DD9-AE1D-6892CD429728}" type="presParOf" srcId="{3AB719CF-EDC2-4A1D-8C7B-7877EED01E61}" destId="{AB7A6B9E-CAA7-481B-AFAD-E87C73439054}" srcOrd="1" destOrd="0" presId="urn:microsoft.com/office/officeart/2005/8/layout/chevron2"/>
    <dgm:cxn modelId="{3BA8D2F0-6D75-4AD6-BC50-EDE41E9BACD9}" type="presParOf" srcId="{B46FB175-0A91-487A-AD50-819AC925CBB5}" destId="{8577ECB8-2F06-4E11-9B89-0FFB7B659CE2}" srcOrd="5" destOrd="0" presId="urn:microsoft.com/office/officeart/2005/8/layout/chevron2"/>
    <dgm:cxn modelId="{49CB47CC-35A7-4AA0-88AE-49BC72810F62}" type="presParOf" srcId="{B46FB175-0A91-487A-AD50-819AC925CBB5}" destId="{C5AFABA9-E6BA-4361-88D0-72903024D1F9}" srcOrd="6" destOrd="0" presId="urn:microsoft.com/office/officeart/2005/8/layout/chevron2"/>
    <dgm:cxn modelId="{0CA0F48C-92DE-4B45-9E06-C53FF7798DF3}" type="presParOf" srcId="{C5AFABA9-E6BA-4361-88D0-72903024D1F9}" destId="{43EB287D-F9F5-40D4-A6D9-9DDE72754BDC}" srcOrd="0" destOrd="0" presId="urn:microsoft.com/office/officeart/2005/8/layout/chevron2"/>
    <dgm:cxn modelId="{5DEFA4F3-0C97-4A04-ACD5-E1CCCA3B3F03}" type="presParOf" srcId="{C5AFABA9-E6BA-4361-88D0-72903024D1F9}" destId="{6F9C856D-CA52-4F72-ADE2-6FFBCDA419D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D16860-A2D6-4101-A6A3-92759E6519A5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9409AEF2-2858-4C2A-84DD-DF65D22F4B01}">
      <dgm:prSet phldrT="[Text]"/>
      <dgm:spPr/>
      <dgm:t>
        <a:bodyPr/>
        <a:lstStyle/>
        <a:p>
          <a:r>
            <a:rPr lang="id-ID" dirty="0" smtClean="0"/>
            <a:t>Atresia Liang Telinga</a:t>
          </a:r>
          <a:endParaRPr lang="id-ID" dirty="0"/>
        </a:p>
      </dgm:t>
    </dgm:pt>
    <dgm:pt modelId="{94577204-250D-4454-B819-818AFEEDDDB4}" type="parTrans" cxnId="{2D483674-BE3C-48DC-8E53-461ABEBD9F94}">
      <dgm:prSet/>
      <dgm:spPr/>
      <dgm:t>
        <a:bodyPr/>
        <a:lstStyle/>
        <a:p>
          <a:endParaRPr lang="id-ID"/>
        </a:p>
      </dgm:t>
    </dgm:pt>
    <dgm:pt modelId="{F8A60885-E7A0-46B2-89EF-2B47E43235E7}" type="sibTrans" cxnId="{2D483674-BE3C-48DC-8E53-461ABEBD9F94}">
      <dgm:prSet/>
      <dgm:spPr/>
      <dgm:t>
        <a:bodyPr/>
        <a:lstStyle/>
        <a:p>
          <a:endParaRPr lang="id-ID"/>
        </a:p>
      </dgm:t>
    </dgm:pt>
    <dgm:pt modelId="{3B877E99-E971-4747-9ED7-3C7A93C48BB3}">
      <dgm:prSet phldrT="[Text]"/>
      <dgm:spPr/>
      <dgm:t>
        <a:bodyPr/>
        <a:lstStyle/>
        <a:p>
          <a:r>
            <a:rPr lang="id-ID" dirty="0" smtClean="0"/>
            <a:t> disebab kan oleh genetik seperti infeksi virus atau bahan kimia pada kehamilan muda</a:t>
          </a:r>
          <a:endParaRPr lang="id-ID" dirty="0"/>
        </a:p>
      </dgm:t>
    </dgm:pt>
    <dgm:pt modelId="{9AFD578D-6BAF-4DEC-8CED-BB14547765B6}" type="parTrans" cxnId="{83E6D33D-BB8A-4E8E-B6BA-DB0FC9C1C08B}">
      <dgm:prSet/>
      <dgm:spPr/>
      <dgm:t>
        <a:bodyPr/>
        <a:lstStyle/>
        <a:p>
          <a:endParaRPr lang="id-ID"/>
        </a:p>
      </dgm:t>
    </dgm:pt>
    <dgm:pt modelId="{3E830705-6C0B-451D-9599-9FF750F31C2A}" type="sibTrans" cxnId="{83E6D33D-BB8A-4E8E-B6BA-DB0FC9C1C08B}">
      <dgm:prSet/>
      <dgm:spPr/>
      <dgm:t>
        <a:bodyPr/>
        <a:lstStyle/>
        <a:p>
          <a:endParaRPr lang="id-ID"/>
        </a:p>
      </dgm:t>
    </dgm:pt>
    <dgm:pt modelId="{2560DAD6-5E0C-4417-A3B9-B3EC50B0DBC0}">
      <dgm:prSet phldrT="[Text]"/>
      <dgm:spPr/>
      <dgm:t>
        <a:bodyPr/>
        <a:lstStyle/>
        <a:p>
          <a:r>
            <a:rPr lang="id-ID" dirty="0" smtClean="0"/>
            <a:t>Mikrotia </a:t>
          </a:r>
          <a:endParaRPr lang="id-ID" dirty="0"/>
        </a:p>
      </dgm:t>
    </dgm:pt>
    <dgm:pt modelId="{49BC6A53-E2FD-42D0-9EE2-8EB0F8C31383}" type="parTrans" cxnId="{DF80B9EF-25CD-4ABC-9369-1701E78A2F76}">
      <dgm:prSet/>
      <dgm:spPr/>
      <dgm:t>
        <a:bodyPr/>
        <a:lstStyle/>
        <a:p>
          <a:endParaRPr lang="id-ID"/>
        </a:p>
      </dgm:t>
    </dgm:pt>
    <dgm:pt modelId="{86487CE7-35F3-4F26-A834-DA6D713AD751}" type="sibTrans" cxnId="{DF80B9EF-25CD-4ABC-9369-1701E78A2F76}">
      <dgm:prSet/>
      <dgm:spPr/>
      <dgm:t>
        <a:bodyPr/>
        <a:lstStyle/>
        <a:p>
          <a:endParaRPr lang="id-ID"/>
        </a:p>
      </dgm:t>
    </dgm:pt>
    <dgm:pt modelId="{1F948FAF-A6AF-406A-865A-326BA786E47C}">
      <dgm:prSet phldrT="[Text]"/>
      <dgm:spPr/>
      <dgm:t>
        <a:bodyPr/>
        <a:lstStyle/>
        <a:p>
          <a:r>
            <a:rPr lang="id-ID" dirty="0" smtClean="0"/>
            <a:t> pinna yang sangat besar atau sangat kecil</a:t>
          </a:r>
          <a:endParaRPr lang="id-ID" dirty="0"/>
        </a:p>
      </dgm:t>
    </dgm:pt>
    <dgm:pt modelId="{19941ECA-D984-467A-A2D2-5834DA7FBECD}" type="parTrans" cxnId="{75A06592-FB08-41C9-8205-F5D2280E166E}">
      <dgm:prSet/>
      <dgm:spPr/>
      <dgm:t>
        <a:bodyPr/>
        <a:lstStyle/>
        <a:p>
          <a:endParaRPr lang="id-ID"/>
        </a:p>
      </dgm:t>
    </dgm:pt>
    <dgm:pt modelId="{55069951-A898-41AF-AB95-6D5199D4F866}" type="sibTrans" cxnId="{75A06592-FB08-41C9-8205-F5D2280E166E}">
      <dgm:prSet/>
      <dgm:spPr/>
      <dgm:t>
        <a:bodyPr/>
        <a:lstStyle/>
        <a:p>
          <a:endParaRPr lang="id-ID"/>
        </a:p>
      </dgm:t>
    </dgm:pt>
    <dgm:pt modelId="{9D1D4285-58D7-490A-B5F6-134C6B4B0990}">
      <dgm:prSet phldrT="[Text]"/>
      <dgm:spPr/>
      <dgm:t>
        <a:bodyPr/>
        <a:lstStyle/>
        <a:p>
          <a:r>
            <a:rPr lang="id-ID" dirty="0" smtClean="0"/>
            <a:t>Lop Ear Merupakan bentuk abnormal dari daun telinga</a:t>
          </a:r>
          <a:endParaRPr lang="id-ID" dirty="0"/>
        </a:p>
      </dgm:t>
    </dgm:pt>
    <dgm:pt modelId="{7B204575-EEC7-43A5-B69F-CD2E658EE03F}" type="parTrans" cxnId="{BC00B579-3A86-4954-BA7A-FC2057F0F3D3}">
      <dgm:prSet/>
      <dgm:spPr/>
      <dgm:t>
        <a:bodyPr/>
        <a:lstStyle/>
        <a:p>
          <a:endParaRPr lang="id-ID"/>
        </a:p>
      </dgm:t>
    </dgm:pt>
    <dgm:pt modelId="{350C7D92-C001-4D6C-BAA7-B68679704946}" type="sibTrans" cxnId="{BC00B579-3A86-4954-BA7A-FC2057F0F3D3}">
      <dgm:prSet/>
      <dgm:spPr/>
      <dgm:t>
        <a:bodyPr/>
        <a:lstStyle/>
        <a:p>
          <a:endParaRPr lang="id-ID"/>
        </a:p>
      </dgm:t>
    </dgm:pt>
    <dgm:pt modelId="{2588EAE3-0A89-4E8C-8CC1-D06EB037FDB8}">
      <dgm:prSet phldrT="[Text]"/>
      <dgm:spPr/>
      <dgm:t>
        <a:bodyPr/>
        <a:lstStyle/>
        <a:p>
          <a:r>
            <a:rPr lang="id-ID" dirty="0" smtClean="0"/>
            <a:t>Fistula Preaurikular  yaitu berbentuk bulat dan lonjong di luar telinga </a:t>
          </a:r>
          <a:endParaRPr lang="id-ID" dirty="0"/>
        </a:p>
      </dgm:t>
    </dgm:pt>
    <dgm:pt modelId="{CC46B2FC-1F94-43A3-96C8-53B95910432C}" type="parTrans" cxnId="{9D7A2269-5D20-4064-8EDF-94528C7CBC4F}">
      <dgm:prSet/>
      <dgm:spPr/>
      <dgm:t>
        <a:bodyPr/>
        <a:lstStyle/>
        <a:p>
          <a:endParaRPr lang="id-ID"/>
        </a:p>
      </dgm:t>
    </dgm:pt>
    <dgm:pt modelId="{EBAA0DB0-5DEE-45CF-A6E3-018F950FA906}" type="sibTrans" cxnId="{9D7A2269-5D20-4064-8EDF-94528C7CBC4F}">
      <dgm:prSet/>
      <dgm:spPr/>
      <dgm:t>
        <a:bodyPr/>
        <a:lstStyle/>
        <a:p>
          <a:endParaRPr lang="id-ID"/>
        </a:p>
      </dgm:t>
    </dgm:pt>
    <dgm:pt modelId="{1E92F162-4C2E-4733-BFBE-5BC86CC5F60B}" type="pres">
      <dgm:prSet presAssocID="{1CD16860-A2D6-4101-A6A3-92759E6519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5DD09F-2D3E-44B1-8732-C404D94C696C}" type="pres">
      <dgm:prSet presAssocID="{9409AEF2-2858-4C2A-84DD-DF65D22F4B0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FD0B8A-8881-46D8-B22C-821C8A1BD805}" type="pres">
      <dgm:prSet presAssocID="{9409AEF2-2858-4C2A-84DD-DF65D22F4B01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A77D87F-FFCF-4BA1-B6AD-27A99B8916E5}" type="pres">
      <dgm:prSet presAssocID="{2560DAD6-5E0C-4417-A3B9-B3EC50B0DBC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831275-668A-4614-BBB8-8CD8094B2F7D}" type="pres">
      <dgm:prSet presAssocID="{2560DAD6-5E0C-4417-A3B9-B3EC50B0DBC0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836EC2C-2468-4BAB-B895-DBC50ACF0D1F}" type="pres">
      <dgm:prSet presAssocID="{2588EAE3-0A89-4E8C-8CC1-D06EB037FDB8}" presName="parentText" presStyleLbl="node1" presStyleIdx="2" presStyleCnt="4" custLinFactNeighborX="520" custLinFactNeighborY="22861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60E0A7C-0CC8-4C1F-87CA-A6EC2A5DA555}" type="pres">
      <dgm:prSet presAssocID="{EBAA0DB0-5DEE-45CF-A6E3-018F950FA906}" presName="spacer" presStyleCnt="0"/>
      <dgm:spPr/>
    </dgm:pt>
    <dgm:pt modelId="{435F4400-31FE-440A-A73A-3FD920CB3BFB}" type="pres">
      <dgm:prSet presAssocID="{9D1D4285-58D7-490A-B5F6-134C6B4B0990}" presName="parentText" presStyleLbl="node1" presStyleIdx="3" presStyleCnt="4" custLinFactNeighborX="-348" custLinFactNeighborY="-83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9D7A2269-5D20-4064-8EDF-94528C7CBC4F}" srcId="{1CD16860-A2D6-4101-A6A3-92759E6519A5}" destId="{2588EAE3-0A89-4E8C-8CC1-D06EB037FDB8}" srcOrd="2" destOrd="0" parTransId="{CC46B2FC-1F94-43A3-96C8-53B95910432C}" sibTransId="{EBAA0DB0-5DEE-45CF-A6E3-018F950FA906}"/>
    <dgm:cxn modelId="{2D483674-BE3C-48DC-8E53-461ABEBD9F94}" srcId="{1CD16860-A2D6-4101-A6A3-92759E6519A5}" destId="{9409AEF2-2858-4C2A-84DD-DF65D22F4B01}" srcOrd="0" destOrd="0" parTransId="{94577204-250D-4454-B819-818AFEEDDDB4}" sibTransId="{F8A60885-E7A0-46B2-89EF-2B47E43235E7}"/>
    <dgm:cxn modelId="{56B9DF56-4606-40E0-B1CC-450118F84E1C}" type="presOf" srcId="{1F948FAF-A6AF-406A-865A-326BA786E47C}" destId="{00831275-668A-4614-BBB8-8CD8094B2F7D}" srcOrd="0" destOrd="0" presId="urn:microsoft.com/office/officeart/2005/8/layout/vList2"/>
    <dgm:cxn modelId="{30BE2960-B485-4F81-B957-106B2A0B73FF}" type="presOf" srcId="{2588EAE3-0A89-4E8C-8CC1-D06EB037FDB8}" destId="{D836EC2C-2468-4BAB-B895-DBC50ACF0D1F}" srcOrd="0" destOrd="0" presId="urn:microsoft.com/office/officeart/2005/8/layout/vList2"/>
    <dgm:cxn modelId="{DF80B9EF-25CD-4ABC-9369-1701E78A2F76}" srcId="{1CD16860-A2D6-4101-A6A3-92759E6519A5}" destId="{2560DAD6-5E0C-4417-A3B9-B3EC50B0DBC0}" srcOrd="1" destOrd="0" parTransId="{49BC6A53-E2FD-42D0-9EE2-8EB0F8C31383}" sibTransId="{86487CE7-35F3-4F26-A834-DA6D713AD751}"/>
    <dgm:cxn modelId="{D2F5230A-9309-4023-905E-8AC81F4B45CE}" type="presOf" srcId="{1CD16860-A2D6-4101-A6A3-92759E6519A5}" destId="{1E92F162-4C2E-4733-BFBE-5BC86CC5F60B}" srcOrd="0" destOrd="0" presId="urn:microsoft.com/office/officeart/2005/8/layout/vList2"/>
    <dgm:cxn modelId="{7F3B655E-F071-4BF1-A9DB-5C3D3192792C}" type="presOf" srcId="{9D1D4285-58D7-490A-B5F6-134C6B4B0990}" destId="{435F4400-31FE-440A-A73A-3FD920CB3BFB}" srcOrd="0" destOrd="0" presId="urn:microsoft.com/office/officeart/2005/8/layout/vList2"/>
    <dgm:cxn modelId="{81D32792-425C-4335-A01A-32A5D26B8472}" type="presOf" srcId="{9409AEF2-2858-4C2A-84DD-DF65D22F4B01}" destId="{775DD09F-2D3E-44B1-8732-C404D94C696C}" srcOrd="0" destOrd="0" presId="urn:microsoft.com/office/officeart/2005/8/layout/vList2"/>
    <dgm:cxn modelId="{75A06592-FB08-41C9-8205-F5D2280E166E}" srcId="{2560DAD6-5E0C-4417-A3B9-B3EC50B0DBC0}" destId="{1F948FAF-A6AF-406A-865A-326BA786E47C}" srcOrd="0" destOrd="0" parTransId="{19941ECA-D984-467A-A2D2-5834DA7FBECD}" sibTransId="{55069951-A898-41AF-AB95-6D5199D4F866}"/>
    <dgm:cxn modelId="{BC00B579-3A86-4954-BA7A-FC2057F0F3D3}" srcId="{1CD16860-A2D6-4101-A6A3-92759E6519A5}" destId="{9D1D4285-58D7-490A-B5F6-134C6B4B0990}" srcOrd="3" destOrd="0" parTransId="{7B204575-EEC7-43A5-B69F-CD2E658EE03F}" sibTransId="{350C7D92-C001-4D6C-BAA7-B68679704946}"/>
    <dgm:cxn modelId="{64ACD6EB-EC1D-4EAB-9EFF-1EF66B964CBD}" type="presOf" srcId="{3B877E99-E971-4747-9ED7-3C7A93C48BB3}" destId="{75FD0B8A-8881-46D8-B22C-821C8A1BD805}" srcOrd="0" destOrd="0" presId="urn:microsoft.com/office/officeart/2005/8/layout/vList2"/>
    <dgm:cxn modelId="{88B46484-1EC9-444A-90AB-99A3607282D9}" type="presOf" srcId="{2560DAD6-5E0C-4417-A3B9-B3EC50B0DBC0}" destId="{2A77D87F-FFCF-4BA1-B6AD-27A99B8916E5}" srcOrd="0" destOrd="0" presId="urn:microsoft.com/office/officeart/2005/8/layout/vList2"/>
    <dgm:cxn modelId="{83E6D33D-BB8A-4E8E-B6BA-DB0FC9C1C08B}" srcId="{9409AEF2-2858-4C2A-84DD-DF65D22F4B01}" destId="{3B877E99-E971-4747-9ED7-3C7A93C48BB3}" srcOrd="0" destOrd="0" parTransId="{9AFD578D-6BAF-4DEC-8CED-BB14547765B6}" sibTransId="{3E830705-6C0B-451D-9599-9FF750F31C2A}"/>
    <dgm:cxn modelId="{2044E96A-F841-405E-8261-D17A36B6876A}" type="presParOf" srcId="{1E92F162-4C2E-4733-BFBE-5BC86CC5F60B}" destId="{775DD09F-2D3E-44B1-8732-C404D94C696C}" srcOrd="0" destOrd="0" presId="urn:microsoft.com/office/officeart/2005/8/layout/vList2"/>
    <dgm:cxn modelId="{D9B98BC9-8A7C-45C5-9639-5207A6454F59}" type="presParOf" srcId="{1E92F162-4C2E-4733-BFBE-5BC86CC5F60B}" destId="{75FD0B8A-8881-46D8-B22C-821C8A1BD805}" srcOrd="1" destOrd="0" presId="urn:microsoft.com/office/officeart/2005/8/layout/vList2"/>
    <dgm:cxn modelId="{9C539F70-7BB6-40E2-B80D-FBF3E37292C9}" type="presParOf" srcId="{1E92F162-4C2E-4733-BFBE-5BC86CC5F60B}" destId="{2A77D87F-FFCF-4BA1-B6AD-27A99B8916E5}" srcOrd="2" destOrd="0" presId="urn:microsoft.com/office/officeart/2005/8/layout/vList2"/>
    <dgm:cxn modelId="{DB345813-7CFB-460E-9ADD-4A40BEFEE1B0}" type="presParOf" srcId="{1E92F162-4C2E-4733-BFBE-5BC86CC5F60B}" destId="{00831275-668A-4614-BBB8-8CD8094B2F7D}" srcOrd="3" destOrd="0" presId="urn:microsoft.com/office/officeart/2005/8/layout/vList2"/>
    <dgm:cxn modelId="{CBFC05E8-E3AB-4602-A2E1-1150DF368231}" type="presParOf" srcId="{1E92F162-4C2E-4733-BFBE-5BC86CC5F60B}" destId="{D836EC2C-2468-4BAB-B895-DBC50ACF0D1F}" srcOrd="4" destOrd="0" presId="urn:microsoft.com/office/officeart/2005/8/layout/vList2"/>
    <dgm:cxn modelId="{D39D8B51-EBFE-4178-83FE-F8C8C62AA445}" type="presParOf" srcId="{1E92F162-4C2E-4733-BFBE-5BC86CC5F60B}" destId="{B60E0A7C-0CC8-4C1F-87CA-A6EC2A5DA555}" srcOrd="5" destOrd="0" presId="urn:microsoft.com/office/officeart/2005/8/layout/vList2"/>
    <dgm:cxn modelId="{F2D26B68-DD02-488E-842B-DC6A80C08971}" type="presParOf" srcId="{1E92F162-4C2E-4733-BFBE-5BC86CC5F60B}" destId="{435F4400-31FE-440A-A73A-3FD920CB3BF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4F8DC34-C4F9-4C8A-8680-FA51C9FE8B6E}" type="doc">
      <dgm:prSet loTypeId="urn:microsoft.com/office/officeart/2005/8/layout/v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4382A7FB-5C97-4E16-9E2A-7D234CCC4708}">
      <dgm:prSet phldrT="[Text]"/>
      <dgm:spPr/>
      <dgm:t>
        <a:bodyPr/>
        <a:lstStyle/>
        <a:p>
          <a:r>
            <a:rPr lang="id-ID" dirty="0" smtClean="0"/>
            <a:t> Benda Hidup</a:t>
          </a:r>
          <a:endParaRPr lang="id-ID" dirty="0"/>
        </a:p>
      </dgm:t>
    </dgm:pt>
    <dgm:pt modelId="{63BB778E-82E5-4087-8BCB-CA051FFFE03B}" type="parTrans" cxnId="{FA0B8290-EDDF-4AC3-B413-2874E389CAC0}">
      <dgm:prSet/>
      <dgm:spPr/>
      <dgm:t>
        <a:bodyPr/>
        <a:lstStyle/>
        <a:p>
          <a:endParaRPr lang="id-ID"/>
        </a:p>
      </dgm:t>
    </dgm:pt>
    <dgm:pt modelId="{31F5B187-B9EF-40F0-B676-E455A26F014A}" type="sibTrans" cxnId="{FA0B8290-EDDF-4AC3-B413-2874E389CAC0}">
      <dgm:prSet/>
      <dgm:spPr/>
      <dgm:t>
        <a:bodyPr/>
        <a:lstStyle/>
        <a:p>
          <a:endParaRPr lang="id-ID"/>
        </a:p>
      </dgm:t>
    </dgm:pt>
    <dgm:pt modelId="{35232AD2-9C56-4338-A233-B6D9E46404A1}">
      <dgm:prSet phldrT="[Text]"/>
      <dgm:spPr/>
      <dgm:t>
        <a:bodyPr/>
        <a:lstStyle/>
        <a:p>
          <a:r>
            <a:rPr lang="id-ID" dirty="0" smtClean="0"/>
            <a:t>Benda Mati</a:t>
          </a:r>
          <a:endParaRPr lang="id-ID" dirty="0"/>
        </a:p>
      </dgm:t>
    </dgm:pt>
    <dgm:pt modelId="{C6ACA818-1A11-4CDC-8BED-8FBAB94FC256}" type="parTrans" cxnId="{007A8034-41AB-44C5-9B51-EEB728ECDDD9}">
      <dgm:prSet/>
      <dgm:spPr/>
      <dgm:t>
        <a:bodyPr/>
        <a:lstStyle/>
        <a:p>
          <a:endParaRPr lang="id-ID"/>
        </a:p>
      </dgm:t>
    </dgm:pt>
    <dgm:pt modelId="{8503A377-8721-43C2-9D01-059D093451FE}" type="sibTrans" cxnId="{007A8034-41AB-44C5-9B51-EEB728ECDDD9}">
      <dgm:prSet/>
      <dgm:spPr/>
      <dgm:t>
        <a:bodyPr/>
        <a:lstStyle/>
        <a:p>
          <a:endParaRPr lang="id-ID"/>
        </a:p>
      </dgm:t>
    </dgm:pt>
    <dgm:pt modelId="{D9CF2B51-BDE7-46C5-8AF2-EEDF284F553A}">
      <dgm:prSet phldrT="[Text]"/>
      <dgm:spPr/>
      <dgm:t>
        <a:bodyPr/>
        <a:lstStyle/>
        <a:p>
          <a:r>
            <a:rPr lang="id-ID" dirty="0" smtClean="0"/>
            <a:t> Kacang-kacanan</a:t>
          </a:r>
          <a:endParaRPr lang="id-ID" dirty="0"/>
        </a:p>
      </dgm:t>
    </dgm:pt>
    <dgm:pt modelId="{FA1DA6A2-90F3-4227-87BA-5675E5640F3B}" type="parTrans" cxnId="{BE1B4F78-6B2A-46E0-A59E-FD891CD1B3F9}">
      <dgm:prSet/>
      <dgm:spPr/>
      <dgm:t>
        <a:bodyPr/>
        <a:lstStyle/>
        <a:p>
          <a:endParaRPr lang="id-ID"/>
        </a:p>
      </dgm:t>
    </dgm:pt>
    <dgm:pt modelId="{6EC5C688-61E5-4B63-BB58-597B5DB11E9D}" type="sibTrans" cxnId="{BE1B4F78-6B2A-46E0-A59E-FD891CD1B3F9}">
      <dgm:prSet/>
      <dgm:spPr/>
      <dgm:t>
        <a:bodyPr/>
        <a:lstStyle/>
        <a:p>
          <a:endParaRPr lang="id-ID"/>
        </a:p>
      </dgm:t>
    </dgm:pt>
    <dgm:pt modelId="{2061CD8A-E91C-42E6-AAEE-B78975DDCBA1}">
      <dgm:prSet/>
      <dgm:spPr/>
      <dgm:t>
        <a:bodyPr/>
        <a:lstStyle/>
        <a:p>
          <a:r>
            <a:rPr lang="id-ID" dirty="0" smtClean="0"/>
            <a:t>Serangga</a:t>
          </a:r>
          <a:endParaRPr lang="id-ID" dirty="0"/>
        </a:p>
      </dgm:t>
    </dgm:pt>
    <dgm:pt modelId="{34805FE4-73AF-435A-963E-74724D2D3BC9}" type="parTrans" cxnId="{ECA43B0D-ECE3-41BF-9D24-5CD4A2B31F34}">
      <dgm:prSet/>
      <dgm:spPr/>
      <dgm:t>
        <a:bodyPr/>
        <a:lstStyle/>
        <a:p>
          <a:endParaRPr lang="id-ID"/>
        </a:p>
      </dgm:t>
    </dgm:pt>
    <dgm:pt modelId="{0A2F0203-9633-4E31-A418-6F7E4625EDFB}" type="sibTrans" cxnId="{ECA43B0D-ECE3-41BF-9D24-5CD4A2B31F34}">
      <dgm:prSet/>
      <dgm:spPr/>
      <dgm:t>
        <a:bodyPr/>
        <a:lstStyle/>
        <a:p>
          <a:endParaRPr lang="id-ID"/>
        </a:p>
      </dgm:t>
    </dgm:pt>
    <dgm:pt modelId="{D91F1A47-001F-4626-A435-011C449E2B99}">
      <dgm:prSet/>
      <dgm:spPr/>
      <dgm:t>
        <a:bodyPr/>
        <a:lstStyle/>
        <a:p>
          <a:r>
            <a:rPr lang="id-ID" dirty="0" smtClean="0"/>
            <a:t> Semut</a:t>
          </a:r>
          <a:endParaRPr lang="id-ID" dirty="0"/>
        </a:p>
      </dgm:t>
    </dgm:pt>
    <dgm:pt modelId="{4AA1424A-C09A-44A3-9871-7374478F3FC1}" type="parTrans" cxnId="{1A85EFDF-127E-4AA1-B022-4DA901BB39A8}">
      <dgm:prSet/>
      <dgm:spPr/>
      <dgm:t>
        <a:bodyPr/>
        <a:lstStyle/>
        <a:p>
          <a:endParaRPr lang="id-ID"/>
        </a:p>
      </dgm:t>
    </dgm:pt>
    <dgm:pt modelId="{C5ACD6AE-895F-45D7-A395-21C419725829}" type="sibTrans" cxnId="{1A85EFDF-127E-4AA1-B022-4DA901BB39A8}">
      <dgm:prSet/>
      <dgm:spPr/>
      <dgm:t>
        <a:bodyPr/>
        <a:lstStyle/>
        <a:p>
          <a:endParaRPr lang="id-ID"/>
        </a:p>
      </dgm:t>
    </dgm:pt>
    <dgm:pt modelId="{8640B4C8-2667-4EFD-91E4-76986BFB6E0E}">
      <dgm:prSet phldrT="[Text]"/>
      <dgm:spPr/>
      <dgm:t>
        <a:bodyPr/>
        <a:lstStyle/>
        <a:p>
          <a:r>
            <a:rPr lang="id-ID" dirty="0" smtClean="0"/>
            <a:t> karet penghapus</a:t>
          </a:r>
          <a:endParaRPr lang="id-ID" dirty="0"/>
        </a:p>
      </dgm:t>
    </dgm:pt>
    <dgm:pt modelId="{706579B0-FCE0-48D9-8333-ACD2C5BA6474}" type="parTrans" cxnId="{FA5AB31B-9F96-4986-84B9-17F6C064957C}">
      <dgm:prSet/>
      <dgm:spPr/>
      <dgm:t>
        <a:bodyPr/>
        <a:lstStyle/>
        <a:p>
          <a:endParaRPr lang="id-ID"/>
        </a:p>
      </dgm:t>
    </dgm:pt>
    <dgm:pt modelId="{75FD26F9-F667-4DF7-AEC3-9CE55777E8CD}" type="sibTrans" cxnId="{FA5AB31B-9F96-4986-84B9-17F6C064957C}">
      <dgm:prSet/>
      <dgm:spPr/>
      <dgm:t>
        <a:bodyPr/>
        <a:lstStyle/>
        <a:p>
          <a:endParaRPr lang="id-ID"/>
        </a:p>
      </dgm:t>
    </dgm:pt>
    <dgm:pt modelId="{CA999114-1520-43CE-BEC2-041BBF5EFD0C}" type="pres">
      <dgm:prSet presAssocID="{24F8DC34-C4F9-4C8A-8680-FA51C9FE8B6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FAC3252-8C4D-40DA-A7DE-E2D54395134C}" type="pres">
      <dgm:prSet presAssocID="{4382A7FB-5C97-4E16-9E2A-7D234CCC4708}" presName="linNode" presStyleCnt="0"/>
      <dgm:spPr/>
    </dgm:pt>
    <dgm:pt modelId="{19ABEC10-E10B-43A6-9880-65E0D390F9CF}" type="pres">
      <dgm:prSet presAssocID="{4382A7FB-5C97-4E16-9E2A-7D234CCC4708}" presName="parentShp" presStyleLbl="node1" presStyleIdx="0" presStyleCnt="2" custLinFactNeighborX="1587" custLinFactNeighborY="7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008A3C-A546-4081-81B9-96831E85F8F8}" type="pres">
      <dgm:prSet presAssocID="{4382A7FB-5C97-4E16-9E2A-7D234CCC4708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4AD2758-FFAA-40AA-87E1-461F34A2FDB5}" type="pres">
      <dgm:prSet presAssocID="{31F5B187-B9EF-40F0-B676-E455A26F014A}" presName="spacing" presStyleCnt="0"/>
      <dgm:spPr/>
    </dgm:pt>
    <dgm:pt modelId="{7E2571E4-3987-438C-8E4D-44C6F2189611}" type="pres">
      <dgm:prSet presAssocID="{35232AD2-9C56-4338-A233-B6D9E46404A1}" presName="linNode" presStyleCnt="0"/>
      <dgm:spPr/>
    </dgm:pt>
    <dgm:pt modelId="{645013E0-4703-4A66-973F-0238FD1E1E9E}" type="pres">
      <dgm:prSet presAssocID="{35232AD2-9C56-4338-A233-B6D9E46404A1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41884E-EC26-4B7A-8D3F-2C2257FE4EE2}" type="pres">
      <dgm:prSet presAssocID="{35232AD2-9C56-4338-A233-B6D9E46404A1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FA0B8290-EDDF-4AC3-B413-2874E389CAC0}" srcId="{24F8DC34-C4F9-4C8A-8680-FA51C9FE8B6E}" destId="{4382A7FB-5C97-4E16-9E2A-7D234CCC4708}" srcOrd="0" destOrd="0" parTransId="{63BB778E-82E5-4087-8BCB-CA051FFFE03B}" sibTransId="{31F5B187-B9EF-40F0-B676-E455A26F014A}"/>
    <dgm:cxn modelId="{BE4DB12A-0091-40B0-B420-D943E7112192}" type="presOf" srcId="{D9CF2B51-BDE7-46C5-8AF2-EEDF284F553A}" destId="{C641884E-EC26-4B7A-8D3F-2C2257FE4EE2}" srcOrd="0" destOrd="0" presId="urn:microsoft.com/office/officeart/2005/8/layout/vList6"/>
    <dgm:cxn modelId="{A9B69BEC-FF0A-4533-A978-21769E563C07}" type="presOf" srcId="{D91F1A47-001F-4626-A435-011C449E2B99}" destId="{A3008A3C-A546-4081-81B9-96831E85F8F8}" srcOrd="0" destOrd="1" presId="urn:microsoft.com/office/officeart/2005/8/layout/vList6"/>
    <dgm:cxn modelId="{BE1B4F78-6B2A-46E0-A59E-FD891CD1B3F9}" srcId="{35232AD2-9C56-4338-A233-B6D9E46404A1}" destId="{D9CF2B51-BDE7-46C5-8AF2-EEDF284F553A}" srcOrd="0" destOrd="0" parTransId="{FA1DA6A2-90F3-4227-87BA-5675E5640F3B}" sibTransId="{6EC5C688-61E5-4B63-BB58-597B5DB11E9D}"/>
    <dgm:cxn modelId="{FA5AB31B-9F96-4986-84B9-17F6C064957C}" srcId="{35232AD2-9C56-4338-A233-B6D9E46404A1}" destId="{8640B4C8-2667-4EFD-91E4-76986BFB6E0E}" srcOrd="1" destOrd="0" parTransId="{706579B0-FCE0-48D9-8333-ACD2C5BA6474}" sibTransId="{75FD26F9-F667-4DF7-AEC3-9CE55777E8CD}"/>
    <dgm:cxn modelId="{9E5925EA-826A-494C-AC6B-1E2F44030677}" type="presOf" srcId="{24F8DC34-C4F9-4C8A-8680-FA51C9FE8B6E}" destId="{CA999114-1520-43CE-BEC2-041BBF5EFD0C}" srcOrd="0" destOrd="0" presId="urn:microsoft.com/office/officeart/2005/8/layout/vList6"/>
    <dgm:cxn modelId="{DBFA4115-A801-4381-B943-DBF6E3B1A7EA}" type="presOf" srcId="{8640B4C8-2667-4EFD-91E4-76986BFB6E0E}" destId="{C641884E-EC26-4B7A-8D3F-2C2257FE4EE2}" srcOrd="0" destOrd="1" presId="urn:microsoft.com/office/officeart/2005/8/layout/vList6"/>
    <dgm:cxn modelId="{1A85EFDF-127E-4AA1-B022-4DA901BB39A8}" srcId="{4382A7FB-5C97-4E16-9E2A-7D234CCC4708}" destId="{D91F1A47-001F-4626-A435-011C449E2B99}" srcOrd="1" destOrd="0" parTransId="{4AA1424A-C09A-44A3-9871-7374478F3FC1}" sibTransId="{C5ACD6AE-895F-45D7-A395-21C419725829}"/>
    <dgm:cxn modelId="{ECA43B0D-ECE3-41BF-9D24-5CD4A2B31F34}" srcId="{4382A7FB-5C97-4E16-9E2A-7D234CCC4708}" destId="{2061CD8A-E91C-42E6-AAEE-B78975DDCBA1}" srcOrd="0" destOrd="0" parTransId="{34805FE4-73AF-435A-963E-74724D2D3BC9}" sibTransId="{0A2F0203-9633-4E31-A418-6F7E4625EDFB}"/>
    <dgm:cxn modelId="{007A8034-41AB-44C5-9B51-EEB728ECDDD9}" srcId="{24F8DC34-C4F9-4C8A-8680-FA51C9FE8B6E}" destId="{35232AD2-9C56-4338-A233-B6D9E46404A1}" srcOrd="1" destOrd="0" parTransId="{C6ACA818-1A11-4CDC-8BED-8FBAB94FC256}" sibTransId="{8503A377-8721-43C2-9D01-059D093451FE}"/>
    <dgm:cxn modelId="{5E42404B-1426-4A55-8860-077F1D55AD6D}" type="presOf" srcId="{35232AD2-9C56-4338-A233-B6D9E46404A1}" destId="{645013E0-4703-4A66-973F-0238FD1E1E9E}" srcOrd="0" destOrd="0" presId="urn:microsoft.com/office/officeart/2005/8/layout/vList6"/>
    <dgm:cxn modelId="{F839094C-F8FC-46AA-B92E-D1044428C209}" type="presOf" srcId="{4382A7FB-5C97-4E16-9E2A-7D234CCC4708}" destId="{19ABEC10-E10B-43A6-9880-65E0D390F9CF}" srcOrd="0" destOrd="0" presId="urn:microsoft.com/office/officeart/2005/8/layout/vList6"/>
    <dgm:cxn modelId="{26D10165-1100-461E-89D1-D9379281D332}" type="presOf" srcId="{2061CD8A-E91C-42E6-AAEE-B78975DDCBA1}" destId="{A3008A3C-A546-4081-81B9-96831E85F8F8}" srcOrd="0" destOrd="0" presId="urn:microsoft.com/office/officeart/2005/8/layout/vList6"/>
    <dgm:cxn modelId="{BF0D3670-6671-4E09-BE5C-C380276C1126}" type="presParOf" srcId="{CA999114-1520-43CE-BEC2-041BBF5EFD0C}" destId="{1FAC3252-8C4D-40DA-A7DE-E2D54395134C}" srcOrd="0" destOrd="0" presId="urn:microsoft.com/office/officeart/2005/8/layout/vList6"/>
    <dgm:cxn modelId="{ACD569C3-0295-4984-8022-92E11C7994C8}" type="presParOf" srcId="{1FAC3252-8C4D-40DA-A7DE-E2D54395134C}" destId="{19ABEC10-E10B-43A6-9880-65E0D390F9CF}" srcOrd="0" destOrd="0" presId="urn:microsoft.com/office/officeart/2005/8/layout/vList6"/>
    <dgm:cxn modelId="{3CB59FE0-0071-4F6B-A306-662D9B634C91}" type="presParOf" srcId="{1FAC3252-8C4D-40DA-A7DE-E2D54395134C}" destId="{A3008A3C-A546-4081-81B9-96831E85F8F8}" srcOrd="1" destOrd="0" presId="urn:microsoft.com/office/officeart/2005/8/layout/vList6"/>
    <dgm:cxn modelId="{E9D5D5A5-50F7-4950-9CBA-2C4A9C7BFFBB}" type="presParOf" srcId="{CA999114-1520-43CE-BEC2-041BBF5EFD0C}" destId="{84AD2758-FFAA-40AA-87E1-461F34A2FDB5}" srcOrd="1" destOrd="0" presId="urn:microsoft.com/office/officeart/2005/8/layout/vList6"/>
    <dgm:cxn modelId="{9DD97937-1B4E-4F79-9516-127EEF54A371}" type="presParOf" srcId="{CA999114-1520-43CE-BEC2-041BBF5EFD0C}" destId="{7E2571E4-3987-438C-8E4D-44C6F2189611}" srcOrd="2" destOrd="0" presId="urn:microsoft.com/office/officeart/2005/8/layout/vList6"/>
    <dgm:cxn modelId="{2FB39EE9-7038-4D16-85C4-6533ACA07A66}" type="presParOf" srcId="{7E2571E4-3987-438C-8E4D-44C6F2189611}" destId="{645013E0-4703-4A66-973F-0238FD1E1E9E}" srcOrd="0" destOrd="0" presId="urn:microsoft.com/office/officeart/2005/8/layout/vList6"/>
    <dgm:cxn modelId="{B5F02AF7-2186-4094-80AA-53847C771CB7}" type="presParOf" srcId="{7E2571E4-3987-438C-8E4D-44C6F2189611}" destId="{C641884E-EC26-4B7A-8D3F-2C2257FE4EE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53311D2-E684-4500-ADC0-8ADEA89407AD}" type="doc">
      <dgm:prSet loTypeId="urn:microsoft.com/office/officeart/2005/8/layout/cycle2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2F5CFD7D-774C-42F1-8CBD-0F18908F9F4D}">
      <dgm:prSet phldrT="[Text]" custT="1"/>
      <dgm:spPr/>
      <dgm:t>
        <a:bodyPr/>
        <a:lstStyle/>
        <a:p>
          <a:r>
            <a:rPr lang="id-ID" sz="1200" dirty="0" smtClean="0">
              <a:solidFill>
                <a:schemeClr val="tx1"/>
              </a:solidFill>
            </a:rPr>
            <a:t>Pengkajian</a:t>
          </a:r>
          <a:endParaRPr lang="id-ID" sz="1200" dirty="0">
            <a:solidFill>
              <a:schemeClr val="tx1"/>
            </a:solidFill>
          </a:endParaRPr>
        </a:p>
      </dgm:t>
    </dgm:pt>
    <dgm:pt modelId="{1A3D6DFA-B6A1-4A57-A0A9-5428E3D4051D}" type="parTrans" cxnId="{5DCB4B0D-4EE1-470D-9406-CBD8A8935C01}">
      <dgm:prSet/>
      <dgm:spPr/>
      <dgm:t>
        <a:bodyPr/>
        <a:lstStyle/>
        <a:p>
          <a:endParaRPr lang="id-ID"/>
        </a:p>
      </dgm:t>
    </dgm:pt>
    <dgm:pt modelId="{740489F4-4A48-48FA-8FED-AEAF7EC70846}" type="sibTrans" cxnId="{5DCB4B0D-4EE1-470D-9406-CBD8A8935C01}">
      <dgm:prSet/>
      <dgm:spPr/>
      <dgm:t>
        <a:bodyPr/>
        <a:lstStyle/>
        <a:p>
          <a:endParaRPr lang="id-ID"/>
        </a:p>
      </dgm:t>
    </dgm:pt>
    <dgm:pt modelId="{42B573DB-B7FC-462F-9F06-5CBB753AF6D1}">
      <dgm:prSet phldrT="[Text]" custT="1"/>
      <dgm:spPr/>
      <dgm:t>
        <a:bodyPr/>
        <a:lstStyle/>
        <a:p>
          <a:r>
            <a:rPr lang="id-ID" sz="1200" dirty="0" smtClean="0">
              <a:solidFill>
                <a:schemeClr val="tx1"/>
              </a:solidFill>
            </a:rPr>
            <a:t>Diagnosa</a:t>
          </a:r>
          <a:endParaRPr lang="id-ID" sz="1200" dirty="0">
            <a:solidFill>
              <a:schemeClr val="tx1"/>
            </a:solidFill>
          </a:endParaRPr>
        </a:p>
      </dgm:t>
    </dgm:pt>
    <dgm:pt modelId="{A88C9E0A-02B6-4E31-B403-9BF1FE141408}" type="parTrans" cxnId="{BF065B56-AEFE-4173-80E6-222479F46E8D}">
      <dgm:prSet/>
      <dgm:spPr/>
      <dgm:t>
        <a:bodyPr/>
        <a:lstStyle/>
        <a:p>
          <a:endParaRPr lang="id-ID"/>
        </a:p>
      </dgm:t>
    </dgm:pt>
    <dgm:pt modelId="{1F0C183A-CEB3-4E56-B56D-D6BA63113850}" type="sibTrans" cxnId="{BF065B56-AEFE-4173-80E6-222479F46E8D}">
      <dgm:prSet/>
      <dgm:spPr/>
      <dgm:t>
        <a:bodyPr/>
        <a:lstStyle/>
        <a:p>
          <a:endParaRPr lang="id-ID"/>
        </a:p>
      </dgm:t>
    </dgm:pt>
    <dgm:pt modelId="{259A5D94-2CA8-4982-BB2D-CE8F8B69FCC9}">
      <dgm:prSet phldrT="[Text]" custT="1"/>
      <dgm:spPr/>
      <dgm:t>
        <a:bodyPr/>
        <a:lstStyle/>
        <a:p>
          <a:r>
            <a:rPr lang="id-ID" sz="1200" dirty="0" smtClean="0">
              <a:solidFill>
                <a:schemeClr val="tx1"/>
              </a:solidFill>
            </a:rPr>
            <a:t>Intervensi</a:t>
          </a:r>
          <a:endParaRPr lang="id-ID" sz="1200" dirty="0">
            <a:solidFill>
              <a:schemeClr val="tx1"/>
            </a:solidFill>
          </a:endParaRPr>
        </a:p>
      </dgm:t>
    </dgm:pt>
    <dgm:pt modelId="{61AF83FF-5397-476D-BAD3-0790FEDC6BA8}" type="parTrans" cxnId="{716B36E3-8FD7-417C-B0BF-B7042A94A6AD}">
      <dgm:prSet/>
      <dgm:spPr/>
      <dgm:t>
        <a:bodyPr/>
        <a:lstStyle/>
        <a:p>
          <a:endParaRPr lang="id-ID"/>
        </a:p>
      </dgm:t>
    </dgm:pt>
    <dgm:pt modelId="{FE09657F-7466-401E-A797-3553EC677DA0}" type="sibTrans" cxnId="{716B36E3-8FD7-417C-B0BF-B7042A94A6AD}">
      <dgm:prSet/>
      <dgm:spPr/>
      <dgm:t>
        <a:bodyPr/>
        <a:lstStyle/>
        <a:p>
          <a:endParaRPr lang="id-ID"/>
        </a:p>
      </dgm:t>
    </dgm:pt>
    <dgm:pt modelId="{9A778028-CEB3-4A6A-A1DE-6C5A5436FF76}">
      <dgm:prSet phldrT="[Text]" custT="1"/>
      <dgm:spPr/>
      <dgm:t>
        <a:bodyPr/>
        <a:lstStyle/>
        <a:p>
          <a:r>
            <a:rPr lang="id-ID" sz="1200" dirty="0" smtClean="0">
              <a:solidFill>
                <a:schemeClr val="tx1"/>
              </a:solidFill>
            </a:rPr>
            <a:t>Implematasi</a:t>
          </a:r>
          <a:endParaRPr lang="id-ID" sz="1200" dirty="0">
            <a:solidFill>
              <a:schemeClr val="tx1"/>
            </a:solidFill>
          </a:endParaRPr>
        </a:p>
      </dgm:t>
    </dgm:pt>
    <dgm:pt modelId="{03B5F626-CCA3-47D4-BD48-22E848C50663}" type="parTrans" cxnId="{A3C9BC63-8D28-4DC5-9A4F-648FF7E7CC01}">
      <dgm:prSet/>
      <dgm:spPr/>
      <dgm:t>
        <a:bodyPr/>
        <a:lstStyle/>
        <a:p>
          <a:endParaRPr lang="id-ID"/>
        </a:p>
      </dgm:t>
    </dgm:pt>
    <dgm:pt modelId="{140F834B-36C7-430D-9A3F-A142FE095696}" type="sibTrans" cxnId="{A3C9BC63-8D28-4DC5-9A4F-648FF7E7CC01}">
      <dgm:prSet/>
      <dgm:spPr/>
      <dgm:t>
        <a:bodyPr/>
        <a:lstStyle/>
        <a:p>
          <a:endParaRPr lang="id-ID"/>
        </a:p>
      </dgm:t>
    </dgm:pt>
    <dgm:pt modelId="{FB67DB07-734E-4BA4-AFAB-4B2DB297BE4D}">
      <dgm:prSet phldrT="[Text]" custT="1"/>
      <dgm:spPr/>
      <dgm:t>
        <a:bodyPr/>
        <a:lstStyle/>
        <a:p>
          <a:r>
            <a:rPr lang="id-ID" sz="1200" dirty="0" smtClean="0">
              <a:solidFill>
                <a:schemeClr val="tx1"/>
              </a:solidFill>
            </a:rPr>
            <a:t>Evaluasi</a:t>
          </a:r>
          <a:endParaRPr lang="id-ID" sz="1200" dirty="0">
            <a:solidFill>
              <a:schemeClr val="tx1"/>
            </a:solidFill>
          </a:endParaRPr>
        </a:p>
      </dgm:t>
    </dgm:pt>
    <dgm:pt modelId="{8D443998-572C-4DED-9936-AECF3B282FEB}" type="sibTrans" cxnId="{985DCC12-4E6C-4587-8712-0771963766FF}">
      <dgm:prSet/>
      <dgm:spPr/>
      <dgm:t>
        <a:bodyPr/>
        <a:lstStyle/>
        <a:p>
          <a:endParaRPr lang="id-ID"/>
        </a:p>
      </dgm:t>
    </dgm:pt>
    <dgm:pt modelId="{35071286-554A-463C-95D5-9A736F3D217B}" type="parTrans" cxnId="{985DCC12-4E6C-4587-8712-0771963766FF}">
      <dgm:prSet/>
      <dgm:spPr/>
      <dgm:t>
        <a:bodyPr/>
        <a:lstStyle/>
        <a:p>
          <a:endParaRPr lang="id-ID"/>
        </a:p>
      </dgm:t>
    </dgm:pt>
    <dgm:pt modelId="{D853814C-7BAC-4D7B-BE4A-28530BF96D52}">
      <dgm:prSet phldrT="[Text]" custT="1"/>
      <dgm:spPr/>
      <dgm:t>
        <a:bodyPr/>
        <a:lstStyle/>
        <a:p>
          <a:r>
            <a:rPr lang="id-ID" sz="1200" dirty="0" smtClean="0">
              <a:solidFill>
                <a:schemeClr val="tx1"/>
              </a:solidFill>
            </a:rPr>
            <a:t>Dokumentasi</a:t>
          </a:r>
          <a:endParaRPr lang="id-ID" sz="1200" dirty="0">
            <a:solidFill>
              <a:schemeClr val="tx1"/>
            </a:solidFill>
          </a:endParaRPr>
        </a:p>
      </dgm:t>
    </dgm:pt>
    <dgm:pt modelId="{8B21F0D9-55A6-4CCD-8D84-4D886C1D7487}" type="parTrans" cxnId="{466C0F40-44A7-4CB0-8FC3-0C416D2A2657}">
      <dgm:prSet/>
      <dgm:spPr/>
      <dgm:t>
        <a:bodyPr/>
        <a:lstStyle/>
        <a:p>
          <a:endParaRPr lang="id-ID"/>
        </a:p>
      </dgm:t>
    </dgm:pt>
    <dgm:pt modelId="{22AD29C0-8E9B-403E-81E5-982217CB9424}" type="sibTrans" cxnId="{466C0F40-44A7-4CB0-8FC3-0C416D2A2657}">
      <dgm:prSet/>
      <dgm:spPr/>
      <dgm:t>
        <a:bodyPr/>
        <a:lstStyle/>
        <a:p>
          <a:endParaRPr lang="id-ID"/>
        </a:p>
      </dgm:t>
    </dgm:pt>
    <dgm:pt modelId="{EC8E6113-3EED-4DB2-B1EC-77D1E767A4A3}" type="pres">
      <dgm:prSet presAssocID="{153311D2-E684-4500-ADC0-8ADEA89407A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0B8009-8A63-4B6D-99DF-9CB0E965F0B4}" type="pres">
      <dgm:prSet presAssocID="{2F5CFD7D-774C-42F1-8CBD-0F18908F9F4D}" presName="node" presStyleLbl="node1" presStyleIdx="0" presStyleCnt="6" custScaleX="139187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6E80948-C404-4544-B2B6-13FE7741F94E}" type="pres">
      <dgm:prSet presAssocID="{740489F4-4A48-48FA-8FED-AEAF7EC70846}" presName="sibTrans" presStyleLbl="sibTrans2D1" presStyleIdx="0" presStyleCnt="6"/>
      <dgm:spPr/>
      <dgm:t>
        <a:bodyPr/>
        <a:lstStyle/>
        <a:p>
          <a:endParaRPr lang="en-US"/>
        </a:p>
      </dgm:t>
    </dgm:pt>
    <dgm:pt modelId="{5E7C9494-6295-4F7E-B0D2-075085EA6CD1}" type="pres">
      <dgm:prSet presAssocID="{740489F4-4A48-48FA-8FED-AEAF7EC70846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5C9DDA95-EEFF-4E34-96C9-C0D2BAC97BC3}" type="pres">
      <dgm:prSet presAssocID="{42B573DB-B7FC-462F-9F06-5CBB753AF6D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B7CBA97-560F-4C16-81AE-0A8A484AD304}" type="pres">
      <dgm:prSet presAssocID="{1F0C183A-CEB3-4E56-B56D-D6BA63113850}" presName="sibTrans" presStyleLbl="sibTrans2D1" presStyleIdx="1" presStyleCnt="6"/>
      <dgm:spPr/>
      <dgm:t>
        <a:bodyPr/>
        <a:lstStyle/>
        <a:p>
          <a:endParaRPr lang="en-US"/>
        </a:p>
      </dgm:t>
    </dgm:pt>
    <dgm:pt modelId="{180D03F9-9281-40B3-9BB4-8834B3558C6A}" type="pres">
      <dgm:prSet presAssocID="{1F0C183A-CEB3-4E56-B56D-D6BA63113850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BB8279C5-5110-447F-8FF8-3F15FCADA629}" type="pres">
      <dgm:prSet presAssocID="{259A5D94-2CA8-4982-BB2D-CE8F8B69FCC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7C92F6-10BA-4E65-B486-3B9D44A8AF35}" type="pres">
      <dgm:prSet presAssocID="{FE09657F-7466-401E-A797-3553EC677DA0}" presName="sibTrans" presStyleLbl="sibTrans2D1" presStyleIdx="2" presStyleCnt="6"/>
      <dgm:spPr/>
      <dgm:t>
        <a:bodyPr/>
        <a:lstStyle/>
        <a:p>
          <a:endParaRPr lang="en-US"/>
        </a:p>
      </dgm:t>
    </dgm:pt>
    <dgm:pt modelId="{6B34BC7C-A6EF-41CA-A550-B36D0275FF5F}" type="pres">
      <dgm:prSet presAssocID="{FE09657F-7466-401E-A797-3553EC677DA0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A3B269FA-F4A4-4FAF-A9DB-D108F9C922EC}" type="pres">
      <dgm:prSet presAssocID="{9A778028-CEB3-4A6A-A1DE-6C5A5436FF7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A7E4C0-87CB-44DC-A89B-7E484D0A9F86}" type="pres">
      <dgm:prSet presAssocID="{140F834B-36C7-430D-9A3F-A142FE095696}" presName="sibTrans" presStyleLbl="sibTrans2D1" presStyleIdx="3" presStyleCnt="6"/>
      <dgm:spPr/>
      <dgm:t>
        <a:bodyPr/>
        <a:lstStyle/>
        <a:p>
          <a:endParaRPr lang="en-US"/>
        </a:p>
      </dgm:t>
    </dgm:pt>
    <dgm:pt modelId="{22CB154A-CF10-4D6E-8B31-7F37BD9C2944}" type="pres">
      <dgm:prSet presAssocID="{140F834B-36C7-430D-9A3F-A142FE095696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F2B20318-33C2-4E89-9425-4E59B3F90DAF}" type="pres">
      <dgm:prSet presAssocID="{FB67DB07-734E-4BA4-AFAB-4B2DB297BE4D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7268277-593A-40AD-BF38-6562238F6950}" type="pres">
      <dgm:prSet presAssocID="{8D443998-572C-4DED-9936-AECF3B282FEB}" presName="sibTrans" presStyleLbl="sibTrans2D1" presStyleIdx="4" presStyleCnt="6"/>
      <dgm:spPr/>
      <dgm:t>
        <a:bodyPr/>
        <a:lstStyle/>
        <a:p>
          <a:endParaRPr lang="en-US"/>
        </a:p>
      </dgm:t>
    </dgm:pt>
    <dgm:pt modelId="{FA747743-0433-4D69-A477-DDBECAD0BA64}" type="pres">
      <dgm:prSet presAssocID="{8D443998-572C-4DED-9936-AECF3B282FEB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9E7FC3A1-74A1-465C-92AA-66A9D8C1CDDF}" type="pres">
      <dgm:prSet presAssocID="{D853814C-7BAC-4D7B-BE4A-28530BF96D52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EE48B47-CFF1-457A-BD07-E896BFE627A1}" type="pres">
      <dgm:prSet presAssocID="{22AD29C0-8E9B-403E-81E5-982217CB9424}" presName="sibTrans" presStyleLbl="sibTrans2D1" presStyleIdx="5" presStyleCnt="6"/>
      <dgm:spPr/>
      <dgm:t>
        <a:bodyPr/>
        <a:lstStyle/>
        <a:p>
          <a:endParaRPr lang="en-US"/>
        </a:p>
      </dgm:t>
    </dgm:pt>
    <dgm:pt modelId="{64909832-A4BE-4115-9A73-E1F3D2FEB003}" type="pres">
      <dgm:prSet presAssocID="{22AD29C0-8E9B-403E-81E5-982217CB9424}" presName="connectorText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D83B4AED-0647-42D7-A4AC-97EC6B5F418F}" type="presOf" srcId="{1F0C183A-CEB3-4E56-B56D-D6BA63113850}" destId="{180D03F9-9281-40B3-9BB4-8834B3558C6A}" srcOrd="1" destOrd="0" presId="urn:microsoft.com/office/officeart/2005/8/layout/cycle2"/>
    <dgm:cxn modelId="{5DCB4B0D-4EE1-470D-9406-CBD8A8935C01}" srcId="{153311D2-E684-4500-ADC0-8ADEA89407AD}" destId="{2F5CFD7D-774C-42F1-8CBD-0F18908F9F4D}" srcOrd="0" destOrd="0" parTransId="{1A3D6DFA-B6A1-4A57-A0A9-5428E3D4051D}" sibTransId="{740489F4-4A48-48FA-8FED-AEAF7EC70846}"/>
    <dgm:cxn modelId="{C8742EF0-63E6-4C7C-96B6-D0C8FF4DF74E}" type="presOf" srcId="{8D443998-572C-4DED-9936-AECF3B282FEB}" destId="{FA747743-0433-4D69-A477-DDBECAD0BA64}" srcOrd="1" destOrd="0" presId="urn:microsoft.com/office/officeart/2005/8/layout/cycle2"/>
    <dgm:cxn modelId="{0346B9F7-9A80-447C-9411-E1DE404077C1}" type="presOf" srcId="{FE09657F-7466-401E-A797-3553EC677DA0}" destId="{B67C92F6-10BA-4E65-B486-3B9D44A8AF35}" srcOrd="0" destOrd="0" presId="urn:microsoft.com/office/officeart/2005/8/layout/cycle2"/>
    <dgm:cxn modelId="{B5E99BDB-A252-4366-BA00-43AC6320E692}" type="presOf" srcId="{1F0C183A-CEB3-4E56-B56D-D6BA63113850}" destId="{6B7CBA97-560F-4C16-81AE-0A8A484AD304}" srcOrd="0" destOrd="0" presId="urn:microsoft.com/office/officeart/2005/8/layout/cycle2"/>
    <dgm:cxn modelId="{62B20F7D-D1C4-4BC3-B846-C19B6DC7856D}" type="presOf" srcId="{9A778028-CEB3-4A6A-A1DE-6C5A5436FF76}" destId="{A3B269FA-F4A4-4FAF-A9DB-D108F9C922EC}" srcOrd="0" destOrd="0" presId="urn:microsoft.com/office/officeart/2005/8/layout/cycle2"/>
    <dgm:cxn modelId="{B5AAE0FE-9B31-4A66-BB36-BD6C43FCC8FD}" type="presOf" srcId="{140F834B-36C7-430D-9A3F-A142FE095696}" destId="{EEA7E4C0-87CB-44DC-A89B-7E484D0A9F86}" srcOrd="0" destOrd="0" presId="urn:microsoft.com/office/officeart/2005/8/layout/cycle2"/>
    <dgm:cxn modelId="{A3C9BC63-8D28-4DC5-9A4F-648FF7E7CC01}" srcId="{153311D2-E684-4500-ADC0-8ADEA89407AD}" destId="{9A778028-CEB3-4A6A-A1DE-6C5A5436FF76}" srcOrd="3" destOrd="0" parTransId="{03B5F626-CCA3-47D4-BD48-22E848C50663}" sibTransId="{140F834B-36C7-430D-9A3F-A142FE095696}"/>
    <dgm:cxn modelId="{7E5109B0-BCBB-4B5B-B49C-B1A912C79D5D}" type="presOf" srcId="{FB67DB07-734E-4BA4-AFAB-4B2DB297BE4D}" destId="{F2B20318-33C2-4E89-9425-4E59B3F90DAF}" srcOrd="0" destOrd="0" presId="urn:microsoft.com/office/officeart/2005/8/layout/cycle2"/>
    <dgm:cxn modelId="{2912A436-4DBD-4B11-8E81-9E5F8CDCF1EA}" type="presOf" srcId="{22AD29C0-8E9B-403E-81E5-982217CB9424}" destId="{AEE48B47-CFF1-457A-BD07-E896BFE627A1}" srcOrd="0" destOrd="0" presId="urn:microsoft.com/office/officeart/2005/8/layout/cycle2"/>
    <dgm:cxn modelId="{B0FF76C7-67A0-49F9-8ABD-9F29FDCB6419}" type="presOf" srcId="{FE09657F-7466-401E-A797-3553EC677DA0}" destId="{6B34BC7C-A6EF-41CA-A550-B36D0275FF5F}" srcOrd="1" destOrd="0" presId="urn:microsoft.com/office/officeart/2005/8/layout/cycle2"/>
    <dgm:cxn modelId="{46F5477E-8D01-4250-82AA-BBE3836002B0}" type="presOf" srcId="{140F834B-36C7-430D-9A3F-A142FE095696}" destId="{22CB154A-CF10-4D6E-8B31-7F37BD9C2944}" srcOrd="1" destOrd="0" presId="urn:microsoft.com/office/officeart/2005/8/layout/cycle2"/>
    <dgm:cxn modelId="{05BD8C5C-68E8-4DF3-9D7D-D5F6A4169E1B}" type="presOf" srcId="{2F5CFD7D-774C-42F1-8CBD-0F18908F9F4D}" destId="{E40B8009-8A63-4B6D-99DF-9CB0E965F0B4}" srcOrd="0" destOrd="0" presId="urn:microsoft.com/office/officeart/2005/8/layout/cycle2"/>
    <dgm:cxn modelId="{985DCC12-4E6C-4587-8712-0771963766FF}" srcId="{153311D2-E684-4500-ADC0-8ADEA89407AD}" destId="{FB67DB07-734E-4BA4-AFAB-4B2DB297BE4D}" srcOrd="4" destOrd="0" parTransId="{35071286-554A-463C-95D5-9A736F3D217B}" sibTransId="{8D443998-572C-4DED-9936-AECF3B282FEB}"/>
    <dgm:cxn modelId="{31B56011-994F-4052-BAB3-D1F1DFD2DD44}" type="presOf" srcId="{259A5D94-2CA8-4982-BB2D-CE8F8B69FCC9}" destId="{BB8279C5-5110-447F-8FF8-3F15FCADA629}" srcOrd="0" destOrd="0" presId="urn:microsoft.com/office/officeart/2005/8/layout/cycle2"/>
    <dgm:cxn modelId="{31A3B119-FFF9-4D9D-ACBA-0589D447B5E3}" type="presOf" srcId="{153311D2-E684-4500-ADC0-8ADEA89407AD}" destId="{EC8E6113-3EED-4DB2-B1EC-77D1E767A4A3}" srcOrd="0" destOrd="0" presId="urn:microsoft.com/office/officeart/2005/8/layout/cycle2"/>
    <dgm:cxn modelId="{BF065B56-AEFE-4173-80E6-222479F46E8D}" srcId="{153311D2-E684-4500-ADC0-8ADEA89407AD}" destId="{42B573DB-B7FC-462F-9F06-5CBB753AF6D1}" srcOrd="1" destOrd="0" parTransId="{A88C9E0A-02B6-4E31-B403-9BF1FE141408}" sibTransId="{1F0C183A-CEB3-4E56-B56D-D6BA63113850}"/>
    <dgm:cxn modelId="{DBBE97EE-7AB2-4FDC-977D-AB942D8620EF}" type="presOf" srcId="{22AD29C0-8E9B-403E-81E5-982217CB9424}" destId="{64909832-A4BE-4115-9A73-E1F3D2FEB003}" srcOrd="1" destOrd="0" presId="urn:microsoft.com/office/officeart/2005/8/layout/cycle2"/>
    <dgm:cxn modelId="{525B6367-C495-4BEE-9237-6875BAD1F7CA}" type="presOf" srcId="{740489F4-4A48-48FA-8FED-AEAF7EC70846}" destId="{A6E80948-C404-4544-B2B6-13FE7741F94E}" srcOrd="0" destOrd="0" presId="urn:microsoft.com/office/officeart/2005/8/layout/cycle2"/>
    <dgm:cxn modelId="{716B36E3-8FD7-417C-B0BF-B7042A94A6AD}" srcId="{153311D2-E684-4500-ADC0-8ADEA89407AD}" destId="{259A5D94-2CA8-4982-BB2D-CE8F8B69FCC9}" srcOrd="2" destOrd="0" parTransId="{61AF83FF-5397-476D-BAD3-0790FEDC6BA8}" sibTransId="{FE09657F-7466-401E-A797-3553EC677DA0}"/>
    <dgm:cxn modelId="{F14DC925-AC51-4071-A431-CE365FFC570D}" type="presOf" srcId="{42B573DB-B7FC-462F-9F06-5CBB753AF6D1}" destId="{5C9DDA95-EEFF-4E34-96C9-C0D2BAC97BC3}" srcOrd="0" destOrd="0" presId="urn:microsoft.com/office/officeart/2005/8/layout/cycle2"/>
    <dgm:cxn modelId="{E76E32FD-C0F1-4F54-B172-4850C1164AF9}" type="presOf" srcId="{D853814C-7BAC-4D7B-BE4A-28530BF96D52}" destId="{9E7FC3A1-74A1-465C-92AA-66A9D8C1CDDF}" srcOrd="0" destOrd="0" presId="urn:microsoft.com/office/officeart/2005/8/layout/cycle2"/>
    <dgm:cxn modelId="{5D4DEBB7-C3FD-4BEF-9FFF-F65DEA445FC3}" type="presOf" srcId="{8D443998-572C-4DED-9936-AECF3B282FEB}" destId="{57268277-593A-40AD-BF38-6562238F6950}" srcOrd="0" destOrd="0" presId="urn:microsoft.com/office/officeart/2005/8/layout/cycle2"/>
    <dgm:cxn modelId="{EE5C736C-86FF-4A7F-8C2F-87C15C93ECB0}" type="presOf" srcId="{740489F4-4A48-48FA-8FED-AEAF7EC70846}" destId="{5E7C9494-6295-4F7E-B0D2-075085EA6CD1}" srcOrd="1" destOrd="0" presId="urn:microsoft.com/office/officeart/2005/8/layout/cycle2"/>
    <dgm:cxn modelId="{466C0F40-44A7-4CB0-8FC3-0C416D2A2657}" srcId="{153311D2-E684-4500-ADC0-8ADEA89407AD}" destId="{D853814C-7BAC-4D7B-BE4A-28530BF96D52}" srcOrd="5" destOrd="0" parTransId="{8B21F0D9-55A6-4CCD-8D84-4D886C1D7487}" sibTransId="{22AD29C0-8E9B-403E-81E5-982217CB9424}"/>
    <dgm:cxn modelId="{AD947B2D-9B2C-40A5-88FF-06F7F6D68B8D}" type="presParOf" srcId="{EC8E6113-3EED-4DB2-B1EC-77D1E767A4A3}" destId="{E40B8009-8A63-4B6D-99DF-9CB0E965F0B4}" srcOrd="0" destOrd="0" presId="urn:microsoft.com/office/officeart/2005/8/layout/cycle2"/>
    <dgm:cxn modelId="{C6A1CD01-CDF7-42DE-9EA1-39A49742C912}" type="presParOf" srcId="{EC8E6113-3EED-4DB2-B1EC-77D1E767A4A3}" destId="{A6E80948-C404-4544-B2B6-13FE7741F94E}" srcOrd="1" destOrd="0" presId="urn:microsoft.com/office/officeart/2005/8/layout/cycle2"/>
    <dgm:cxn modelId="{CCC6CA30-708D-42A6-8F1C-43619A3C1279}" type="presParOf" srcId="{A6E80948-C404-4544-B2B6-13FE7741F94E}" destId="{5E7C9494-6295-4F7E-B0D2-075085EA6CD1}" srcOrd="0" destOrd="0" presId="urn:microsoft.com/office/officeart/2005/8/layout/cycle2"/>
    <dgm:cxn modelId="{3016B3CC-2F99-498F-9B7A-1D68F16CE8B9}" type="presParOf" srcId="{EC8E6113-3EED-4DB2-B1EC-77D1E767A4A3}" destId="{5C9DDA95-EEFF-4E34-96C9-C0D2BAC97BC3}" srcOrd="2" destOrd="0" presId="urn:microsoft.com/office/officeart/2005/8/layout/cycle2"/>
    <dgm:cxn modelId="{3B2E4C8F-F2F6-446C-AEA8-6F00BB8DC7CE}" type="presParOf" srcId="{EC8E6113-3EED-4DB2-B1EC-77D1E767A4A3}" destId="{6B7CBA97-560F-4C16-81AE-0A8A484AD304}" srcOrd="3" destOrd="0" presId="urn:microsoft.com/office/officeart/2005/8/layout/cycle2"/>
    <dgm:cxn modelId="{55FB31E2-0F6B-49F3-AEFE-B42E314B21AC}" type="presParOf" srcId="{6B7CBA97-560F-4C16-81AE-0A8A484AD304}" destId="{180D03F9-9281-40B3-9BB4-8834B3558C6A}" srcOrd="0" destOrd="0" presId="urn:microsoft.com/office/officeart/2005/8/layout/cycle2"/>
    <dgm:cxn modelId="{3EDDFDAD-86C7-4171-850F-C3FCF245390C}" type="presParOf" srcId="{EC8E6113-3EED-4DB2-B1EC-77D1E767A4A3}" destId="{BB8279C5-5110-447F-8FF8-3F15FCADA629}" srcOrd="4" destOrd="0" presId="urn:microsoft.com/office/officeart/2005/8/layout/cycle2"/>
    <dgm:cxn modelId="{8CC22872-C77D-40F5-BDCB-E62D8A3614E8}" type="presParOf" srcId="{EC8E6113-3EED-4DB2-B1EC-77D1E767A4A3}" destId="{B67C92F6-10BA-4E65-B486-3B9D44A8AF35}" srcOrd="5" destOrd="0" presId="urn:microsoft.com/office/officeart/2005/8/layout/cycle2"/>
    <dgm:cxn modelId="{D9ABC754-F415-4300-B40E-20BB4E1C07F8}" type="presParOf" srcId="{B67C92F6-10BA-4E65-B486-3B9D44A8AF35}" destId="{6B34BC7C-A6EF-41CA-A550-B36D0275FF5F}" srcOrd="0" destOrd="0" presId="urn:microsoft.com/office/officeart/2005/8/layout/cycle2"/>
    <dgm:cxn modelId="{F80CA308-6A4F-4E12-83E4-23E33986410D}" type="presParOf" srcId="{EC8E6113-3EED-4DB2-B1EC-77D1E767A4A3}" destId="{A3B269FA-F4A4-4FAF-A9DB-D108F9C922EC}" srcOrd="6" destOrd="0" presId="urn:microsoft.com/office/officeart/2005/8/layout/cycle2"/>
    <dgm:cxn modelId="{1C771F3A-9AAC-42AC-97A8-97BD0557E9F5}" type="presParOf" srcId="{EC8E6113-3EED-4DB2-B1EC-77D1E767A4A3}" destId="{EEA7E4C0-87CB-44DC-A89B-7E484D0A9F86}" srcOrd="7" destOrd="0" presId="urn:microsoft.com/office/officeart/2005/8/layout/cycle2"/>
    <dgm:cxn modelId="{F147A092-C57E-431B-A79F-AD0D64C167D8}" type="presParOf" srcId="{EEA7E4C0-87CB-44DC-A89B-7E484D0A9F86}" destId="{22CB154A-CF10-4D6E-8B31-7F37BD9C2944}" srcOrd="0" destOrd="0" presId="urn:microsoft.com/office/officeart/2005/8/layout/cycle2"/>
    <dgm:cxn modelId="{C1D330ED-7910-47EA-8FD5-387286D07B40}" type="presParOf" srcId="{EC8E6113-3EED-4DB2-B1EC-77D1E767A4A3}" destId="{F2B20318-33C2-4E89-9425-4E59B3F90DAF}" srcOrd="8" destOrd="0" presId="urn:microsoft.com/office/officeart/2005/8/layout/cycle2"/>
    <dgm:cxn modelId="{10E2D453-175A-4E79-93F1-0B89DFC739D7}" type="presParOf" srcId="{EC8E6113-3EED-4DB2-B1EC-77D1E767A4A3}" destId="{57268277-593A-40AD-BF38-6562238F6950}" srcOrd="9" destOrd="0" presId="urn:microsoft.com/office/officeart/2005/8/layout/cycle2"/>
    <dgm:cxn modelId="{98F155F3-4B8F-4AB5-8C1A-5B356B712B0D}" type="presParOf" srcId="{57268277-593A-40AD-BF38-6562238F6950}" destId="{FA747743-0433-4D69-A477-DDBECAD0BA64}" srcOrd="0" destOrd="0" presId="urn:microsoft.com/office/officeart/2005/8/layout/cycle2"/>
    <dgm:cxn modelId="{06F96ACC-6188-48DB-8E83-38ECB30C3371}" type="presParOf" srcId="{EC8E6113-3EED-4DB2-B1EC-77D1E767A4A3}" destId="{9E7FC3A1-74A1-465C-92AA-66A9D8C1CDDF}" srcOrd="10" destOrd="0" presId="urn:microsoft.com/office/officeart/2005/8/layout/cycle2"/>
    <dgm:cxn modelId="{A74B78D7-DBD0-4F7E-B377-1CC3CCAD3C52}" type="presParOf" srcId="{EC8E6113-3EED-4DB2-B1EC-77D1E767A4A3}" destId="{AEE48B47-CFF1-457A-BD07-E896BFE627A1}" srcOrd="11" destOrd="0" presId="urn:microsoft.com/office/officeart/2005/8/layout/cycle2"/>
    <dgm:cxn modelId="{13272F4D-CED7-46CC-925B-AE4ADAE34102}" type="presParOf" srcId="{AEE48B47-CFF1-457A-BD07-E896BFE627A1}" destId="{64909832-A4BE-4115-9A73-E1F3D2FEB00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488C82-CE69-45E8-BB07-A72F44ACFC11}">
      <dsp:nvSpPr>
        <dsp:cNvPr id="0" name=""/>
        <dsp:cNvSpPr/>
      </dsp:nvSpPr>
      <dsp:spPr>
        <a:xfrm rot="5400000">
          <a:off x="-185966" y="189497"/>
          <a:ext cx="1239777" cy="867844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kern="1200" dirty="0" smtClean="0"/>
            <a:t>1</a:t>
          </a:r>
          <a:endParaRPr lang="id-ID" sz="2700" kern="1200" dirty="0"/>
        </a:p>
      </dsp:txBody>
      <dsp:txXfrm rot="-5400000">
        <a:off x="1" y="437452"/>
        <a:ext cx="867844" cy="371933"/>
      </dsp:txXfrm>
    </dsp:sp>
    <dsp:sp modelId="{C834B81D-AEE0-4437-98B6-E17D1AF7BD57}">
      <dsp:nvSpPr>
        <dsp:cNvPr id="0" name=""/>
        <dsp:cNvSpPr/>
      </dsp:nvSpPr>
      <dsp:spPr>
        <a:xfrm rot="5400000">
          <a:off x="4145794" y="-3274419"/>
          <a:ext cx="805855" cy="73617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500" kern="1200" dirty="0" smtClean="0"/>
            <a:t>Mal Formasi Kongenital</a:t>
          </a:r>
          <a:endParaRPr lang="id-ID" sz="2500" kern="1200" dirty="0"/>
        </a:p>
      </dsp:txBody>
      <dsp:txXfrm rot="-5400000">
        <a:off x="867845" y="42869"/>
        <a:ext cx="7322416" cy="727177"/>
      </dsp:txXfrm>
    </dsp:sp>
    <dsp:sp modelId="{10BB5FBF-E70C-45B7-BD33-CE1285647C14}">
      <dsp:nvSpPr>
        <dsp:cNvPr id="0" name=""/>
        <dsp:cNvSpPr/>
      </dsp:nvSpPr>
      <dsp:spPr>
        <a:xfrm rot="5400000">
          <a:off x="-185966" y="1282538"/>
          <a:ext cx="1239777" cy="867844"/>
        </a:xfrm>
        <a:prstGeom prst="chevron">
          <a:avLst/>
        </a:prstGeom>
        <a:solidFill>
          <a:schemeClr val="accent5">
            <a:hueOff val="2042505"/>
            <a:satOff val="-1222"/>
            <a:lumOff val="5033"/>
            <a:alphaOff val="0"/>
          </a:schemeClr>
        </a:solidFill>
        <a:ln w="15875" cap="flat" cmpd="sng" algn="ctr">
          <a:solidFill>
            <a:schemeClr val="accent5">
              <a:hueOff val="2042505"/>
              <a:satOff val="-1222"/>
              <a:lumOff val="50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kern="1200" dirty="0" smtClean="0"/>
            <a:t>2</a:t>
          </a:r>
          <a:endParaRPr lang="id-ID" sz="2700" kern="1200" dirty="0"/>
        </a:p>
      </dsp:txBody>
      <dsp:txXfrm rot="-5400000">
        <a:off x="1" y="1530493"/>
        <a:ext cx="867844" cy="371933"/>
      </dsp:txXfrm>
    </dsp:sp>
    <dsp:sp modelId="{593A0830-69A7-470C-BFA6-C10E49CAB5FA}">
      <dsp:nvSpPr>
        <dsp:cNvPr id="0" name=""/>
        <dsp:cNvSpPr/>
      </dsp:nvSpPr>
      <dsp:spPr>
        <a:xfrm rot="5400000">
          <a:off x="4145794" y="-2181378"/>
          <a:ext cx="805855" cy="73617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2042505"/>
              <a:satOff val="-1222"/>
              <a:lumOff val="50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500" kern="1200" dirty="0" smtClean="0"/>
            <a:t> Trauma</a:t>
          </a:r>
          <a:endParaRPr lang="id-ID" sz="2500" kern="1200" dirty="0"/>
        </a:p>
      </dsp:txBody>
      <dsp:txXfrm rot="-5400000">
        <a:off x="867845" y="1135910"/>
        <a:ext cx="7322416" cy="727177"/>
      </dsp:txXfrm>
    </dsp:sp>
    <dsp:sp modelId="{AFB62E59-3407-4572-8AC7-7E61148C75DC}">
      <dsp:nvSpPr>
        <dsp:cNvPr id="0" name=""/>
        <dsp:cNvSpPr/>
      </dsp:nvSpPr>
      <dsp:spPr>
        <a:xfrm rot="5400000">
          <a:off x="-185966" y="2375579"/>
          <a:ext cx="1239777" cy="867844"/>
        </a:xfrm>
        <a:prstGeom prst="chevron">
          <a:avLst/>
        </a:prstGeom>
        <a:solidFill>
          <a:schemeClr val="accent5">
            <a:hueOff val="4085009"/>
            <a:satOff val="-2444"/>
            <a:lumOff val="10065"/>
            <a:alphaOff val="0"/>
          </a:schemeClr>
        </a:solidFill>
        <a:ln w="15875" cap="flat" cmpd="sng" algn="ctr">
          <a:solidFill>
            <a:schemeClr val="accent5">
              <a:hueOff val="4085009"/>
              <a:satOff val="-2444"/>
              <a:lumOff val="100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kern="1200" dirty="0" smtClean="0"/>
            <a:t>3</a:t>
          </a:r>
          <a:endParaRPr lang="id-ID" sz="2700" kern="1200" dirty="0"/>
        </a:p>
      </dsp:txBody>
      <dsp:txXfrm rot="-5400000">
        <a:off x="1" y="2623534"/>
        <a:ext cx="867844" cy="371933"/>
      </dsp:txXfrm>
    </dsp:sp>
    <dsp:sp modelId="{AB7A6B9E-CAA7-481B-AFAD-E87C73439054}">
      <dsp:nvSpPr>
        <dsp:cNvPr id="0" name=""/>
        <dsp:cNvSpPr/>
      </dsp:nvSpPr>
      <dsp:spPr>
        <a:xfrm rot="5400000">
          <a:off x="4145794" y="-1088336"/>
          <a:ext cx="805855" cy="73617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4085009"/>
              <a:satOff val="-2444"/>
              <a:lumOff val="100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d-ID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500" kern="1200" dirty="0" smtClean="0"/>
            <a:t> Infeksi dan Non Infeksi p</a:t>
          </a:r>
          <a:endParaRPr lang="id-ID" sz="2500" kern="1200" dirty="0"/>
        </a:p>
      </dsp:txBody>
      <dsp:txXfrm rot="-5400000">
        <a:off x="867845" y="2228952"/>
        <a:ext cx="7322416" cy="727177"/>
      </dsp:txXfrm>
    </dsp:sp>
    <dsp:sp modelId="{43EB287D-F9F5-40D4-A6D9-9DDE72754BDC}">
      <dsp:nvSpPr>
        <dsp:cNvPr id="0" name=""/>
        <dsp:cNvSpPr/>
      </dsp:nvSpPr>
      <dsp:spPr>
        <a:xfrm rot="5400000">
          <a:off x="-185966" y="3468621"/>
          <a:ext cx="1239777" cy="867844"/>
        </a:xfrm>
        <a:prstGeom prst="chevron">
          <a:avLst/>
        </a:prstGeom>
        <a:solidFill>
          <a:schemeClr val="accent5">
            <a:hueOff val="6127514"/>
            <a:satOff val="-3666"/>
            <a:lumOff val="15098"/>
            <a:alphaOff val="0"/>
          </a:schemeClr>
        </a:solidFill>
        <a:ln w="15875" cap="flat" cmpd="sng" algn="ctr">
          <a:solidFill>
            <a:schemeClr val="accent5">
              <a:hueOff val="6127514"/>
              <a:satOff val="-3666"/>
              <a:lumOff val="150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kern="1200" dirty="0" smtClean="0"/>
            <a:t>4</a:t>
          </a:r>
          <a:endParaRPr lang="id-ID" sz="2700" kern="1200" dirty="0"/>
        </a:p>
      </dsp:txBody>
      <dsp:txXfrm rot="-5400000">
        <a:off x="1" y="3716576"/>
        <a:ext cx="867844" cy="371933"/>
      </dsp:txXfrm>
    </dsp:sp>
    <dsp:sp modelId="{6F9C856D-CA52-4F72-ADE2-6FFBCDA419DE}">
      <dsp:nvSpPr>
        <dsp:cNvPr id="0" name=""/>
        <dsp:cNvSpPr/>
      </dsp:nvSpPr>
      <dsp:spPr>
        <a:xfrm rot="5400000">
          <a:off x="4145794" y="56650"/>
          <a:ext cx="805855" cy="73617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6127514"/>
              <a:satOff val="-3666"/>
              <a:lumOff val="150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500" kern="1200" dirty="0" smtClean="0"/>
            <a:t>Neoplasma</a:t>
          </a:r>
          <a:endParaRPr lang="id-ID" sz="2500" kern="1200" dirty="0"/>
        </a:p>
      </dsp:txBody>
      <dsp:txXfrm rot="-5400000">
        <a:off x="867845" y="3373939"/>
        <a:ext cx="7322416" cy="7271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5DD09F-2D3E-44B1-8732-C404D94C696C}">
      <dsp:nvSpPr>
        <dsp:cNvPr id="0" name=""/>
        <dsp:cNvSpPr/>
      </dsp:nvSpPr>
      <dsp:spPr>
        <a:xfrm>
          <a:off x="0" y="17323"/>
          <a:ext cx="8229600" cy="87267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Atresia Liang Telinga</a:t>
          </a:r>
          <a:endParaRPr lang="id-ID" sz="2400" kern="1200" dirty="0"/>
        </a:p>
      </dsp:txBody>
      <dsp:txXfrm>
        <a:off x="42600" y="59923"/>
        <a:ext cx="8144400" cy="787473"/>
      </dsp:txXfrm>
    </dsp:sp>
    <dsp:sp modelId="{75FD0B8A-8881-46D8-B22C-821C8A1BD805}">
      <dsp:nvSpPr>
        <dsp:cNvPr id="0" name=""/>
        <dsp:cNvSpPr/>
      </dsp:nvSpPr>
      <dsp:spPr>
        <a:xfrm>
          <a:off x="0" y="889997"/>
          <a:ext cx="8229600" cy="534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d-ID" sz="1900" kern="1200" dirty="0" smtClean="0"/>
            <a:t> disebab kan oleh genetik seperti infeksi virus atau bahan kimia pada kehamilan muda</a:t>
          </a:r>
          <a:endParaRPr lang="id-ID" sz="1900" kern="1200" dirty="0"/>
        </a:p>
      </dsp:txBody>
      <dsp:txXfrm>
        <a:off x="0" y="889997"/>
        <a:ext cx="8229600" cy="534060"/>
      </dsp:txXfrm>
    </dsp:sp>
    <dsp:sp modelId="{2A77D87F-FFCF-4BA1-B6AD-27A99B8916E5}">
      <dsp:nvSpPr>
        <dsp:cNvPr id="0" name=""/>
        <dsp:cNvSpPr/>
      </dsp:nvSpPr>
      <dsp:spPr>
        <a:xfrm>
          <a:off x="0" y="1424057"/>
          <a:ext cx="8229600" cy="872673"/>
        </a:xfrm>
        <a:prstGeom prst="roundRect">
          <a:avLst/>
        </a:prstGeom>
        <a:solidFill>
          <a:schemeClr val="accent5">
            <a:hueOff val="2042505"/>
            <a:satOff val="-1222"/>
            <a:lumOff val="503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Mikrotia </a:t>
          </a:r>
          <a:endParaRPr lang="id-ID" sz="2400" kern="1200" dirty="0"/>
        </a:p>
      </dsp:txBody>
      <dsp:txXfrm>
        <a:off x="42600" y="1466657"/>
        <a:ext cx="8144400" cy="787473"/>
      </dsp:txXfrm>
    </dsp:sp>
    <dsp:sp modelId="{00831275-668A-4614-BBB8-8CD8094B2F7D}">
      <dsp:nvSpPr>
        <dsp:cNvPr id="0" name=""/>
        <dsp:cNvSpPr/>
      </dsp:nvSpPr>
      <dsp:spPr>
        <a:xfrm>
          <a:off x="0" y="2296731"/>
          <a:ext cx="8229600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d-ID" sz="1900" kern="1200" dirty="0" smtClean="0"/>
            <a:t> pinna yang sangat besar atau sangat kecil</a:t>
          </a:r>
          <a:endParaRPr lang="id-ID" sz="1900" kern="1200" dirty="0"/>
        </a:p>
      </dsp:txBody>
      <dsp:txXfrm>
        <a:off x="0" y="2296731"/>
        <a:ext cx="8229600" cy="397440"/>
      </dsp:txXfrm>
    </dsp:sp>
    <dsp:sp modelId="{D836EC2C-2468-4BAB-B895-DBC50ACF0D1F}">
      <dsp:nvSpPr>
        <dsp:cNvPr id="0" name=""/>
        <dsp:cNvSpPr/>
      </dsp:nvSpPr>
      <dsp:spPr>
        <a:xfrm>
          <a:off x="0" y="2709973"/>
          <a:ext cx="8229600" cy="872673"/>
        </a:xfrm>
        <a:prstGeom prst="roundRect">
          <a:avLst/>
        </a:prstGeom>
        <a:solidFill>
          <a:schemeClr val="accent5">
            <a:hueOff val="4085009"/>
            <a:satOff val="-2444"/>
            <a:lumOff val="100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Fistula Preaurikular  yaitu berbentuk bulat dan lonjong di luar telinga </a:t>
          </a:r>
          <a:endParaRPr lang="id-ID" sz="2400" kern="1200" dirty="0"/>
        </a:p>
      </dsp:txBody>
      <dsp:txXfrm>
        <a:off x="42600" y="2752573"/>
        <a:ext cx="8144400" cy="787473"/>
      </dsp:txXfrm>
    </dsp:sp>
    <dsp:sp modelId="{435F4400-31FE-440A-A73A-3FD920CB3BFB}">
      <dsp:nvSpPr>
        <dsp:cNvPr id="0" name=""/>
        <dsp:cNvSpPr/>
      </dsp:nvSpPr>
      <dsp:spPr>
        <a:xfrm>
          <a:off x="0" y="3635388"/>
          <a:ext cx="8229600" cy="872673"/>
        </a:xfrm>
        <a:prstGeom prst="roundRect">
          <a:avLst/>
        </a:prstGeom>
        <a:solidFill>
          <a:schemeClr val="accent5">
            <a:hueOff val="6127514"/>
            <a:satOff val="-3666"/>
            <a:lumOff val="150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Lop Ear Merupakan bentuk abnormal dari daun telinga</a:t>
          </a:r>
          <a:endParaRPr lang="id-ID" sz="2400" kern="1200" dirty="0"/>
        </a:p>
      </dsp:txBody>
      <dsp:txXfrm>
        <a:off x="42600" y="3677988"/>
        <a:ext cx="8144400" cy="7874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008A3C-A546-4081-81B9-96831E85F8F8}">
      <dsp:nvSpPr>
        <dsp:cNvPr id="0" name=""/>
        <dsp:cNvSpPr/>
      </dsp:nvSpPr>
      <dsp:spPr>
        <a:xfrm>
          <a:off x="2438399" y="496"/>
          <a:ext cx="3657600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900" kern="1200" dirty="0" smtClean="0"/>
            <a:t>Serangga</a:t>
          </a:r>
          <a:endParaRPr lang="id-ID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900" kern="1200" dirty="0" smtClean="0"/>
            <a:t> Semut</a:t>
          </a:r>
          <a:endParaRPr lang="id-ID" sz="2900" kern="1200" dirty="0"/>
        </a:p>
      </dsp:txBody>
      <dsp:txXfrm>
        <a:off x="2438399" y="242342"/>
        <a:ext cx="2932063" cy="1451073"/>
      </dsp:txXfrm>
    </dsp:sp>
    <dsp:sp modelId="{19ABEC10-E10B-43A6-9880-65E0D390F9CF}">
      <dsp:nvSpPr>
        <dsp:cNvPr id="0" name=""/>
        <dsp:cNvSpPr/>
      </dsp:nvSpPr>
      <dsp:spPr>
        <a:xfrm>
          <a:off x="58046" y="15006"/>
          <a:ext cx="2438400" cy="193476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97155" rIns="194310" bIns="97155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5100" kern="1200" dirty="0" smtClean="0"/>
            <a:t> Benda Hidup</a:t>
          </a:r>
          <a:endParaRPr lang="id-ID" sz="5100" kern="1200" dirty="0"/>
        </a:p>
      </dsp:txBody>
      <dsp:txXfrm>
        <a:off x="152493" y="109453"/>
        <a:ext cx="2249506" cy="1745871"/>
      </dsp:txXfrm>
    </dsp:sp>
    <dsp:sp modelId="{C641884E-EC26-4B7A-8D3F-2C2257FE4EE2}">
      <dsp:nvSpPr>
        <dsp:cNvPr id="0" name=""/>
        <dsp:cNvSpPr/>
      </dsp:nvSpPr>
      <dsp:spPr>
        <a:xfrm>
          <a:off x="2438400" y="2128738"/>
          <a:ext cx="3657600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5712625"/>
            <a:satOff val="1957"/>
            <a:lumOff val="2764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5712625"/>
              <a:satOff val="1957"/>
              <a:lumOff val="27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900" kern="1200" dirty="0" smtClean="0"/>
            <a:t> Kacang-kacanan</a:t>
          </a:r>
          <a:endParaRPr lang="id-ID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900" kern="1200" dirty="0" smtClean="0"/>
            <a:t> karet penghapus</a:t>
          </a:r>
          <a:endParaRPr lang="id-ID" sz="2900" kern="1200" dirty="0"/>
        </a:p>
      </dsp:txBody>
      <dsp:txXfrm>
        <a:off x="2438400" y="2370584"/>
        <a:ext cx="2932063" cy="1451073"/>
      </dsp:txXfrm>
    </dsp:sp>
    <dsp:sp modelId="{645013E0-4703-4A66-973F-0238FD1E1E9E}">
      <dsp:nvSpPr>
        <dsp:cNvPr id="0" name=""/>
        <dsp:cNvSpPr/>
      </dsp:nvSpPr>
      <dsp:spPr>
        <a:xfrm>
          <a:off x="0" y="2128738"/>
          <a:ext cx="2438400" cy="1934765"/>
        </a:xfrm>
        <a:prstGeom prst="roundRect">
          <a:avLst/>
        </a:prstGeom>
        <a:solidFill>
          <a:schemeClr val="accent5">
            <a:hueOff val="6127514"/>
            <a:satOff val="-3666"/>
            <a:lumOff val="150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97155" rIns="194310" bIns="97155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5100" kern="1200" dirty="0" smtClean="0"/>
            <a:t>Benda Mati</a:t>
          </a:r>
          <a:endParaRPr lang="id-ID" sz="5100" kern="1200" dirty="0"/>
        </a:p>
      </dsp:txBody>
      <dsp:txXfrm>
        <a:off x="94447" y="2223185"/>
        <a:ext cx="2249506" cy="174587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0B8009-8A63-4B6D-99DF-9CB0E965F0B4}">
      <dsp:nvSpPr>
        <dsp:cNvPr id="0" name=""/>
        <dsp:cNvSpPr/>
      </dsp:nvSpPr>
      <dsp:spPr>
        <a:xfrm>
          <a:off x="3328978" y="1185"/>
          <a:ext cx="1571642" cy="112915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 dirty="0" smtClean="0">
              <a:solidFill>
                <a:schemeClr val="tx1"/>
              </a:solidFill>
            </a:rPr>
            <a:t>Pengkajian</a:t>
          </a:r>
          <a:endParaRPr lang="id-ID" sz="1200" kern="1200" dirty="0">
            <a:solidFill>
              <a:schemeClr val="tx1"/>
            </a:solidFill>
          </a:endParaRPr>
        </a:p>
      </dsp:txBody>
      <dsp:txXfrm>
        <a:off x="3559140" y="166546"/>
        <a:ext cx="1111318" cy="798436"/>
      </dsp:txXfrm>
    </dsp:sp>
    <dsp:sp modelId="{A6E80948-C404-4544-B2B6-13FE7741F94E}">
      <dsp:nvSpPr>
        <dsp:cNvPr id="0" name=""/>
        <dsp:cNvSpPr/>
      </dsp:nvSpPr>
      <dsp:spPr>
        <a:xfrm rot="1800000">
          <a:off x="4793282" y="832015"/>
          <a:ext cx="225424" cy="3810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00" kern="1200"/>
        </a:p>
      </dsp:txBody>
      <dsp:txXfrm>
        <a:off x="4797812" y="891326"/>
        <a:ext cx="157797" cy="228655"/>
      </dsp:txXfrm>
    </dsp:sp>
    <dsp:sp modelId="{5C9DDA95-EEFF-4E34-96C9-C0D2BAC97BC3}">
      <dsp:nvSpPr>
        <dsp:cNvPr id="0" name=""/>
        <dsp:cNvSpPr/>
      </dsp:nvSpPr>
      <dsp:spPr>
        <a:xfrm>
          <a:off x="5020053" y="849793"/>
          <a:ext cx="1129158" cy="1129158"/>
        </a:xfrm>
        <a:prstGeom prst="ellipse">
          <a:avLst/>
        </a:prstGeom>
        <a:solidFill>
          <a:schemeClr val="accent5">
            <a:hueOff val="1225503"/>
            <a:satOff val="-733"/>
            <a:lumOff val="302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 dirty="0" smtClean="0">
              <a:solidFill>
                <a:schemeClr val="tx1"/>
              </a:solidFill>
            </a:rPr>
            <a:t>Diagnosa</a:t>
          </a:r>
          <a:endParaRPr lang="id-ID" sz="1200" kern="1200" dirty="0">
            <a:solidFill>
              <a:schemeClr val="tx1"/>
            </a:solidFill>
          </a:endParaRPr>
        </a:p>
      </dsp:txBody>
      <dsp:txXfrm>
        <a:off x="5185414" y="1015154"/>
        <a:ext cx="798436" cy="798436"/>
      </dsp:txXfrm>
    </dsp:sp>
    <dsp:sp modelId="{6B7CBA97-560F-4C16-81AE-0A8A484AD304}">
      <dsp:nvSpPr>
        <dsp:cNvPr id="0" name=""/>
        <dsp:cNvSpPr/>
      </dsp:nvSpPr>
      <dsp:spPr>
        <a:xfrm rot="5400000">
          <a:off x="5434097" y="2063915"/>
          <a:ext cx="301070" cy="3810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1225503"/>
            <a:satOff val="-733"/>
            <a:lumOff val="302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00" kern="1200"/>
        </a:p>
      </dsp:txBody>
      <dsp:txXfrm>
        <a:off x="5479258" y="2094973"/>
        <a:ext cx="210749" cy="228655"/>
      </dsp:txXfrm>
    </dsp:sp>
    <dsp:sp modelId="{BB8279C5-5110-447F-8FF8-3F15FCADA629}">
      <dsp:nvSpPr>
        <dsp:cNvPr id="0" name=""/>
        <dsp:cNvSpPr/>
      </dsp:nvSpPr>
      <dsp:spPr>
        <a:xfrm>
          <a:off x="5020053" y="2547010"/>
          <a:ext cx="1129158" cy="1129158"/>
        </a:xfrm>
        <a:prstGeom prst="ellipse">
          <a:avLst/>
        </a:prstGeom>
        <a:solidFill>
          <a:schemeClr val="accent5">
            <a:hueOff val="2451006"/>
            <a:satOff val="-1466"/>
            <a:lumOff val="603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 dirty="0" smtClean="0">
              <a:solidFill>
                <a:schemeClr val="tx1"/>
              </a:solidFill>
            </a:rPr>
            <a:t>Intervensi</a:t>
          </a:r>
          <a:endParaRPr lang="id-ID" sz="1200" kern="1200" dirty="0">
            <a:solidFill>
              <a:schemeClr val="tx1"/>
            </a:solidFill>
          </a:endParaRPr>
        </a:p>
      </dsp:txBody>
      <dsp:txXfrm>
        <a:off x="5185414" y="2712371"/>
        <a:ext cx="798436" cy="798436"/>
      </dsp:txXfrm>
    </dsp:sp>
    <dsp:sp modelId="{B67C92F6-10BA-4E65-B486-3B9D44A8AF35}">
      <dsp:nvSpPr>
        <dsp:cNvPr id="0" name=""/>
        <dsp:cNvSpPr/>
      </dsp:nvSpPr>
      <dsp:spPr>
        <a:xfrm rot="9000000">
          <a:off x="4706560" y="3341088"/>
          <a:ext cx="301070" cy="3810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2451006"/>
            <a:satOff val="-1466"/>
            <a:lumOff val="603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00" kern="1200"/>
        </a:p>
      </dsp:txBody>
      <dsp:txXfrm rot="10800000">
        <a:off x="4790831" y="3394726"/>
        <a:ext cx="210749" cy="228655"/>
      </dsp:txXfrm>
    </dsp:sp>
    <dsp:sp modelId="{A3B269FA-F4A4-4FAF-A9DB-D108F9C922EC}">
      <dsp:nvSpPr>
        <dsp:cNvPr id="0" name=""/>
        <dsp:cNvSpPr/>
      </dsp:nvSpPr>
      <dsp:spPr>
        <a:xfrm>
          <a:off x="3550220" y="3395618"/>
          <a:ext cx="1129158" cy="1129158"/>
        </a:xfrm>
        <a:prstGeom prst="ellipse">
          <a:avLst/>
        </a:prstGeom>
        <a:solidFill>
          <a:schemeClr val="accent5">
            <a:hueOff val="3676508"/>
            <a:satOff val="-2200"/>
            <a:lumOff val="905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 dirty="0" smtClean="0">
              <a:solidFill>
                <a:schemeClr val="tx1"/>
              </a:solidFill>
            </a:rPr>
            <a:t>Implematasi</a:t>
          </a:r>
          <a:endParaRPr lang="id-ID" sz="1200" kern="1200" dirty="0">
            <a:solidFill>
              <a:schemeClr val="tx1"/>
            </a:solidFill>
          </a:endParaRPr>
        </a:p>
      </dsp:txBody>
      <dsp:txXfrm>
        <a:off x="3715581" y="3560979"/>
        <a:ext cx="798436" cy="798436"/>
      </dsp:txXfrm>
    </dsp:sp>
    <dsp:sp modelId="{EEA7E4C0-87CB-44DC-A89B-7E484D0A9F86}">
      <dsp:nvSpPr>
        <dsp:cNvPr id="0" name=""/>
        <dsp:cNvSpPr/>
      </dsp:nvSpPr>
      <dsp:spPr>
        <a:xfrm rot="12600000">
          <a:off x="3236727" y="3349608"/>
          <a:ext cx="301070" cy="3810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3676508"/>
            <a:satOff val="-2200"/>
            <a:lumOff val="90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00" kern="1200"/>
        </a:p>
      </dsp:txBody>
      <dsp:txXfrm rot="10800000">
        <a:off x="3320998" y="3448406"/>
        <a:ext cx="210749" cy="228655"/>
      </dsp:txXfrm>
    </dsp:sp>
    <dsp:sp modelId="{F2B20318-33C2-4E89-9425-4E59B3F90DAF}">
      <dsp:nvSpPr>
        <dsp:cNvPr id="0" name=""/>
        <dsp:cNvSpPr/>
      </dsp:nvSpPr>
      <dsp:spPr>
        <a:xfrm>
          <a:off x="2080387" y="2547010"/>
          <a:ext cx="1129158" cy="1129158"/>
        </a:xfrm>
        <a:prstGeom prst="ellipse">
          <a:avLst/>
        </a:prstGeom>
        <a:solidFill>
          <a:schemeClr val="accent5">
            <a:hueOff val="4902011"/>
            <a:satOff val="-2933"/>
            <a:lumOff val="1207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 dirty="0" smtClean="0">
              <a:solidFill>
                <a:schemeClr val="tx1"/>
              </a:solidFill>
            </a:rPr>
            <a:t>Evaluasi</a:t>
          </a:r>
          <a:endParaRPr lang="id-ID" sz="1200" kern="1200" dirty="0">
            <a:solidFill>
              <a:schemeClr val="tx1"/>
            </a:solidFill>
          </a:endParaRPr>
        </a:p>
      </dsp:txBody>
      <dsp:txXfrm>
        <a:off x="2245748" y="2712371"/>
        <a:ext cx="798436" cy="798436"/>
      </dsp:txXfrm>
    </dsp:sp>
    <dsp:sp modelId="{57268277-593A-40AD-BF38-6562238F6950}">
      <dsp:nvSpPr>
        <dsp:cNvPr id="0" name=""/>
        <dsp:cNvSpPr/>
      </dsp:nvSpPr>
      <dsp:spPr>
        <a:xfrm rot="16200000">
          <a:off x="2494431" y="2080956"/>
          <a:ext cx="301070" cy="3810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4902011"/>
            <a:satOff val="-2933"/>
            <a:lumOff val="12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00" kern="1200"/>
        </a:p>
      </dsp:txBody>
      <dsp:txXfrm>
        <a:off x="2539592" y="2202335"/>
        <a:ext cx="210749" cy="228655"/>
      </dsp:txXfrm>
    </dsp:sp>
    <dsp:sp modelId="{9E7FC3A1-74A1-465C-92AA-66A9D8C1CDDF}">
      <dsp:nvSpPr>
        <dsp:cNvPr id="0" name=""/>
        <dsp:cNvSpPr/>
      </dsp:nvSpPr>
      <dsp:spPr>
        <a:xfrm>
          <a:off x="2080387" y="849793"/>
          <a:ext cx="1129158" cy="1129158"/>
        </a:xfrm>
        <a:prstGeom prst="ellipse">
          <a:avLst/>
        </a:prstGeom>
        <a:solidFill>
          <a:schemeClr val="accent5">
            <a:hueOff val="6127514"/>
            <a:satOff val="-3666"/>
            <a:lumOff val="150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 dirty="0" smtClean="0">
              <a:solidFill>
                <a:schemeClr val="tx1"/>
              </a:solidFill>
            </a:rPr>
            <a:t>Dokumentasi</a:t>
          </a:r>
          <a:endParaRPr lang="id-ID" sz="1200" kern="1200" dirty="0">
            <a:solidFill>
              <a:schemeClr val="tx1"/>
            </a:solidFill>
          </a:endParaRPr>
        </a:p>
      </dsp:txBody>
      <dsp:txXfrm>
        <a:off x="2245748" y="1015154"/>
        <a:ext cx="798436" cy="798436"/>
      </dsp:txXfrm>
    </dsp:sp>
    <dsp:sp modelId="{AEE48B47-CFF1-457A-BD07-E896BFE627A1}">
      <dsp:nvSpPr>
        <dsp:cNvPr id="0" name=""/>
        <dsp:cNvSpPr/>
      </dsp:nvSpPr>
      <dsp:spPr>
        <a:xfrm rot="19800000">
          <a:off x="3199842" y="838395"/>
          <a:ext cx="225424" cy="3810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6127514"/>
            <a:satOff val="-3666"/>
            <a:lumOff val="1509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00" kern="1200"/>
        </a:p>
      </dsp:txBody>
      <dsp:txXfrm>
        <a:off x="3204372" y="931520"/>
        <a:ext cx="157797" cy="2286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A87A34-81AB-432B-8DAE-1953F412C126}" type="datetimeFigureOut">
              <a:rPr lang="en-US" smtClean="0"/>
              <a:pPr/>
              <a:t>12/11/2017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A87A34-81AB-432B-8DAE-1953F412C126}" type="datetimeFigureOut">
              <a:rPr lang="en-US" smtClean="0"/>
              <a:pPr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A87A34-81AB-432B-8DAE-1953F412C126}" type="datetimeFigureOut">
              <a:rPr lang="en-US" smtClean="0"/>
              <a:pPr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A87A34-81AB-432B-8DAE-1953F412C126}" type="datetimeFigureOut">
              <a:rPr lang="en-US" smtClean="0"/>
              <a:pPr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A87A34-81AB-432B-8DAE-1953F412C126}" type="datetimeFigureOut">
              <a:rPr lang="en-US" smtClean="0"/>
              <a:pPr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A87A34-81AB-432B-8DAE-1953F412C126}" type="datetimeFigureOut">
              <a:rPr lang="en-US" smtClean="0"/>
              <a:pPr/>
              <a:t>12/11/2017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A87A34-81AB-432B-8DAE-1953F412C126}" type="datetimeFigureOut">
              <a:rPr lang="en-US" smtClean="0"/>
              <a:pPr/>
              <a:t>12/11/2017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A87A34-81AB-432B-8DAE-1953F412C126}" type="datetimeFigureOut">
              <a:rPr lang="en-US" smtClean="0"/>
              <a:pPr/>
              <a:t>12/11/2017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A87A34-81AB-432B-8DAE-1953F412C126}" type="datetimeFigureOut">
              <a:rPr lang="en-US" smtClean="0"/>
              <a:pPr/>
              <a:t>12/11/2017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48A87A34-81AB-432B-8DAE-1953F412C126}" type="datetimeFigureOut">
              <a:rPr lang="en-US" smtClean="0"/>
              <a:pPr/>
              <a:t>12/11/2017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A87A34-81AB-432B-8DAE-1953F412C126}" type="datetimeFigureOut">
              <a:rPr lang="en-US" smtClean="0"/>
              <a:pPr/>
              <a:t>12/11/2017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8A87A34-81AB-432B-8DAE-1953F412C126}" type="datetimeFigureOut">
              <a:rPr lang="en-US" smtClean="0"/>
              <a:pPr/>
              <a:t>12/11/2017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ASUHAN KEPERAWATAN </a:t>
            </a:r>
            <a:br>
              <a:rPr lang="en-US" dirty="0" smtClean="0"/>
            </a:br>
            <a:r>
              <a:rPr lang="en-US" dirty="0" smtClean="0"/>
              <a:t>GANGGUAN TELINGA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Chandra AGUS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443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Benda Asing</a:t>
            </a:r>
            <a:endParaRPr lang="id-ID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2333625795"/>
              </p:ext>
            </p:extLst>
          </p:nvPr>
        </p:nvGraphicFramePr>
        <p:xfrm>
          <a:off x="3048000" y="181791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28606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Otitis Eksternus</a:t>
            </a:r>
            <a:endParaRPr lang="id-ID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3952860" y="2143116"/>
            <a:ext cx="6000792" cy="321471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>
                <a:latin typeface="Cambria" pitchFamily="18" charset="0"/>
              </a:rPr>
              <a:t>Peradangan, infeksi atau respon alergi pada struktur kanalis akustikus eksternal atau aurikula</a:t>
            </a:r>
          </a:p>
        </p:txBody>
      </p:sp>
    </p:spTree>
    <p:extLst>
      <p:ext uri="{BB962C8B-B14F-4D97-AF65-F5344CB8AC3E}">
        <p14:creationId xmlns:p14="http://schemas.microsoft.com/office/powerpoint/2010/main" xmlns="" val="277883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Proses Keperawatan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243896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id-ID" dirty="0" smtClean="0"/>
              <a:t> An</a:t>
            </a:r>
            <a:r>
              <a:rPr lang="en-US" dirty="0" smtClean="0"/>
              <a:t>A</a:t>
            </a:r>
            <a:r>
              <a:rPr lang="id-ID" dirty="0" smtClean="0"/>
              <a:t>mnesa Keluhan Klien terkait nyeri, apakah ada rasa tersumbat atau apakah ada cairan yang keluar dari telinga</a:t>
            </a:r>
          </a:p>
          <a:p>
            <a:r>
              <a:rPr lang="id-ID" dirty="0"/>
              <a:t> </a:t>
            </a:r>
            <a:r>
              <a:rPr lang="id-ID" dirty="0" smtClean="0"/>
              <a:t>Riwayat kesehatan</a:t>
            </a:r>
          </a:p>
          <a:p>
            <a:pPr>
              <a:buNone/>
            </a:pPr>
            <a:r>
              <a:rPr lang="id-ID" dirty="0"/>
              <a:t> </a:t>
            </a:r>
            <a:r>
              <a:rPr lang="id-ID" dirty="0" smtClean="0"/>
              <a:t>	 Kapan Keluhan ddirasakan</a:t>
            </a:r>
          </a:p>
          <a:p>
            <a:pPr>
              <a:buNone/>
            </a:pPr>
            <a:r>
              <a:rPr lang="id-ID" dirty="0"/>
              <a:t> </a:t>
            </a:r>
            <a:r>
              <a:rPr lang="id-ID" dirty="0" smtClean="0"/>
              <a:t>	apakah klien dalam waktu dekat ada berenang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Apakah klien sering mengorek-ngorek kuping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Apakah klien seorang petinju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Pengkajian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209124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214694"/>
            <a:ext cx="8229600" cy="3213649"/>
          </a:xfrm>
          <a:prstGeom prst="rect">
            <a:avLst/>
          </a:prstGeom>
        </p:spPr>
        <p:txBody>
          <a:bodyPr/>
          <a:lstStyle/>
          <a:p>
            <a:r>
              <a:rPr lang="id-ID" dirty="0" smtClean="0"/>
              <a:t> Gangguan rasa nyaman nyeri pada telinga b.d reaksi inflamasi, reaksi infeksi pada telinga</a:t>
            </a:r>
          </a:p>
          <a:p>
            <a:r>
              <a:rPr lang="id-ID" dirty="0"/>
              <a:t> </a:t>
            </a:r>
            <a:r>
              <a:rPr lang="id-ID" dirty="0" smtClean="0"/>
              <a:t>Perubahan persepsi sensori pendegaran b.d obstruksi</a:t>
            </a:r>
          </a:p>
          <a:p>
            <a:r>
              <a:rPr lang="id-ID" dirty="0"/>
              <a:t> </a:t>
            </a:r>
            <a:r>
              <a:rPr lang="id-ID" dirty="0" smtClean="0"/>
              <a:t>Risiko tinggi terjadi infeski b.d perkembangan penyakit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Diagnosa Keperawatan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413029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id-ID" dirty="0" smtClean="0"/>
              <a:t> Kompres hangat selama 20 menit sebanyak 3 kali sehari dengan mengunakan handuk</a:t>
            </a:r>
          </a:p>
          <a:p>
            <a:r>
              <a:rPr lang="id-ID" dirty="0"/>
              <a:t> </a:t>
            </a:r>
            <a:r>
              <a:rPr lang="id-ID" dirty="0" smtClean="0"/>
              <a:t>Istirahatkan klien</a:t>
            </a:r>
          </a:p>
          <a:p>
            <a:r>
              <a:rPr lang="id-ID" dirty="0"/>
              <a:t> </a:t>
            </a:r>
            <a:r>
              <a:rPr lang="id-ID" dirty="0" smtClean="0"/>
              <a:t>Membatasi gerak kepala</a:t>
            </a:r>
          </a:p>
          <a:p>
            <a:r>
              <a:rPr lang="id-ID" dirty="0"/>
              <a:t> </a:t>
            </a:r>
            <a:r>
              <a:rPr lang="id-ID" dirty="0" smtClean="0"/>
              <a:t>Jelaskan pada klien tentang penyakitnya</a:t>
            </a:r>
          </a:p>
          <a:p>
            <a:r>
              <a:rPr lang="id-ID" dirty="0"/>
              <a:t> </a:t>
            </a:r>
            <a:r>
              <a:rPr lang="id-ID" dirty="0" smtClean="0"/>
              <a:t>Kolaborasi terapi antibiotika</a:t>
            </a:r>
          </a:p>
          <a:p>
            <a:r>
              <a:rPr lang="id-ID" dirty="0"/>
              <a:t> </a:t>
            </a:r>
            <a:r>
              <a:rPr lang="id-ID" dirty="0" smtClean="0"/>
              <a:t>kolaborasi terapi analgesik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Intervensi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43441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id-ID" dirty="0" smtClean="0"/>
              <a:t> Rasa nyaman klien terpenuhi</a:t>
            </a:r>
          </a:p>
          <a:p>
            <a:r>
              <a:rPr lang="id-ID" dirty="0"/>
              <a:t> </a:t>
            </a:r>
            <a:r>
              <a:rPr lang="id-ID" dirty="0" smtClean="0"/>
              <a:t>Persepsi sensori pendegaran dalam batas normal</a:t>
            </a:r>
          </a:p>
          <a:p>
            <a:r>
              <a:rPr lang="id-ID" dirty="0"/>
              <a:t> </a:t>
            </a:r>
            <a:r>
              <a:rPr lang="id-ID" dirty="0" smtClean="0"/>
              <a:t>Tidak terjadi infeksi</a:t>
            </a:r>
          </a:p>
          <a:p>
            <a:r>
              <a:rPr lang="id-ID" dirty="0"/>
              <a:t> </a:t>
            </a:r>
            <a:r>
              <a:rPr lang="id-ID" dirty="0" smtClean="0"/>
              <a:t>harga diri klien tidak terganggu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Evaluasi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396346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TELINGA TENGAH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637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35480"/>
            <a:ext cx="8229600" cy="438912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peradangan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membran</a:t>
            </a:r>
            <a:r>
              <a:rPr lang="en-US" dirty="0" smtClean="0"/>
              <a:t> timpani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bercak-bercak</a:t>
            </a:r>
            <a:r>
              <a:rPr lang="en-US" dirty="0" smtClean="0"/>
              <a:t> </a:t>
            </a:r>
            <a:r>
              <a:rPr lang="en-US" dirty="0" err="1" smtClean="0"/>
              <a:t>putih</a:t>
            </a:r>
            <a:r>
              <a:rPr lang="en-US" dirty="0" smtClean="0"/>
              <a:t> </a:t>
            </a:r>
            <a:r>
              <a:rPr lang="en-US" dirty="0" err="1" smtClean="0"/>
              <a:t>tebal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timbunan</a:t>
            </a:r>
            <a:r>
              <a:rPr lang="en-US" dirty="0" smtClean="0"/>
              <a:t> </a:t>
            </a:r>
            <a:r>
              <a:rPr lang="en-US" dirty="0" err="1" smtClean="0"/>
              <a:t>kolagen</a:t>
            </a:r>
            <a:r>
              <a:rPr lang="en-US" dirty="0" smtClean="0"/>
              <a:t> </a:t>
            </a:r>
            <a:r>
              <a:rPr lang="en-US" dirty="0" err="1" smtClean="0"/>
              <a:t>terhialinisasi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lapisan</a:t>
            </a:r>
            <a:r>
              <a:rPr lang="en-US" dirty="0" smtClean="0"/>
              <a:t> </a:t>
            </a:r>
            <a:r>
              <a:rPr lang="en-US" dirty="0" err="1" smtClean="0"/>
              <a:t>tenaghnya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peradangan</a:t>
            </a:r>
            <a:r>
              <a:rPr lang="en-US" dirty="0" smtClean="0"/>
              <a:t> </a:t>
            </a:r>
            <a:r>
              <a:rPr lang="en-US" dirty="0" err="1" smtClean="0"/>
              <a:t>terdahulu</a:t>
            </a:r>
            <a:r>
              <a:rPr lang="en-US" dirty="0" smtClean="0"/>
              <a:t> (</a:t>
            </a:r>
            <a:r>
              <a:rPr lang="en-US" dirty="0" err="1" smtClean="0"/>
              <a:t>timpanosklerosis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Intervensi</a:t>
            </a:r>
            <a:r>
              <a:rPr lang="en-US" dirty="0" smtClean="0"/>
              <a:t> </a:t>
            </a:r>
            <a:r>
              <a:rPr lang="en-US" dirty="0" err="1" smtClean="0"/>
              <a:t>kolaboratif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Membran</a:t>
            </a:r>
            <a:r>
              <a:rPr lang="en-US" dirty="0" smtClean="0"/>
              <a:t> Timpani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tetes</a:t>
            </a:r>
            <a:r>
              <a:rPr lang="en-US" dirty="0" smtClean="0"/>
              <a:t> </a:t>
            </a:r>
            <a:r>
              <a:rPr lang="en-US" dirty="0" err="1" smtClean="0"/>
              <a:t>telinga</a:t>
            </a:r>
            <a:r>
              <a:rPr lang="en-US" dirty="0" smtClean="0"/>
              <a:t> </a:t>
            </a:r>
            <a:r>
              <a:rPr lang="en-US" dirty="0" err="1" smtClean="0"/>
              <a:t>antibiotika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eritromisin</a:t>
            </a:r>
            <a:r>
              <a:rPr lang="en-US" dirty="0" smtClean="0"/>
              <a:t>,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menghilangkan</a:t>
            </a:r>
            <a:r>
              <a:rPr lang="en-US" dirty="0" smtClean="0"/>
              <a:t> </a:t>
            </a:r>
            <a:r>
              <a:rPr lang="en-US" dirty="0" err="1" smtClean="0"/>
              <a:t>nyeri</a:t>
            </a:r>
            <a:r>
              <a:rPr lang="en-US" dirty="0" smtClean="0"/>
              <a:t>, </a:t>
            </a:r>
            <a:r>
              <a:rPr lang="en-US" dirty="0" err="1" smtClean="0"/>
              <a:t>adanya</a:t>
            </a:r>
            <a:r>
              <a:rPr lang="en-US" dirty="0" smtClean="0"/>
              <a:t> bulging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vesikel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dipecahkan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jarum</a:t>
            </a:r>
            <a:r>
              <a:rPr lang="en-US" dirty="0" smtClean="0"/>
              <a:t> </a:t>
            </a:r>
            <a:r>
              <a:rPr lang="en-US" dirty="0" err="1" smtClean="0"/>
              <a:t>halus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miringotomi</a:t>
            </a:r>
            <a:r>
              <a:rPr lang="en-US" dirty="0" smtClean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   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Membran</a:t>
            </a:r>
            <a:r>
              <a:rPr lang="en-US" dirty="0" smtClean="0"/>
              <a:t> Timpani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0526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35480"/>
            <a:ext cx="8229600" cy="4389120"/>
          </a:xfrm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Tuba </a:t>
            </a:r>
            <a:r>
              <a:rPr lang="en-US" dirty="0" err="1" smtClean="0"/>
              <a:t>Eustakhius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ventilasi</a:t>
            </a:r>
            <a:r>
              <a:rPr lang="en-US" dirty="0" smtClean="0"/>
              <a:t>, drainage secret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menghalangi</a:t>
            </a:r>
            <a:r>
              <a:rPr lang="en-US" dirty="0" smtClean="0"/>
              <a:t> </a:t>
            </a:r>
            <a:r>
              <a:rPr lang="en-US" dirty="0" err="1" smtClean="0"/>
              <a:t>masuknya</a:t>
            </a:r>
            <a:r>
              <a:rPr lang="en-US" dirty="0" smtClean="0"/>
              <a:t> secret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nasopharing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telinga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Ventilasi</a:t>
            </a:r>
            <a:r>
              <a:rPr lang="en-US" dirty="0" smtClean="0"/>
              <a:t>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agar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telinga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     </a:t>
            </a:r>
            <a:r>
              <a:rPr lang="en-US" dirty="0" err="1" smtClean="0"/>
              <a:t>Gangguan</a:t>
            </a:r>
            <a:r>
              <a:rPr lang="en-US" dirty="0" smtClean="0"/>
              <a:t> Tuba </a:t>
            </a:r>
            <a:r>
              <a:rPr lang="en-US" dirty="0" err="1" smtClean="0"/>
              <a:t>Eustakhius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066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1012" y="2202288"/>
            <a:ext cx="8689976" cy="1390918"/>
          </a:xfrm>
        </p:spPr>
        <p:txBody>
          <a:bodyPr/>
          <a:lstStyle/>
          <a:p>
            <a:r>
              <a:rPr lang="en-US" dirty="0" smtClean="0"/>
              <a:t>TELINGA LUAR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933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35480"/>
            <a:ext cx="8229600" cy="438912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yang </a:t>
            </a:r>
            <a:r>
              <a:rPr lang="en-US" dirty="0" err="1" smtClean="0"/>
              <a:t>tiba-tiba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telinga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</a:t>
            </a:r>
            <a:r>
              <a:rPr lang="en-US" dirty="0" err="1" smtClean="0"/>
              <a:t>sewaktu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pesawat</a:t>
            </a:r>
            <a:r>
              <a:rPr lang="en-US" dirty="0" smtClean="0"/>
              <a:t> </a:t>
            </a:r>
            <a:r>
              <a:rPr lang="en-US" dirty="0" err="1" smtClean="0"/>
              <a:t>terbang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menyelam</a:t>
            </a:r>
            <a:r>
              <a:rPr lang="en-US" dirty="0" smtClean="0"/>
              <a:t>, yang </a:t>
            </a:r>
            <a:r>
              <a:rPr lang="en-US" dirty="0" err="1" smtClean="0"/>
              <a:t>menyebabkan</a:t>
            </a:r>
            <a:r>
              <a:rPr lang="en-US" dirty="0" smtClean="0"/>
              <a:t> tuba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melebihi</a:t>
            </a:r>
            <a:r>
              <a:rPr lang="en-US" dirty="0" smtClean="0"/>
              <a:t> 90 mmHg,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yang normal </a:t>
            </a:r>
            <a:r>
              <a:rPr lang="en-US" dirty="0" err="1" smtClean="0"/>
              <a:t>aktivitasnya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 tuba. 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negative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cairan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pembuluh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kapiler</a:t>
            </a:r>
            <a:r>
              <a:rPr lang="en-US" dirty="0" smtClean="0"/>
              <a:t> </a:t>
            </a:r>
            <a:r>
              <a:rPr lang="en-US" dirty="0" err="1" smtClean="0"/>
              <a:t>mukosa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kadangkadang</a:t>
            </a:r>
            <a:r>
              <a:rPr lang="en-US" dirty="0" smtClean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rupture </a:t>
            </a:r>
            <a:r>
              <a:rPr lang="en-US" dirty="0" err="1" smtClean="0"/>
              <a:t>pembuluh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,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cairan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telinga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rongga</a:t>
            </a:r>
            <a:r>
              <a:rPr lang="en-US" dirty="0" smtClean="0"/>
              <a:t> mastoid </a:t>
            </a:r>
            <a:r>
              <a:rPr lang="en-US" dirty="0" err="1" smtClean="0"/>
              <a:t>tercampur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Barotrauma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7299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14400"/>
            <a:ext cx="8229600" cy="5410200"/>
          </a:xfrm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Manifestasi</a:t>
            </a:r>
            <a:r>
              <a:rPr lang="en-US" dirty="0" smtClean="0"/>
              <a:t> </a:t>
            </a:r>
            <a:r>
              <a:rPr lang="en-US" dirty="0" err="1" smtClean="0"/>
              <a:t>klinis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telinga</a:t>
            </a:r>
            <a:r>
              <a:rPr lang="en-US" dirty="0" smtClean="0"/>
              <a:t>,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mengeluh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pendengarannya</a:t>
            </a:r>
            <a:r>
              <a:rPr lang="en-US" dirty="0" smtClean="0"/>
              <a:t>, </a:t>
            </a:r>
            <a:r>
              <a:rPr lang="en-US" dirty="0" err="1" smtClean="0"/>
              <a:t>autofonia</a:t>
            </a:r>
            <a:r>
              <a:rPr lang="en-US" dirty="0" smtClean="0"/>
              <a:t>,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air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telinga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kadang-kadang</a:t>
            </a:r>
            <a:r>
              <a:rPr lang="en-US" dirty="0" smtClean="0"/>
              <a:t> tinnitus </a:t>
            </a:r>
            <a:r>
              <a:rPr lang="en-US" dirty="0" err="1" smtClean="0"/>
              <a:t>dan</a:t>
            </a:r>
            <a:r>
              <a:rPr lang="en-US" dirty="0" smtClean="0"/>
              <a:t> vertigo.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err="1" smtClean="0"/>
              <a:t>Intervensi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diantaranya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Terapi</a:t>
            </a:r>
            <a:r>
              <a:rPr lang="en-US" dirty="0" smtClean="0"/>
              <a:t> </a:t>
            </a:r>
            <a:r>
              <a:rPr lang="en-US" dirty="0" err="1" smtClean="0"/>
              <a:t>dekongestan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cairan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menetap</a:t>
            </a:r>
            <a:r>
              <a:rPr lang="en-US" dirty="0" smtClean="0"/>
              <a:t> </a:t>
            </a:r>
            <a:r>
              <a:rPr lang="en-US" dirty="0" err="1" smtClean="0"/>
              <a:t>ditelinga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dianjurkan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miringotomi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pemasangan</a:t>
            </a:r>
            <a:r>
              <a:rPr lang="en-US" dirty="0" smtClean="0"/>
              <a:t> </a:t>
            </a:r>
            <a:r>
              <a:rPr lang="en-US" dirty="0" err="1" smtClean="0"/>
              <a:t>pipa</a:t>
            </a:r>
            <a:r>
              <a:rPr lang="en-US" dirty="0" smtClean="0"/>
              <a:t> </a:t>
            </a:r>
            <a:r>
              <a:rPr lang="en-US" dirty="0" err="1" smtClean="0"/>
              <a:t>ventilasi</a:t>
            </a:r>
            <a:r>
              <a:rPr lang="en-US" dirty="0" smtClean="0"/>
              <a:t> (Grommet).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733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35480"/>
            <a:ext cx="8229600" cy="4389120"/>
          </a:xfrm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telinga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tulang-tulang</a:t>
            </a:r>
            <a:r>
              <a:rPr lang="en-US" dirty="0" smtClean="0"/>
              <a:t> </a:t>
            </a:r>
            <a:r>
              <a:rPr lang="en-US" dirty="0" err="1" smtClean="0"/>
              <a:t>pendengaran</a:t>
            </a:r>
            <a:r>
              <a:rPr lang="en-US" dirty="0" smtClean="0"/>
              <a:t> (</a:t>
            </a:r>
            <a:r>
              <a:rPr lang="en-US" dirty="0" err="1" smtClean="0"/>
              <a:t>rantai</a:t>
            </a:r>
            <a:r>
              <a:rPr lang="en-US" dirty="0" smtClean="0"/>
              <a:t> </a:t>
            </a:r>
            <a:r>
              <a:rPr lang="en-US" dirty="0" err="1" smtClean="0"/>
              <a:t>osikula</a:t>
            </a:r>
            <a:r>
              <a:rPr lang="en-US" dirty="0" smtClean="0"/>
              <a:t>)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maleus</a:t>
            </a:r>
            <a:r>
              <a:rPr lang="en-US" dirty="0" smtClean="0"/>
              <a:t>, </a:t>
            </a:r>
            <a:r>
              <a:rPr lang="en-US" dirty="0" err="1" smtClean="0"/>
              <a:t>inkus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stapes yang </a:t>
            </a:r>
            <a:r>
              <a:rPr lang="en-US" dirty="0" err="1" smtClean="0"/>
              <a:t>mentransmisikan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membrane tympani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fenestra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, trauma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congenital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menghambat</a:t>
            </a:r>
            <a:r>
              <a:rPr lang="en-US" dirty="0" smtClean="0"/>
              <a:t> </a:t>
            </a:r>
            <a:r>
              <a:rPr lang="en-US" dirty="0" err="1" smtClean="0"/>
              <a:t>transmisi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 smtClean="0"/>
              <a:t>C.    Gangguan pada Rantai Osikula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2306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838200"/>
            <a:ext cx="8229600" cy="54864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err="1" smtClean="0"/>
              <a:t>Osikula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kelainan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, </a:t>
            </a:r>
            <a:r>
              <a:rPr lang="en-US" dirty="0" err="1" smtClean="0"/>
              <a:t>terputus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terfiksasi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congenital, </a:t>
            </a:r>
            <a:r>
              <a:rPr lang="en-US" dirty="0" err="1" smtClean="0"/>
              <a:t>bentuk</a:t>
            </a:r>
            <a:r>
              <a:rPr lang="en-US" dirty="0" smtClean="0"/>
              <a:t> yang paling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hilangnya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inkus</a:t>
            </a:r>
            <a:r>
              <a:rPr lang="en-US" dirty="0" smtClean="0"/>
              <a:t> dam </a:t>
            </a:r>
            <a:r>
              <a:rPr lang="en-US" dirty="0" err="1" smtClean="0"/>
              <a:t>fiksasi</a:t>
            </a:r>
            <a:r>
              <a:rPr lang="en-US" dirty="0" smtClean="0"/>
              <a:t> stapes. Liang </a:t>
            </a:r>
            <a:r>
              <a:rPr lang="en-US" dirty="0" err="1" smtClean="0"/>
              <a:t>telinga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berujung</a:t>
            </a:r>
            <a:r>
              <a:rPr lang="en-US" dirty="0" smtClean="0"/>
              <a:t> </a:t>
            </a:r>
            <a:r>
              <a:rPr lang="en-US" dirty="0" err="1" smtClean="0"/>
              <a:t>buntu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tumbuh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penyempitan</a:t>
            </a:r>
            <a:r>
              <a:rPr lang="en-US" dirty="0" smtClean="0"/>
              <a:t> </a:t>
            </a:r>
            <a:r>
              <a:rPr lang="en-US" dirty="0" err="1" smtClean="0"/>
              <a:t>konsentris</a:t>
            </a:r>
            <a:r>
              <a:rPr lang="en-US" dirty="0" smtClean="0"/>
              <a:t>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ketulian</a:t>
            </a:r>
            <a:r>
              <a:rPr lang="en-US" dirty="0" smtClean="0"/>
              <a:t> congenital yang 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dini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Koreksi</a:t>
            </a:r>
            <a:r>
              <a:rPr lang="en-US" dirty="0" smtClean="0"/>
              <a:t> </a:t>
            </a:r>
            <a:r>
              <a:rPr lang="en-US" dirty="0" err="1" smtClean="0"/>
              <a:t>kosmetik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mikrosa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perunya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Bantu </a:t>
            </a:r>
            <a:r>
              <a:rPr lang="en-US" dirty="0" err="1" smtClean="0"/>
              <a:t>mendengar</a:t>
            </a:r>
            <a:r>
              <a:rPr lang="en-US" dirty="0" smtClean="0"/>
              <a:t> yang </a:t>
            </a:r>
            <a:r>
              <a:rPr lang="en-US" dirty="0" err="1" smtClean="0"/>
              <a:t>menempel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pendengaran</a:t>
            </a:r>
            <a:r>
              <a:rPr lang="en-US" dirty="0" smtClean="0"/>
              <a:t> agar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sekitarnya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781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35480"/>
            <a:ext cx="8229600" cy="4389120"/>
          </a:xfrm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Otosklerosis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kapsul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labirin</a:t>
            </a:r>
            <a:r>
              <a:rPr lang="en-US" dirty="0" smtClean="0"/>
              <a:t> yang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spongiosis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kaki stapes, </a:t>
            </a:r>
            <a:r>
              <a:rPr lang="en-US" dirty="0" err="1" smtClean="0"/>
              <a:t>sehingga</a:t>
            </a:r>
            <a:r>
              <a:rPr lang="en-US" dirty="0" smtClean="0"/>
              <a:t> stapes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kaku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menghantarkan</a:t>
            </a:r>
            <a:r>
              <a:rPr lang="en-US" dirty="0" smtClean="0"/>
              <a:t> </a:t>
            </a:r>
            <a:r>
              <a:rPr lang="en-US" dirty="0" err="1" smtClean="0"/>
              <a:t>getaran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labirin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Otosklerosis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herediter</a:t>
            </a:r>
            <a:r>
              <a:rPr lang="en-US" dirty="0" smtClean="0"/>
              <a:t> yang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dominant </a:t>
            </a:r>
            <a:r>
              <a:rPr lang="en-US" dirty="0" err="1" smtClean="0"/>
              <a:t>autosomal</a:t>
            </a:r>
            <a:r>
              <a:rPr lang="en-US" dirty="0" smtClean="0"/>
              <a:t> yang </a:t>
            </a:r>
            <a:r>
              <a:rPr lang="en-US" dirty="0" err="1" smtClean="0"/>
              <a:t>diwariskan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/>
              <a:t>Otosklerosis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7037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35480"/>
            <a:ext cx="8229600" cy="4389120"/>
          </a:xfrm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Rinne</a:t>
            </a:r>
            <a:r>
              <a:rPr lang="en-US" dirty="0" smtClean="0"/>
              <a:t> abnormal.</a:t>
            </a:r>
          </a:p>
          <a:p>
            <a:r>
              <a:rPr lang="en-US" dirty="0" err="1" smtClean="0"/>
              <a:t>Hilangnya</a:t>
            </a:r>
            <a:r>
              <a:rPr lang="en-US" dirty="0" smtClean="0"/>
              <a:t> </a:t>
            </a:r>
            <a:r>
              <a:rPr lang="en-US" dirty="0" err="1" smtClean="0"/>
              <a:t>pendengaran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progesive</a:t>
            </a:r>
            <a:r>
              <a:rPr lang="en-US" dirty="0" smtClean="0"/>
              <a:t> </a:t>
            </a:r>
            <a:r>
              <a:rPr lang="en-US" dirty="0" err="1" smtClean="0"/>
              <a:t>lambat</a:t>
            </a:r>
            <a:r>
              <a:rPr lang="en-US" dirty="0" smtClean="0"/>
              <a:t>.</a:t>
            </a:r>
          </a:p>
          <a:p>
            <a:r>
              <a:rPr lang="en-US" dirty="0" smtClean="0"/>
              <a:t>Membrane tympani normal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berwarna</a:t>
            </a:r>
            <a:r>
              <a:rPr lang="en-US" dirty="0" smtClean="0"/>
              <a:t> orange </a:t>
            </a:r>
            <a:r>
              <a:rPr lang="en-US" dirty="0" err="1" smtClean="0"/>
              <a:t>kemerahan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peningakatan</a:t>
            </a:r>
            <a:r>
              <a:rPr lang="en-US" dirty="0" smtClean="0"/>
              <a:t> </a:t>
            </a:r>
            <a:r>
              <a:rPr lang="en-US" dirty="0" err="1" smtClean="0"/>
              <a:t>vaskularisasi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telinga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Otosklerosis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902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35480"/>
            <a:ext cx="8229600" cy="4389120"/>
          </a:xfrm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Pengangkatan</a:t>
            </a:r>
            <a:r>
              <a:rPr lang="en-US" dirty="0" smtClean="0"/>
              <a:t> stapes yang </a:t>
            </a:r>
            <a:r>
              <a:rPr lang="en-US" dirty="0" err="1" smtClean="0"/>
              <a:t>diganti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prosthesis metallic (</a:t>
            </a:r>
            <a:r>
              <a:rPr lang="en-US" dirty="0" err="1" smtClean="0"/>
              <a:t>stapedektomy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fluorikal</a:t>
            </a:r>
            <a:r>
              <a:rPr lang="en-US" dirty="0" smtClean="0"/>
              <a:t> (</a:t>
            </a:r>
            <a:r>
              <a:rPr lang="en-US" dirty="0" err="1" smtClean="0"/>
              <a:t>suplemen</a:t>
            </a:r>
            <a:r>
              <a:rPr lang="en-US" dirty="0" smtClean="0"/>
              <a:t> fluoride)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memperlambat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spongiosa</a:t>
            </a:r>
            <a:r>
              <a:rPr lang="en-US" dirty="0" smtClean="0"/>
              <a:t> abnormal</a:t>
            </a:r>
          </a:p>
          <a:p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Bantu </a:t>
            </a:r>
            <a:r>
              <a:rPr lang="en-US" dirty="0" err="1" smtClean="0"/>
              <a:t>Dengar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Penatalaksanaan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418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209800"/>
            <a:ext cx="8229600" cy="4114800"/>
          </a:xfrm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Otitis</a:t>
            </a:r>
            <a:r>
              <a:rPr lang="en-US" dirty="0" smtClean="0"/>
              <a:t> media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pendengaran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mukosa</a:t>
            </a:r>
            <a:r>
              <a:rPr lang="en-US" dirty="0" smtClean="0"/>
              <a:t> </a:t>
            </a:r>
            <a:r>
              <a:rPr lang="en-US" dirty="0" err="1" smtClean="0"/>
              <a:t>telinga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, tuba </a:t>
            </a:r>
            <a:r>
              <a:rPr lang="en-US" dirty="0" err="1" smtClean="0"/>
              <a:t>eustakhius</a:t>
            </a:r>
            <a:r>
              <a:rPr lang="en-US" dirty="0" smtClean="0"/>
              <a:t>, </a:t>
            </a:r>
            <a:r>
              <a:rPr lang="en-US" dirty="0" err="1" smtClean="0"/>
              <a:t>antrum</a:t>
            </a:r>
            <a:r>
              <a:rPr lang="en-US" dirty="0" smtClean="0"/>
              <a:t> mastoid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sel-sel</a:t>
            </a:r>
            <a:r>
              <a:rPr lang="en-US" dirty="0" smtClean="0"/>
              <a:t> mastoid.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err="1" smtClean="0"/>
              <a:t>Otitis</a:t>
            </a:r>
            <a:r>
              <a:rPr lang="en-US" dirty="0" smtClean="0"/>
              <a:t> Media </a:t>
            </a:r>
            <a:r>
              <a:rPr lang="en-US" dirty="0" err="1" smtClean="0"/>
              <a:t>Akut</a:t>
            </a:r>
            <a:r>
              <a:rPr lang="en-US" dirty="0" smtClean="0"/>
              <a:t> (OMA)</a:t>
            </a:r>
          </a:p>
          <a:p>
            <a:r>
              <a:rPr lang="en-US" b="1" dirty="0" err="1" smtClean="0"/>
              <a:t>Otitis</a:t>
            </a:r>
            <a:r>
              <a:rPr lang="en-US" b="1" dirty="0" smtClean="0"/>
              <a:t> Media </a:t>
            </a:r>
            <a:r>
              <a:rPr lang="en-US" b="1" dirty="0" err="1" smtClean="0"/>
              <a:t>Akut</a:t>
            </a:r>
            <a:r>
              <a:rPr lang="en-US" b="1" dirty="0" smtClean="0"/>
              <a:t> (OMA)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yang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serangan</a:t>
            </a:r>
            <a:r>
              <a:rPr lang="en-US" dirty="0" smtClean="0"/>
              <a:t> </a:t>
            </a:r>
            <a:r>
              <a:rPr lang="en-US" dirty="0" err="1" smtClean="0"/>
              <a:t>mendadak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bakteri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telinga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/>
              <a:t>Otitits</a:t>
            </a:r>
            <a:r>
              <a:rPr lang="en-US" b="1" i="1" dirty="0" smtClean="0"/>
              <a:t> 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20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35480"/>
            <a:ext cx="8229600" cy="438912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Masuknya</a:t>
            </a:r>
            <a:r>
              <a:rPr lang="en-US" dirty="0" smtClean="0"/>
              <a:t> </a:t>
            </a:r>
            <a:r>
              <a:rPr lang="en-US" dirty="0" err="1" smtClean="0"/>
              <a:t>bakteri</a:t>
            </a:r>
            <a:r>
              <a:rPr lang="en-US" dirty="0" smtClean="0"/>
              <a:t> </a:t>
            </a:r>
            <a:r>
              <a:rPr lang="en-US" dirty="0" err="1" smtClean="0"/>
              <a:t>patogenik</a:t>
            </a:r>
            <a:r>
              <a:rPr lang="en-US" dirty="0" smtClean="0"/>
              <a:t> (Streptococcus </a:t>
            </a:r>
            <a:r>
              <a:rPr lang="en-US" dirty="0" err="1" smtClean="0"/>
              <a:t>Pnemoniae</a:t>
            </a:r>
            <a:r>
              <a:rPr lang="en-US" dirty="0" smtClean="0"/>
              <a:t>, </a:t>
            </a:r>
            <a:r>
              <a:rPr lang="en-US" dirty="0" err="1" smtClean="0"/>
              <a:t>Hemophillus</a:t>
            </a:r>
            <a:r>
              <a:rPr lang="en-US" dirty="0" smtClean="0"/>
              <a:t> Influenza, </a:t>
            </a:r>
            <a:r>
              <a:rPr lang="en-US" dirty="0" err="1" smtClean="0"/>
              <a:t>Moraxella</a:t>
            </a:r>
            <a:r>
              <a:rPr lang="en-US" dirty="0" smtClean="0"/>
              <a:t> </a:t>
            </a:r>
            <a:r>
              <a:rPr lang="en-US" dirty="0" err="1" smtClean="0"/>
              <a:t>Catarrhalis</a:t>
            </a:r>
            <a:r>
              <a:rPr lang="en-US" dirty="0" smtClean="0"/>
              <a:t>)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telinga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Disfungsi</a:t>
            </a:r>
            <a:r>
              <a:rPr lang="en-US" dirty="0" smtClean="0"/>
              <a:t> tuba </a:t>
            </a:r>
            <a:r>
              <a:rPr lang="en-US" dirty="0" err="1" smtClean="0"/>
              <a:t>eustakhius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obstruksi</a:t>
            </a:r>
            <a:r>
              <a:rPr lang="en-US" dirty="0" smtClean="0"/>
              <a:t> yang </a:t>
            </a:r>
            <a:r>
              <a:rPr lang="en-US" dirty="0" err="1" smtClean="0"/>
              <a:t>diakibatkan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pernapasan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, </a:t>
            </a:r>
            <a:r>
              <a:rPr lang="en-US" dirty="0" err="1" smtClean="0"/>
              <a:t>inflamasi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disekitar</a:t>
            </a:r>
            <a:r>
              <a:rPr lang="en-US" dirty="0" smtClean="0"/>
              <a:t> (</a:t>
            </a:r>
            <a:r>
              <a:rPr lang="en-US" dirty="0" err="1" smtClean="0"/>
              <a:t>sinusitis,hipertropi</a:t>
            </a:r>
            <a:r>
              <a:rPr lang="en-US" dirty="0" smtClean="0"/>
              <a:t> adenoid),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alergi</a:t>
            </a:r>
            <a:r>
              <a:rPr lang="en-US" dirty="0" smtClean="0"/>
              <a:t> (rhinitis </a:t>
            </a:r>
            <a:r>
              <a:rPr lang="en-US" dirty="0" err="1" smtClean="0"/>
              <a:t>Alergika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Penyebab utama </a:t>
            </a:r>
            <a:r>
              <a:rPr lang="fi-FI" b="1" dirty="0" smtClean="0"/>
              <a:t>Otitis Media Akut (OMA) </a:t>
            </a:r>
            <a:r>
              <a:rPr lang="fi-FI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005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35480"/>
            <a:ext cx="8229600" cy="43891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err="1" smtClean="0"/>
              <a:t>Otlagia</a:t>
            </a:r>
            <a:r>
              <a:rPr lang="en-US" dirty="0" smtClean="0"/>
              <a:t> (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telingah</a:t>
            </a:r>
            <a:r>
              <a:rPr lang="en-US" dirty="0" smtClean="0"/>
              <a:t>),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hilang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spontan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perforasi</a:t>
            </a:r>
            <a:r>
              <a:rPr lang="en-US" dirty="0" smtClean="0"/>
              <a:t> </a:t>
            </a:r>
            <a:r>
              <a:rPr lang="en-US" dirty="0" err="1" smtClean="0"/>
              <a:t>spontan</a:t>
            </a:r>
            <a:r>
              <a:rPr lang="en-US" dirty="0" smtClean="0"/>
              <a:t> membrane timpani.</a:t>
            </a:r>
          </a:p>
          <a:p>
            <a:pPr lvl="0"/>
            <a:r>
              <a:rPr lang="en-US" dirty="0" err="1" smtClean="0"/>
              <a:t>Keluarnya</a:t>
            </a:r>
            <a:r>
              <a:rPr lang="en-US" dirty="0" smtClean="0"/>
              <a:t> </a:t>
            </a:r>
            <a:r>
              <a:rPr lang="en-US" dirty="0" err="1" smtClean="0"/>
              <a:t>cairan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telinga</a:t>
            </a:r>
            <a:endParaRPr lang="en-US" dirty="0" smtClean="0"/>
          </a:p>
          <a:p>
            <a:pPr lvl="0"/>
            <a:r>
              <a:rPr lang="en-US" dirty="0" err="1" smtClean="0"/>
              <a:t>Demam</a:t>
            </a:r>
            <a:endParaRPr lang="en-US" dirty="0" smtClean="0"/>
          </a:p>
          <a:p>
            <a:pPr lvl="0"/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pendengaran</a:t>
            </a:r>
            <a:endParaRPr lang="en-US" dirty="0" smtClean="0"/>
          </a:p>
          <a:p>
            <a:pPr lvl="0"/>
            <a:r>
              <a:rPr lang="en-US" dirty="0" err="1" smtClean="0"/>
              <a:t>Tinitus</a:t>
            </a: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b="1" dirty="0" err="1" smtClean="0"/>
              <a:t>Penatalaksanaan</a:t>
            </a:r>
            <a:endParaRPr lang="en-US" b="1" dirty="0" smtClean="0"/>
          </a:p>
          <a:p>
            <a:pPr lvl="0"/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antibiotika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miringotomi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Tanda dan Gejala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179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1488" y="1931831"/>
            <a:ext cx="5829312" cy="419433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4000" cap="none" dirty="0" smtClean="0">
                <a:latin typeface="Cambria" pitchFamily="18" charset="0"/>
              </a:rPr>
              <a:t>  </a:t>
            </a:r>
            <a:r>
              <a:rPr lang="id-ID" sz="4000" cap="none" dirty="0" smtClean="0">
                <a:latin typeface="Cambria" pitchFamily="18" charset="0"/>
              </a:rPr>
              <a:t>Telinga luar terdiri dari daun telinga (pinna/aurikula), meatus akustikus, kanalis auditorius eksternus dan membrane</a:t>
            </a:r>
            <a:r>
              <a:rPr lang="en-US" sz="4000" cap="none" dirty="0" smtClean="0">
                <a:latin typeface="Cambria" pitchFamily="18" charset="0"/>
              </a:rPr>
              <a:t> </a:t>
            </a:r>
            <a:r>
              <a:rPr lang="id-ID" sz="4000" cap="none" dirty="0" smtClean="0">
                <a:latin typeface="Cambria" pitchFamily="18" charset="0"/>
              </a:rPr>
              <a:t>timpani</a:t>
            </a:r>
            <a:endParaRPr lang="id-ID" sz="4000" cap="none" dirty="0">
              <a:latin typeface="Cambr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Telinga Luar</a:t>
            </a:r>
            <a:endParaRPr lang="id-ID" dirty="0"/>
          </a:p>
        </p:txBody>
      </p:sp>
      <p:pic>
        <p:nvPicPr>
          <p:cNvPr id="4" name="Picture 3" descr="cell-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3775" y="922835"/>
            <a:ext cx="3191814" cy="5095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84392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35480"/>
            <a:ext cx="8229600" cy="438912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OMK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perforasi</a:t>
            </a:r>
            <a:r>
              <a:rPr lang="en-US" dirty="0" smtClean="0"/>
              <a:t> </a:t>
            </a:r>
            <a:r>
              <a:rPr lang="en-US" dirty="0" err="1" smtClean="0"/>
              <a:t>membran</a:t>
            </a:r>
            <a:r>
              <a:rPr lang="en-US" dirty="0" smtClean="0"/>
              <a:t> timpani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permanen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pengeluaran</a:t>
            </a:r>
            <a:r>
              <a:rPr lang="en-US" dirty="0" smtClean="0"/>
              <a:t> pus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kadang-kadang</a:t>
            </a:r>
            <a:r>
              <a:rPr lang="en-US" dirty="0" smtClean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mukosa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telinga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err="1" smtClean="0"/>
              <a:t>Etiologi</a:t>
            </a:r>
            <a:endParaRPr lang="en-US" b="1" dirty="0" smtClean="0"/>
          </a:p>
          <a:p>
            <a:r>
              <a:rPr lang="sv-SE" dirty="0" smtClean="0"/>
              <a:t>Otitis media kronis biasanya disebabkan karena pengulangan dari penyakit otitis media akut dan disfungsi tuba akustikus.</a:t>
            </a:r>
          </a:p>
          <a:p>
            <a:r>
              <a:rPr lang="sv-SE" dirty="0" smtClean="0"/>
              <a:t>Trauma atau penyakit lain.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Otitis</a:t>
            </a:r>
            <a:r>
              <a:rPr lang="en-US" dirty="0" smtClean="0"/>
              <a:t> Media </a:t>
            </a:r>
            <a:r>
              <a:rPr lang="en-US" dirty="0" err="1" smtClean="0"/>
              <a:t>Kronis</a:t>
            </a:r>
            <a:r>
              <a:rPr lang="en-US" dirty="0" smtClean="0"/>
              <a:t> (OMK)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999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35480"/>
            <a:ext cx="8229600" cy="4389120"/>
          </a:xfrm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Pendengaran</a:t>
            </a:r>
            <a:endParaRPr lang="en-US" dirty="0" smtClean="0"/>
          </a:p>
          <a:p>
            <a:r>
              <a:rPr lang="en-US" dirty="0" err="1" smtClean="0"/>
              <a:t>Otorea</a:t>
            </a:r>
            <a:r>
              <a:rPr lang="en-US" dirty="0" smtClean="0"/>
              <a:t> </a:t>
            </a:r>
            <a:r>
              <a:rPr lang="en-US" dirty="0" err="1" smtClean="0"/>
              <a:t>intermitten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persisten</a:t>
            </a:r>
            <a:r>
              <a:rPr lang="en-US" dirty="0" smtClean="0"/>
              <a:t> yang </a:t>
            </a:r>
            <a:r>
              <a:rPr lang="en-US" dirty="0" err="1" smtClean="0"/>
              <a:t>bau</a:t>
            </a:r>
            <a:r>
              <a:rPr lang="en-US" dirty="0" smtClean="0"/>
              <a:t> </a:t>
            </a:r>
            <a:r>
              <a:rPr lang="en-US" dirty="0" err="1" smtClean="0"/>
              <a:t>busuk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nyeri</a:t>
            </a:r>
            <a:endParaRPr lang="en-US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audiogram </a:t>
            </a:r>
            <a:r>
              <a:rPr lang="en-US" dirty="0" err="1" smtClean="0"/>
              <a:t>menunjukan</a:t>
            </a:r>
            <a:r>
              <a:rPr lang="en-US" dirty="0" smtClean="0"/>
              <a:t> </a:t>
            </a:r>
            <a:r>
              <a:rPr lang="en-US" dirty="0" err="1" smtClean="0"/>
              <a:t>tuli</a:t>
            </a:r>
            <a:r>
              <a:rPr lang="en-US" dirty="0" smtClean="0"/>
              <a:t> </a:t>
            </a:r>
            <a:r>
              <a:rPr lang="en-US" dirty="0" err="1" smtClean="0"/>
              <a:t>konduktif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074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35480"/>
            <a:ext cx="8229600" cy="438912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err="1" smtClean="0"/>
              <a:t>Penanganan</a:t>
            </a:r>
            <a:r>
              <a:rPr lang="en-US" dirty="0" smtClean="0"/>
              <a:t> local : </a:t>
            </a:r>
            <a:r>
              <a:rPr lang="en-US" dirty="0" err="1" smtClean="0"/>
              <a:t>pembersihan</a:t>
            </a:r>
            <a:r>
              <a:rPr lang="en-US" dirty="0" smtClean="0"/>
              <a:t> </a:t>
            </a:r>
            <a:r>
              <a:rPr lang="en-US" dirty="0" err="1" smtClean="0"/>
              <a:t>hati-hati</a:t>
            </a:r>
            <a:r>
              <a:rPr lang="en-US" dirty="0" smtClean="0"/>
              <a:t> </a:t>
            </a:r>
            <a:r>
              <a:rPr lang="en-US" dirty="0" err="1" smtClean="0"/>
              <a:t>telinga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otoskop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penghisap</a:t>
            </a:r>
            <a:r>
              <a:rPr lang="en-US" dirty="0" smtClean="0"/>
              <a:t>,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antibiotika</a:t>
            </a:r>
            <a:r>
              <a:rPr lang="en-US" dirty="0" smtClean="0"/>
              <a:t> </a:t>
            </a:r>
            <a:r>
              <a:rPr lang="en-US" dirty="0" err="1" smtClean="0"/>
              <a:t>tetes</a:t>
            </a:r>
            <a:endParaRPr lang="en-US" dirty="0" smtClean="0"/>
          </a:p>
          <a:p>
            <a:r>
              <a:rPr lang="en-US" dirty="0" err="1" smtClean="0"/>
              <a:t>Timpanoplasti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mengembalikan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telinga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, </a:t>
            </a:r>
            <a:r>
              <a:rPr lang="en-US" dirty="0" err="1" smtClean="0"/>
              <a:t>menutup</a:t>
            </a:r>
            <a:r>
              <a:rPr lang="en-US" dirty="0" smtClean="0"/>
              <a:t> </a:t>
            </a:r>
            <a:r>
              <a:rPr lang="en-US" dirty="0" err="1" smtClean="0"/>
              <a:t>lubang</a:t>
            </a:r>
            <a:r>
              <a:rPr lang="en-US" dirty="0" smtClean="0"/>
              <a:t> </a:t>
            </a:r>
            <a:r>
              <a:rPr lang="en-US" dirty="0" err="1" smtClean="0"/>
              <a:t>perforasi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,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berulang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pendengaran</a:t>
            </a:r>
            <a:endParaRPr lang="en-US" dirty="0" smtClean="0"/>
          </a:p>
          <a:p>
            <a:r>
              <a:rPr lang="en-US" dirty="0" err="1" smtClean="0"/>
              <a:t>Prodesur</a:t>
            </a:r>
            <a:r>
              <a:rPr lang="en-US" dirty="0" smtClean="0"/>
              <a:t> </a:t>
            </a:r>
            <a:r>
              <a:rPr lang="en-US" dirty="0" err="1" smtClean="0"/>
              <a:t>bedah</a:t>
            </a:r>
            <a:r>
              <a:rPr lang="en-US" dirty="0" smtClean="0"/>
              <a:t> paling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I ( </a:t>
            </a:r>
            <a:r>
              <a:rPr lang="en-US" dirty="0" err="1" smtClean="0"/>
              <a:t>miringoplasti</a:t>
            </a:r>
            <a:r>
              <a:rPr lang="en-US" dirty="0" smtClean="0"/>
              <a:t> 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menutup</a:t>
            </a:r>
            <a:r>
              <a:rPr lang="en-US" dirty="0" smtClean="0"/>
              <a:t> </a:t>
            </a:r>
            <a:r>
              <a:rPr lang="en-US" dirty="0" err="1" smtClean="0"/>
              <a:t>lubang</a:t>
            </a:r>
            <a:r>
              <a:rPr lang="en-US" dirty="0" smtClean="0"/>
              <a:t> </a:t>
            </a:r>
            <a:r>
              <a:rPr lang="en-US" dirty="0" err="1" smtClean="0"/>
              <a:t>perforasi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membrane timpani, </a:t>
            </a:r>
            <a:r>
              <a:rPr lang="en-US" dirty="0" err="1" smtClean="0"/>
              <a:t>tipe</a:t>
            </a:r>
            <a:r>
              <a:rPr lang="en-US" dirty="0" smtClean="0"/>
              <a:t> II </a:t>
            </a:r>
            <a:r>
              <a:rPr lang="en-US" dirty="0" err="1" smtClean="0"/>
              <a:t>sampai</a:t>
            </a:r>
            <a:r>
              <a:rPr lang="en-US" dirty="0" smtClean="0"/>
              <a:t> V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intensif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telinga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Penatalaksanaan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9608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TELINGA DALAM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205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533400"/>
            <a:ext cx="7924800" cy="609600"/>
          </a:xfrm>
        </p:spPr>
        <p:txBody>
          <a:bodyPr/>
          <a:lstStyle/>
          <a:p>
            <a:r>
              <a:rPr lang="en-US" sz="3600"/>
              <a:t>PATOLOGI TELINGA DALAM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28914" y="1981200"/>
            <a:ext cx="9956800" cy="3657600"/>
          </a:xfrm>
        </p:spPr>
        <p:txBody>
          <a:bodyPr/>
          <a:lstStyle/>
          <a:p>
            <a:pPr marL="609600" indent="-6096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dirty="0" err="1"/>
              <a:t>Radang</a:t>
            </a:r>
            <a:r>
              <a:rPr lang="en-US" sz="2800" dirty="0"/>
              <a:t> : </a:t>
            </a:r>
            <a:r>
              <a:rPr lang="en-US" sz="2800" dirty="0" err="1"/>
              <a:t>labirintitis</a:t>
            </a:r>
            <a:endParaRPr lang="en-US" sz="2800" dirty="0"/>
          </a:p>
          <a:p>
            <a:pPr marL="609600" indent="-6096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Trauma </a:t>
            </a:r>
            <a:r>
              <a:rPr lang="en-US" sz="2800" dirty="0" smtClean="0"/>
              <a:t>: </a:t>
            </a:r>
            <a:r>
              <a:rPr lang="en-US" sz="2800" dirty="0" err="1" smtClean="0"/>
              <a:t>mekanik</a:t>
            </a:r>
            <a:r>
              <a:rPr lang="en-US" sz="2800" dirty="0"/>
              <a:t> </a:t>
            </a:r>
            <a:r>
              <a:rPr lang="en-US" sz="2800" dirty="0" err="1" smtClean="0"/>
              <a:t>akustik</a:t>
            </a:r>
            <a:endParaRPr lang="en-US" sz="2800" dirty="0" smtClean="0"/>
          </a:p>
          <a:p>
            <a:pPr marL="609600" indent="-6096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dirty="0" err="1" smtClean="0"/>
              <a:t>Gangguan</a:t>
            </a:r>
            <a:r>
              <a:rPr lang="en-US" sz="2800" dirty="0" smtClean="0"/>
              <a:t> </a:t>
            </a:r>
            <a:r>
              <a:rPr lang="en-US" sz="2800" dirty="0" err="1"/>
              <a:t>pendengaran</a:t>
            </a:r>
            <a:endParaRPr lang="en-US" sz="2800" dirty="0"/>
          </a:p>
          <a:p>
            <a:pPr marL="609600" indent="-6096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dirty="0" err="1" smtClean="0"/>
              <a:t>Gangguan</a:t>
            </a:r>
            <a:r>
              <a:rPr lang="en-US" sz="2800" dirty="0" smtClean="0"/>
              <a:t> </a:t>
            </a:r>
            <a:r>
              <a:rPr lang="en-US" sz="2800" dirty="0" err="1"/>
              <a:t>keseimbangan</a:t>
            </a:r>
            <a:endParaRPr lang="en-US" sz="2800" dirty="0"/>
          </a:p>
          <a:p>
            <a:pPr marL="609600" indent="-6096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dirty="0" err="1" smtClean="0"/>
              <a:t>Kelainan</a:t>
            </a:r>
            <a:r>
              <a:rPr lang="en-US" sz="2800" dirty="0" smtClean="0"/>
              <a:t> </a:t>
            </a:r>
            <a:r>
              <a:rPr lang="en-US" sz="2800" dirty="0"/>
              <a:t>congenital  </a:t>
            </a:r>
            <a:endParaRPr lang="en-US" sz="2800" dirty="0" smtClean="0"/>
          </a:p>
          <a:p>
            <a:pPr marL="609600" indent="-6096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dirty="0" err="1" smtClean="0"/>
              <a:t>Neoplasma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17037827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928914" y="990600"/>
            <a:ext cx="10638972" cy="55626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 err="1"/>
              <a:t>Causa</a:t>
            </a:r>
            <a:r>
              <a:rPr lang="en-US" sz="2800" dirty="0"/>
              <a:t> 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800" dirty="0"/>
              <a:t>		- OMK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800" dirty="0"/>
              <a:t>		- </a:t>
            </a:r>
            <a:r>
              <a:rPr lang="en-US" sz="2800" dirty="0" err="1"/>
              <a:t>cholesteatom</a:t>
            </a:r>
            <a:endParaRPr lang="en-US" sz="28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800" dirty="0"/>
              <a:t>		- </a:t>
            </a:r>
            <a:r>
              <a:rPr lang="en-US" sz="2800" dirty="0" err="1"/>
              <a:t>mastoiditis</a:t>
            </a:r>
            <a:endParaRPr lang="en-US" sz="28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800" dirty="0"/>
              <a:t>		- trauma : </a:t>
            </a:r>
            <a:r>
              <a:rPr lang="en-US" sz="2800" dirty="0" err="1"/>
              <a:t>rudapaksa</a:t>
            </a:r>
            <a:endParaRPr lang="en-US" sz="28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 err="1"/>
              <a:t>Jalannya</a:t>
            </a:r>
            <a:r>
              <a:rPr lang="en-US" sz="2800" dirty="0"/>
              <a:t> </a:t>
            </a:r>
            <a:r>
              <a:rPr lang="en-US" sz="2800" dirty="0" err="1"/>
              <a:t>infeksi</a:t>
            </a:r>
            <a:r>
              <a:rPr lang="en-US" sz="2800" dirty="0"/>
              <a:t> 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800" dirty="0"/>
              <a:t>		- </a:t>
            </a:r>
            <a:r>
              <a:rPr lang="en-US" sz="2800" dirty="0" err="1"/>
              <a:t>fistel</a:t>
            </a:r>
            <a:r>
              <a:rPr lang="en-US" sz="2800" dirty="0"/>
              <a:t> </a:t>
            </a:r>
            <a:r>
              <a:rPr lang="en-US" sz="2800" dirty="0" err="1"/>
              <a:t>css</a:t>
            </a:r>
            <a:r>
              <a:rPr lang="en-US" sz="2800" dirty="0"/>
              <a:t> lateral / </a:t>
            </a:r>
            <a:r>
              <a:rPr lang="en-US" sz="2800" dirty="0" err="1"/>
              <a:t>horisontal</a:t>
            </a:r>
            <a:endParaRPr lang="en-US" sz="28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800" dirty="0"/>
              <a:t>		- foramen </a:t>
            </a:r>
            <a:r>
              <a:rPr lang="en-US" sz="2800" dirty="0" err="1"/>
              <a:t>rotundum</a:t>
            </a:r>
            <a:r>
              <a:rPr lang="en-US" sz="2800" dirty="0"/>
              <a:t>--</a:t>
            </a:r>
            <a:r>
              <a:rPr lang="en-US" sz="2800" dirty="0">
                <a:sym typeface="Wingdings" panose="05000000000000000000" pitchFamily="2" charset="2"/>
              </a:rPr>
              <a:t>OMA,OMK</a:t>
            </a:r>
            <a:endParaRPr lang="en-US" sz="28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800" dirty="0"/>
              <a:t>		- foramen </a:t>
            </a:r>
            <a:r>
              <a:rPr lang="en-US" sz="2800" dirty="0" err="1"/>
              <a:t>ovale</a:t>
            </a:r>
            <a:r>
              <a:rPr lang="en-US" sz="2800" dirty="0" err="1">
                <a:sym typeface="Wingdings" panose="05000000000000000000" pitchFamily="2" charset="2"/>
              </a:rPr>
              <a:t>merusak</a:t>
            </a:r>
            <a:r>
              <a:rPr lang="en-US" sz="2800" dirty="0">
                <a:sym typeface="Wingdings" panose="05000000000000000000" pitchFamily="2" charset="2"/>
              </a:rPr>
              <a:t> basis stapes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800" dirty="0"/>
              <a:t>		- </a:t>
            </a:r>
            <a:r>
              <a:rPr lang="en-US" sz="2800" dirty="0" err="1"/>
              <a:t>merusak</a:t>
            </a:r>
            <a:r>
              <a:rPr lang="en-US" sz="2800" dirty="0"/>
              <a:t> </a:t>
            </a:r>
            <a:r>
              <a:rPr lang="en-US" sz="2800" dirty="0" err="1"/>
              <a:t>promontorium</a:t>
            </a:r>
            <a:r>
              <a:rPr lang="en-US" sz="2800" dirty="0"/>
              <a:t>--</a:t>
            </a:r>
            <a:r>
              <a:rPr lang="en-US" sz="2800" dirty="0" err="1"/>
              <a:t>erosi</a:t>
            </a:r>
            <a:r>
              <a:rPr lang="en-US" sz="2800" dirty="0"/>
              <a:t> </a:t>
            </a:r>
            <a:r>
              <a:rPr lang="en-US" sz="2800" dirty="0" err="1"/>
              <a:t>tulang</a:t>
            </a:r>
            <a:endParaRPr lang="en-US" sz="28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800" dirty="0"/>
              <a:t>		- </a:t>
            </a:r>
            <a:r>
              <a:rPr lang="en-US" sz="2800" dirty="0" err="1"/>
              <a:t>aquaductus</a:t>
            </a:r>
            <a:r>
              <a:rPr lang="en-US" sz="2800" dirty="0"/>
              <a:t> </a:t>
            </a:r>
            <a:r>
              <a:rPr lang="en-US" sz="2800" dirty="0" err="1"/>
              <a:t>cochlearis</a:t>
            </a:r>
            <a:endParaRPr lang="en-US" sz="2800" dirty="0"/>
          </a:p>
        </p:txBody>
      </p:sp>
      <p:sp>
        <p:nvSpPr>
          <p:cNvPr id="1914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81200" y="244476"/>
            <a:ext cx="8458200" cy="517525"/>
          </a:xfrm>
        </p:spPr>
        <p:txBody>
          <a:bodyPr>
            <a:normAutofit fontScale="90000"/>
          </a:bodyPr>
          <a:lstStyle/>
          <a:p>
            <a:r>
              <a:rPr lang="en-US" sz="4000"/>
              <a:t>Labirintitis</a:t>
            </a:r>
          </a:p>
        </p:txBody>
      </p:sp>
    </p:spTree>
    <p:extLst>
      <p:ext uri="{BB962C8B-B14F-4D97-AF65-F5344CB8AC3E}">
        <p14:creationId xmlns:p14="http://schemas.microsoft.com/office/powerpoint/2010/main" xmlns="" val="347330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362200" y="1905000"/>
            <a:ext cx="8007350" cy="41910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/>
              <a:t>                         </a:t>
            </a:r>
            <a:r>
              <a:rPr lang="en-US" dirty="0" smtClean="0"/>
              <a:t>                    </a:t>
            </a:r>
            <a:r>
              <a:rPr lang="en-US" dirty="0" err="1" smtClean="0"/>
              <a:t>Tranversal</a:t>
            </a:r>
            <a:r>
              <a:rPr lang="en-US" dirty="0" smtClean="0"/>
              <a:t>                    </a:t>
            </a:r>
            <a:r>
              <a:rPr lang="en-US" dirty="0"/>
              <a:t>Longitudinal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err="1"/>
              <a:t>Frekwensi</a:t>
            </a:r>
            <a:r>
              <a:rPr lang="en-US" dirty="0"/>
              <a:t>                 10 – 20 %               </a:t>
            </a:r>
            <a:r>
              <a:rPr lang="en-US" dirty="0" smtClean="0"/>
              <a:t>                   </a:t>
            </a:r>
            <a:r>
              <a:rPr lang="en-US" dirty="0">
                <a:solidFill>
                  <a:srgbClr val="CC3300"/>
                </a:solidFill>
              </a:rPr>
              <a:t>80 – 90 %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err="1"/>
              <a:t>Benturan</a:t>
            </a:r>
            <a:r>
              <a:rPr lang="en-US" dirty="0"/>
              <a:t>                   frontal &amp; occipital      temporal 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err="1"/>
              <a:t>Fraktur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petrosus</a:t>
            </a:r>
            <a:r>
              <a:rPr lang="en-US" dirty="0"/>
              <a:t>   </a:t>
            </a:r>
            <a:r>
              <a:rPr lang="en-US" dirty="0" err="1"/>
              <a:t>tegak</a:t>
            </a:r>
            <a:r>
              <a:rPr lang="en-US" dirty="0"/>
              <a:t> </a:t>
            </a:r>
            <a:r>
              <a:rPr lang="en-US" dirty="0" err="1"/>
              <a:t>lurus</a:t>
            </a:r>
            <a:r>
              <a:rPr lang="en-US" dirty="0"/>
              <a:t> axis        </a:t>
            </a:r>
            <a:r>
              <a:rPr lang="en-US" dirty="0" err="1"/>
              <a:t>sejajar</a:t>
            </a:r>
            <a:r>
              <a:rPr lang="en-US" dirty="0"/>
              <a:t> axis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err="1"/>
              <a:t>Mengenai</a:t>
            </a:r>
            <a:r>
              <a:rPr lang="en-US" dirty="0"/>
              <a:t>                  </a:t>
            </a:r>
            <a:r>
              <a:rPr lang="en-US" dirty="0" err="1"/>
              <a:t>dinding</a:t>
            </a:r>
            <a:r>
              <a:rPr lang="en-US" dirty="0"/>
              <a:t> </a:t>
            </a:r>
            <a:r>
              <a:rPr lang="en-US" dirty="0" err="1"/>
              <a:t>auris</a:t>
            </a:r>
            <a:r>
              <a:rPr lang="en-US" dirty="0"/>
              <a:t> media  </a:t>
            </a:r>
            <a:r>
              <a:rPr lang="en-US" dirty="0" err="1"/>
              <a:t>atap</a:t>
            </a:r>
            <a:r>
              <a:rPr lang="en-US" dirty="0"/>
              <a:t> CAE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/>
              <a:t>                                  </a:t>
            </a:r>
            <a:r>
              <a:rPr lang="en-US" dirty="0" err="1"/>
              <a:t>promontorium</a:t>
            </a:r>
            <a:r>
              <a:rPr lang="en-US" dirty="0"/>
              <a:t>           </a:t>
            </a:r>
            <a:r>
              <a:rPr lang="en-US" dirty="0" err="1"/>
              <a:t>cavum</a:t>
            </a:r>
            <a:r>
              <a:rPr lang="en-US" dirty="0"/>
              <a:t> tympani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/>
              <a:t>                                  </a:t>
            </a:r>
            <a:r>
              <a:rPr lang="en-US" dirty="0" err="1"/>
              <a:t>labirin</a:t>
            </a:r>
            <a:r>
              <a:rPr lang="en-US" dirty="0"/>
              <a:t>                        </a:t>
            </a:r>
            <a:r>
              <a:rPr lang="en-US" dirty="0" err="1"/>
              <a:t>labirin</a:t>
            </a:r>
            <a:r>
              <a:rPr lang="en-US" dirty="0"/>
              <a:t> </a:t>
            </a:r>
            <a:r>
              <a:rPr lang="en-US" dirty="0" err="1"/>
              <a:t>utuh</a:t>
            </a:r>
            <a:endParaRPr lang="en-US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err="1"/>
              <a:t>Gejala</a:t>
            </a:r>
            <a:r>
              <a:rPr lang="en-US" dirty="0"/>
              <a:t>                        vertigo (+)                 vertigo (-)                                                        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/>
              <a:t>                                  SNHL                        CHL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/>
              <a:t>MT                             </a:t>
            </a:r>
            <a:r>
              <a:rPr lang="en-US" dirty="0" err="1"/>
              <a:t>utuh</a:t>
            </a:r>
            <a:r>
              <a:rPr lang="en-US" dirty="0"/>
              <a:t>                           </a:t>
            </a:r>
            <a:r>
              <a:rPr lang="en-US" dirty="0" err="1">
                <a:solidFill>
                  <a:srgbClr val="CC3300"/>
                </a:solidFill>
              </a:rPr>
              <a:t>robek</a:t>
            </a:r>
            <a:endParaRPr lang="en-US" dirty="0">
              <a:solidFill>
                <a:srgbClr val="CC3300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err="1"/>
              <a:t>Parese</a:t>
            </a:r>
            <a:r>
              <a:rPr lang="en-US" dirty="0"/>
              <a:t> N VII              </a:t>
            </a:r>
            <a:r>
              <a:rPr lang="en-US" dirty="0" err="1"/>
              <a:t>cepat</a:t>
            </a:r>
            <a:r>
              <a:rPr lang="en-US" dirty="0"/>
              <a:t>                         </a:t>
            </a:r>
            <a:r>
              <a:rPr lang="en-US" dirty="0" err="1"/>
              <a:t>lambat</a:t>
            </a:r>
            <a:r>
              <a:rPr lang="en-US" dirty="0"/>
              <a:t> </a:t>
            </a:r>
            <a:r>
              <a:rPr lang="en-US" sz="2400" dirty="0"/>
              <a:t>  </a:t>
            </a:r>
          </a:p>
        </p:txBody>
      </p:sp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Trauma</a:t>
            </a:r>
            <a:br>
              <a:rPr lang="en-US" sz="4000"/>
            </a:br>
            <a:r>
              <a:rPr lang="en-US" sz="4000"/>
              <a:t>Fraktur os temporal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2286000" y="1905000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2286000" y="2286000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2286000" y="6096000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2286000" y="1905000"/>
            <a:ext cx="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4804229" y="2044151"/>
            <a:ext cx="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8077200" y="1905000"/>
            <a:ext cx="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10439400" y="1905000"/>
            <a:ext cx="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04077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514600" y="914400"/>
            <a:ext cx="8153400" cy="57912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400"/>
              <a:t>SNHL yg disebabkan oleh paparan suara sangat keras.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/>
              <a:t>	- suara keras sekali </a:t>
            </a:r>
            <a:r>
              <a:rPr lang="en-US" sz="2400">
                <a:solidFill>
                  <a:srgbClr val="FF9933"/>
                </a:solidFill>
              </a:rPr>
              <a:t>(explosif) </a:t>
            </a:r>
            <a:r>
              <a:rPr lang="en-US" sz="2400"/>
              <a:t>: letusan senjata api,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/>
              <a:t>                                                       mercon, bom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/>
              <a:t>	- dpt juga ok suara bising 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/>
              <a:t>		 -  kerusakan organon corti ok rangsangan kronik.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/>
              <a:t>            -  KP : bersifat sementara</a:t>
            </a:r>
            <a:r>
              <a:rPr lang="en-US" sz="2400">
                <a:sym typeface="Wingdings" panose="05000000000000000000" pitchFamily="2" charset="2"/>
              </a:rPr>
              <a:t>ok kelelahan</a:t>
            </a:r>
            <a:endParaRPr lang="en-US" sz="24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/>
              <a:t>                                    permanen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/>
              <a:t>	- fx berpengaruh  :  intensitas suara, frekwensi,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/>
              <a:t>                                   lamanya rangsangan, umur,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/>
              <a:t>                                   lamanya istirahat,kebiasaan hidup</a:t>
            </a:r>
          </a:p>
          <a:p>
            <a:pPr>
              <a:lnSpc>
                <a:spcPct val="90000"/>
              </a:lnSpc>
            </a:pPr>
            <a:r>
              <a:rPr lang="en-US" sz="2400"/>
              <a:t>Patologi : Trauma akustic</a:t>
            </a:r>
            <a:r>
              <a:rPr lang="en-US" sz="2400">
                <a:sym typeface="Wingdings" panose="05000000000000000000" pitchFamily="2" charset="2"/>
              </a:rPr>
              <a:t>fr basis stapesruptura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>
                <a:sym typeface="Wingdings" panose="05000000000000000000" pitchFamily="2" charset="2"/>
              </a:rPr>
              <a:t>                     MT sekunder  perilimfe keluarorganon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>
                <a:sym typeface="Wingdings" panose="05000000000000000000" pitchFamily="2" charset="2"/>
              </a:rPr>
              <a:t>                     korti rusak</a:t>
            </a:r>
          </a:p>
          <a:p>
            <a:pPr>
              <a:lnSpc>
                <a:spcPct val="90000"/>
              </a:lnSpc>
            </a:pPr>
            <a:r>
              <a:rPr lang="en-US" sz="2400">
                <a:sym typeface="Wingdings" panose="05000000000000000000" pitchFamily="2" charset="2"/>
              </a:rPr>
              <a:t>Gb klinik : deafness SNHL frek tinggi </a:t>
            </a:r>
            <a:r>
              <a:rPr lang="en-US" sz="2400">
                <a:solidFill>
                  <a:srgbClr val="FF9933"/>
                </a:solidFill>
                <a:sym typeface="Wingdings" panose="05000000000000000000" pitchFamily="2" charset="2"/>
              </a:rPr>
              <a:t>5500 Hz</a:t>
            </a:r>
            <a:endParaRPr lang="en-US">
              <a:solidFill>
                <a:srgbClr val="FF9933"/>
              </a:solidFill>
            </a:endParaRPr>
          </a:p>
        </p:txBody>
      </p:sp>
      <p:sp>
        <p:nvSpPr>
          <p:cNvPr id="1976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81200" y="228601"/>
            <a:ext cx="8458200" cy="517525"/>
          </a:xfrm>
        </p:spPr>
        <p:txBody>
          <a:bodyPr>
            <a:normAutofit fontScale="90000"/>
          </a:bodyPr>
          <a:lstStyle/>
          <a:p>
            <a:r>
              <a:rPr lang="en-US" sz="4000"/>
              <a:t>Trauma acustic</a:t>
            </a:r>
          </a:p>
        </p:txBody>
      </p:sp>
    </p:spTree>
    <p:extLst>
      <p:ext uri="{BB962C8B-B14F-4D97-AF65-F5344CB8AC3E}">
        <p14:creationId xmlns:p14="http://schemas.microsoft.com/office/powerpoint/2010/main" xmlns="" val="234705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286000" y="762000"/>
            <a:ext cx="8001000" cy="6096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en-US" sz="2800"/>
              <a:t>Trauma telinga dlm disebabkan ok pajanan    bising industri kerja yg lama.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/>
              <a:t>   Mengenai cochlea, ggn vestibuler tdk ada, tinitus sering tjd.</a:t>
            </a:r>
          </a:p>
          <a:p>
            <a:r>
              <a:rPr lang="en-US" sz="2800"/>
              <a:t>Etiologi : pajanan suara di atas level </a:t>
            </a:r>
            <a:r>
              <a:rPr lang="en-US" sz="2800">
                <a:solidFill>
                  <a:srgbClr val="FF9933"/>
                </a:solidFill>
              </a:rPr>
              <a:t>85 dB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/>
              <a:t>    derajat ketulian sebanding dgn lama pajanan.</a:t>
            </a:r>
          </a:p>
          <a:p>
            <a:r>
              <a:rPr lang="en-US" sz="2800"/>
              <a:t>Gb klinik : </a:t>
            </a:r>
            <a:r>
              <a:rPr lang="en-US" sz="2800">
                <a:solidFill>
                  <a:srgbClr val="FF9933"/>
                </a:solidFill>
              </a:rPr>
              <a:t>khas HL 4000 Hz &gt;&gt; (4000-8000HZ)</a:t>
            </a:r>
          </a:p>
          <a:p>
            <a:r>
              <a:rPr lang="en-US" sz="2800"/>
              <a:t>Th : 1. Preventive </a:t>
            </a:r>
            <a:r>
              <a:rPr lang="en-US" sz="2800">
                <a:sym typeface="Wingdings" panose="05000000000000000000" pitchFamily="2" charset="2"/>
              </a:rPr>
              <a:t> lebih penting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/>
              <a:t>               (screening, ear plug or muffs, isolasi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/>
              <a:t>                suara, resting period)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/>
              <a:t>		  2. Th : rest &amp; menghindari faktor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/>
              <a:t>                </a:t>
            </a:r>
            <a:r>
              <a:rPr lang="en-US" sz="2800">
                <a:sym typeface="Wingdings" panose="05000000000000000000" pitchFamily="2" charset="2"/>
              </a:rPr>
              <a:t>mencegah HL berat permanen.</a:t>
            </a:r>
            <a:endParaRPr lang="en-US" sz="2800"/>
          </a:p>
        </p:txBody>
      </p:sp>
      <p:sp>
        <p:nvSpPr>
          <p:cNvPr id="1986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81200" y="244476"/>
            <a:ext cx="8458200" cy="517525"/>
          </a:xfrm>
        </p:spPr>
        <p:txBody>
          <a:bodyPr>
            <a:normAutofit fontScale="90000"/>
          </a:bodyPr>
          <a:lstStyle/>
          <a:p>
            <a:r>
              <a:rPr lang="en-US" sz="4000"/>
              <a:t>NOISE INDUCED HL</a:t>
            </a:r>
          </a:p>
        </p:txBody>
      </p:sp>
    </p:spTree>
    <p:extLst>
      <p:ext uri="{BB962C8B-B14F-4D97-AF65-F5344CB8AC3E}">
        <p14:creationId xmlns:p14="http://schemas.microsoft.com/office/powerpoint/2010/main" xmlns="" val="101055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362200" y="1295400"/>
            <a:ext cx="7924800" cy="44958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400"/>
              <a:t>Tdd 3 komponen 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/>
              <a:t>		- motorik   : otot wajah, m stapedius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/>
              <a:t>		- sensorik : pengecap : 2/3 lidah bag depan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/>
              <a:t>		- otonom  : kelj air mata, kelj liur</a:t>
            </a:r>
          </a:p>
          <a:p>
            <a:pPr>
              <a:lnSpc>
                <a:spcPct val="80000"/>
              </a:lnSpc>
            </a:pPr>
            <a:r>
              <a:rPr lang="en-US" sz="2400"/>
              <a:t>Pembagian :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/>
              <a:t>		- Tipe sentral : UMN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/>
              <a:t>		- Tipe perifer  : LMN batas truncus cerebri</a:t>
            </a:r>
          </a:p>
          <a:p>
            <a:pPr>
              <a:lnSpc>
                <a:spcPct val="80000"/>
              </a:lnSpc>
            </a:pPr>
            <a:r>
              <a:rPr lang="en-US" sz="2400"/>
              <a:t>Kelumpuhan N VII paling sering setinggi os temporal.</a:t>
            </a:r>
          </a:p>
          <a:p>
            <a:pPr>
              <a:lnSpc>
                <a:spcPct val="80000"/>
              </a:lnSpc>
            </a:pPr>
            <a:r>
              <a:rPr lang="en-US" sz="2400"/>
              <a:t>Gejala mencolok perot</a:t>
            </a:r>
          </a:p>
          <a:p>
            <a:pPr>
              <a:lnSpc>
                <a:spcPct val="80000"/>
              </a:lnSpc>
            </a:pPr>
            <a:r>
              <a:rPr lang="en-US" sz="2400"/>
              <a:t>Parese   : paralisis parsial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/>
              <a:t>    Paralise : paralisis total</a:t>
            </a:r>
            <a:r>
              <a:rPr lang="en-US" sz="1800"/>
              <a:t>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800"/>
          </a:p>
        </p:txBody>
      </p:sp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81200" y="244476"/>
            <a:ext cx="8382000" cy="746125"/>
          </a:xfrm>
        </p:spPr>
        <p:txBody>
          <a:bodyPr/>
          <a:lstStyle/>
          <a:p>
            <a:r>
              <a:rPr lang="en-US" sz="3200"/>
              <a:t>KELUMPUHAN N VII (FACIALIS)</a:t>
            </a:r>
          </a:p>
        </p:txBody>
      </p:sp>
    </p:spTree>
    <p:extLst>
      <p:ext uri="{BB962C8B-B14F-4D97-AF65-F5344CB8AC3E}">
        <p14:creationId xmlns:p14="http://schemas.microsoft.com/office/powerpoint/2010/main" xmlns="" val="3795587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4" y="2367092"/>
            <a:ext cx="9260536" cy="3424107"/>
          </a:xfrm>
        </p:spPr>
        <p:txBody>
          <a:bodyPr>
            <a:normAutofit/>
          </a:bodyPr>
          <a:lstStyle/>
          <a:p>
            <a:r>
              <a:rPr lang="id-ID" sz="2800" dirty="0">
                <a:latin typeface="Cambria" pitchFamily="18" charset="0"/>
              </a:rPr>
              <a:t>Mengumpulkan dan Menghantar  Gelombang bunyi ke struktur – struktur telinga tengah, salah satu bentuk perlindungan telinga luar adalah  dengan pembantukan serumen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792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362200" y="1524000"/>
            <a:ext cx="8007350" cy="41910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400"/>
              <a:t>Derajat kerusakan saraf perifer 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/>
              <a:t>		- neuropraxia  : edema pada neuron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/>
              <a:t>		- axonotmesis : rusak axon saja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/>
              <a:t>		- neurotmosis : rusak pada neuron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Penyebab kerusakan N VII 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/>
              <a:t>	1. Kesulitan kelahiran          6. Metabolik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/>
              <a:t>	2. </a:t>
            </a:r>
            <a:r>
              <a:rPr lang="en-US" sz="2400">
                <a:solidFill>
                  <a:srgbClr val="CC3300"/>
                </a:solidFill>
              </a:rPr>
              <a:t>Trauma</a:t>
            </a:r>
            <a:r>
              <a:rPr lang="en-US" sz="2400"/>
              <a:t> / rudapaksa        7. Toksik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/>
              <a:t>	3. Kelainan neurologik         8. Introgenik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/>
              <a:t>	4. </a:t>
            </a:r>
            <a:r>
              <a:rPr lang="en-US" sz="2400">
                <a:solidFill>
                  <a:srgbClr val="CC3300"/>
                </a:solidFill>
              </a:rPr>
              <a:t>Infeksi </a:t>
            </a:r>
            <a:r>
              <a:rPr lang="en-US" sz="2400"/>
              <a:t>                             9. Idiopatik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/>
              <a:t>	5. Neoplasma</a:t>
            </a:r>
          </a:p>
        </p:txBody>
      </p:sp>
    </p:spTree>
    <p:extLst>
      <p:ext uri="{BB962C8B-B14F-4D97-AF65-F5344CB8AC3E}">
        <p14:creationId xmlns:p14="http://schemas.microsoft.com/office/powerpoint/2010/main" xmlns="" val="199599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362200" y="1905000"/>
            <a:ext cx="8007350" cy="4191000"/>
          </a:xfrm>
          <a:prstGeom prst="rect">
            <a:avLst/>
          </a:prstGeom>
        </p:spPr>
        <p:txBody>
          <a:bodyPr/>
          <a:lstStyle/>
          <a:p>
            <a:r>
              <a:rPr lang="en-US" sz="2800"/>
              <a:t>Therapi : tgt sebab 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/>
              <a:t>	1. Konservatif : fisioterapi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/>
              <a:t>	2. Medikasi : nerve tonic ( vit B1-B6-B12)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/>
              <a:t>                         vasodilator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/>
              <a:t>                         kortikosteroid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/>
              <a:t>	3. Radikal : </a:t>
            </a:r>
            <a:r>
              <a:rPr lang="en-US" sz="2800">
                <a:solidFill>
                  <a:srgbClr val="FF9933"/>
                </a:solidFill>
              </a:rPr>
              <a:t>dekompresi N VII             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213049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579549" y="1600200"/>
            <a:ext cx="10599313" cy="49530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400"/>
              <a:t>Etiologi</a:t>
            </a:r>
            <a:r>
              <a:rPr lang="en-US" sz="2400" dirty="0"/>
              <a:t> : </a:t>
            </a:r>
            <a:r>
              <a:rPr lang="en-US" sz="2400" dirty="0" err="1"/>
              <a:t>inveksi</a:t>
            </a:r>
            <a:r>
              <a:rPr lang="en-US" sz="2400" dirty="0"/>
              <a:t> virus Herpes zoster</a:t>
            </a:r>
          </a:p>
          <a:p>
            <a:pPr>
              <a:lnSpc>
                <a:spcPct val="90000"/>
              </a:lnSpc>
            </a:pPr>
            <a:r>
              <a:rPr lang="en-US" sz="2400" dirty="0" err="1"/>
              <a:t>Gejala</a:t>
            </a:r>
            <a:r>
              <a:rPr lang="en-US" sz="2400" dirty="0"/>
              <a:t> </a:t>
            </a:r>
            <a:r>
              <a:rPr lang="en-US" sz="2400" dirty="0" err="1"/>
              <a:t>klinis</a:t>
            </a:r>
            <a:r>
              <a:rPr lang="en-US" sz="2400" dirty="0"/>
              <a:t> 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dirty="0"/>
              <a:t>	- prodroma:malaise,sakitkepala,panas,pusing,tumpah2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dirty="0"/>
              <a:t>	- </a:t>
            </a:r>
            <a:r>
              <a:rPr lang="en-US" sz="2400" dirty="0" err="1"/>
              <a:t>sakit</a:t>
            </a:r>
            <a:r>
              <a:rPr lang="en-US" sz="2400" dirty="0" err="1">
                <a:sym typeface="Wingdings" panose="05000000000000000000" pitchFamily="2" charset="2"/>
              </a:rPr>
              <a:t>seperti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terbakar</a:t>
            </a:r>
            <a:r>
              <a:rPr lang="en-US" sz="2400" dirty="0">
                <a:sym typeface="Wingdings" panose="05000000000000000000" pitchFamily="2" charset="2"/>
              </a:rPr>
              <a:t> di </a:t>
            </a:r>
            <a:r>
              <a:rPr lang="en-US" sz="2400" dirty="0" err="1">
                <a:sym typeface="Wingdings" panose="05000000000000000000" pitchFamily="2" charset="2"/>
              </a:rPr>
              <a:t>aurikula</a:t>
            </a:r>
            <a:r>
              <a:rPr lang="en-US" sz="2400" dirty="0">
                <a:sym typeface="Wingdings" panose="05000000000000000000" pitchFamily="2" charset="2"/>
              </a:rPr>
              <a:t> / mastoid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dirty="0">
                <a:sym typeface="Wingdings" panose="05000000000000000000" pitchFamily="2" charset="2"/>
              </a:rPr>
              <a:t>	- herpes </a:t>
            </a:r>
            <a:r>
              <a:rPr lang="en-US" sz="2400" dirty="0" err="1">
                <a:sym typeface="Wingdings" panose="05000000000000000000" pitchFamily="2" charset="2"/>
              </a:rPr>
              <a:t>erupsi</a:t>
            </a:r>
            <a:r>
              <a:rPr lang="en-US" sz="2400" dirty="0">
                <a:sym typeface="Wingdings" panose="05000000000000000000" pitchFamily="2" charset="2"/>
              </a:rPr>
              <a:t> di </a:t>
            </a:r>
            <a:r>
              <a:rPr lang="en-US" sz="2400" dirty="0" err="1">
                <a:sym typeface="Wingdings" panose="05000000000000000000" pitchFamily="2" charset="2"/>
              </a:rPr>
              <a:t>aurikula</a:t>
            </a:r>
            <a:r>
              <a:rPr lang="en-US" sz="2400" dirty="0">
                <a:sym typeface="Wingdings" panose="05000000000000000000" pitchFamily="2" charset="2"/>
              </a:rPr>
              <a:t>, CAE ( </a:t>
            </a:r>
            <a:r>
              <a:rPr lang="en-US" sz="2400" dirty="0" err="1">
                <a:sym typeface="Wingdings" panose="05000000000000000000" pitchFamily="2" charset="2"/>
              </a:rPr>
              <a:t>bula</a:t>
            </a:r>
            <a:r>
              <a:rPr lang="en-US" sz="2400" dirty="0">
                <a:sym typeface="Wingdings" panose="05000000000000000000" pitchFamily="2" charset="2"/>
              </a:rPr>
              <a:t> 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dirty="0">
                <a:sym typeface="Wingdings" panose="05000000000000000000" pitchFamily="2" charset="2"/>
              </a:rPr>
              <a:t>	- </a:t>
            </a:r>
            <a:r>
              <a:rPr lang="en-US" sz="2400" dirty="0" err="1">
                <a:sym typeface="Wingdings" panose="05000000000000000000" pitchFamily="2" charset="2"/>
              </a:rPr>
              <a:t>tinitus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frek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tinggi</a:t>
            </a:r>
            <a:r>
              <a:rPr lang="en-US" sz="2400" dirty="0">
                <a:sym typeface="Wingdings" panose="05000000000000000000" pitchFamily="2" charset="2"/>
              </a:rPr>
              <a:t>  </a:t>
            </a:r>
            <a:r>
              <a:rPr lang="en-US" sz="2400" dirty="0" err="1">
                <a:sym typeface="Wingdings" panose="05000000000000000000" pitchFamily="2" charset="2"/>
              </a:rPr>
              <a:t>gangguan</a:t>
            </a:r>
            <a:r>
              <a:rPr lang="en-US" sz="2400" dirty="0">
                <a:sym typeface="Wingdings" panose="05000000000000000000" pitchFamily="2" charset="2"/>
              </a:rPr>
              <a:t> N VIII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dirty="0">
                <a:sym typeface="Wingdings" panose="05000000000000000000" pitchFamily="2" charset="2"/>
              </a:rPr>
              <a:t>	- </a:t>
            </a:r>
            <a:r>
              <a:rPr lang="en-US" sz="2400" dirty="0" err="1">
                <a:sym typeface="Wingdings" panose="05000000000000000000" pitchFamily="2" charset="2"/>
              </a:rPr>
              <a:t>gangguan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pendengaran</a:t>
            </a:r>
            <a:endParaRPr lang="en-US" sz="2400" dirty="0"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dirty="0">
                <a:sym typeface="Wingdings" panose="05000000000000000000" pitchFamily="2" charset="2"/>
              </a:rPr>
              <a:t>	- vertigo  tumpah2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dirty="0">
                <a:sym typeface="Wingdings" panose="05000000000000000000" pitchFamily="2" charset="2"/>
              </a:rPr>
              <a:t>	- facial </a:t>
            </a:r>
            <a:r>
              <a:rPr lang="en-US" sz="2400" dirty="0" err="1">
                <a:sym typeface="Wingdings" panose="05000000000000000000" pitchFamily="2" charset="2"/>
              </a:rPr>
              <a:t>palcy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Prognosis : </a:t>
            </a:r>
            <a:r>
              <a:rPr lang="en-US" sz="2400" dirty="0" err="1"/>
              <a:t>baik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err="1"/>
              <a:t>Th</a:t>
            </a:r>
            <a:r>
              <a:rPr lang="en-US" sz="2400" dirty="0"/>
              <a:t> : </a:t>
            </a:r>
            <a:r>
              <a:rPr lang="en-US" sz="2400" dirty="0" err="1"/>
              <a:t>konservatif</a:t>
            </a:r>
            <a:r>
              <a:rPr lang="en-US" sz="2400" dirty="0"/>
              <a:t>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 err="1">
                <a:sym typeface="Wingdings" panose="05000000000000000000" pitchFamily="2" charset="2"/>
              </a:rPr>
              <a:t>dgn</a:t>
            </a:r>
            <a:r>
              <a:rPr lang="en-US" sz="2400" dirty="0">
                <a:sym typeface="Wingdings" panose="05000000000000000000" pitchFamily="2" charset="2"/>
              </a:rPr>
              <a:t> obat2 an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dirty="0"/>
              <a:t>           </a:t>
            </a:r>
            <a:r>
              <a:rPr lang="en-US" sz="2400" dirty="0" err="1"/>
              <a:t>neuropraxia</a:t>
            </a:r>
            <a:r>
              <a:rPr lang="en-US" sz="2400" dirty="0"/>
              <a:t> </a:t>
            </a:r>
            <a:r>
              <a:rPr lang="en-US" sz="2400" dirty="0" err="1"/>
              <a:t>kadang</a:t>
            </a:r>
            <a:r>
              <a:rPr lang="en-US" sz="2400" dirty="0"/>
              <a:t> </a:t>
            </a:r>
            <a:r>
              <a:rPr lang="en-US" sz="2400" dirty="0" err="1"/>
              <a:t>axonotmesis</a:t>
            </a:r>
            <a:r>
              <a:rPr lang="en-US" sz="2400" dirty="0"/>
              <a:t>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 err="1">
                <a:sym typeface="Wingdings" panose="05000000000000000000" pitchFamily="2" charset="2"/>
              </a:rPr>
              <a:t>sequeledekompresi</a:t>
            </a:r>
            <a:endParaRPr lang="en-US" sz="2400" dirty="0"/>
          </a:p>
        </p:txBody>
      </p:sp>
      <p:sp>
        <p:nvSpPr>
          <p:cNvPr id="1955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81201" y="1"/>
            <a:ext cx="8385175" cy="1431925"/>
          </a:xfrm>
        </p:spPr>
        <p:txBody>
          <a:bodyPr/>
          <a:lstStyle/>
          <a:p>
            <a:r>
              <a:rPr lang="en-US" sz="2400" dirty="0"/>
              <a:t>Herpes zoster </a:t>
            </a:r>
            <a:r>
              <a:rPr lang="en-US" sz="2400" dirty="0" err="1"/>
              <a:t>otikus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(Herpes </a:t>
            </a:r>
            <a:r>
              <a:rPr lang="en-US" sz="2400" dirty="0" err="1" smtClean="0"/>
              <a:t>otikus</a:t>
            </a:r>
            <a:r>
              <a:rPr lang="en-US" sz="2400" dirty="0" smtClean="0"/>
              <a:t>)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20873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057400" y="838200"/>
            <a:ext cx="8305800" cy="6019800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</a:pPr>
            <a:r>
              <a:rPr lang="en-US"/>
              <a:t>Gangguan labirin / hidrop endolimfatik yg khas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/>
              <a:t>     berupa </a:t>
            </a:r>
            <a:r>
              <a:rPr lang="en-US">
                <a:solidFill>
                  <a:srgbClr val="FF9933"/>
                </a:solidFill>
              </a:rPr>
              <a:t>serangan vertigo dgn deaness dan tinitus (trias)</a:t>
            </a:r>
            <a:r>
              <a:rPr lang="en-US"/>
              <a:t>.</a:t>
            </a:r>
          </a:p>
          <a:p>
            <a:pPr>
              <a:lnSpc>
                <a:spcPct val="80000"/>
              </a:lnSpc>
            </a:pPr>
            <a:r>
              <a:rPr lang="en-US"/>
              <a:t>Etiologi : tdk diketahui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/>
              <a:t>    ( Fx : ggn metabolisme, retensi na+ , histamin,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/>
              <a:t>              vasospasme, hormonal ).</a:t>
            </a:r>
          </a:p>
          <a:p>
            <a:pPr>
              <a:lnSpc>
                <a:spcPct val="80000"/>
              </a:lnSpc>
            </a:pPr>
            <a:r>
              <a:rPr lang="en-US"/>
              <a:t>Gb klinik : vertigo </a:t>
            </a:r>
            <a:r>
              <a:rPr lang="en-US">
                <a:sym typeface="Wingdings" panose="05000000000000000000" pitchFamily="2" charset="2"/>
              </a:rPr>
              <a:t> mendadak , berat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/>
              <a:t>                      tinitus, deafness </a:t>
            </a:r>
            <a:r>
              <a:rPr lang="en-US">
                <a:sym typeface="Wingdings" panose="05000000000000000000" pitchFamily="2" charset="2"/>
              </a:rPr>
              <a:t>fullness pada satu telinga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/>
              <a:t>		         Deafness : tipe </a:t>
            </a:r>
            <a:r>
              <a:rPr lang="en-US">
                <a:solidFill>
                  <a:srgbClr val="FF9933"/>
                </a:solidFill>
              </a:rPr>
              <a:t>SNHL frek rendah</a:t>
            </a:r>
            <a:r>
              <a:rPr lang="en-US"/>
              <a:t>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/>
              <a:t>                      tinitus sering jadi masalah.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/>
              <a:t>    Gejala tambahan : nausea, tekanan darah turun,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/>
              <a:t>                                  sakit kepala, anxietas.</a:t>
            </a:r>
          </a:p>
          <a:p>
            <a:pPr>
              <a:lnSpc>
                <a:spcPct val="80000"/>
              </a:lnSpc>
            </a:pPr>
            <a:r>
              <a:rPr lang="en-US"/>
              <a:t>Dx : test fungsi cochlear &amp; vestibuler.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/>
              <a:t>     1. </a:t>
            </a:r>
            <a:r>
              <a:rPr lang="en-US">
                <a:solidFill>
                  <a:srgbClr val="FF9933"/>
                </a:solidFill>
              </a:rPr>
              <a:t>Test vestibuler : test kalori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/>
              <a:t>	2. Test cochlear : audiometri :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/>
              <a:t>	     			Pure tone audiometri : </a:t>
            </a:r>
            <a:r>
              <a:rPr lang="en-US">
                <a:solidFill>
                  <a:srgbClr val="FF9933"/>
                </a:solidFill>
              </a:rPr>
              <a:t>SNHL frek rendah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/>
              <a:t>         			Tutur : tdk mencapai 100 %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/>
              <a:t>         			Rekruitmen (+), audiometri Bekesy tipe II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/>
              <a:t>         			Electrocochleografi jumlah potensial meningkat.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/>
              <a:t>        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700"/>
              <a:t>   </a:t>
            </a:r>
          </a:p>
        </p:txBody>
      </p:sp>
      <p:sp>
        <p:nvSpPr>
          <p:cNvPr id="1966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81200" y="228600"/>
            <a:ext cx="8382000" cy="533400"/>
          </a:xfrm>
        </p:spPr>
        <p:txBody>
          <a:bodyPr>
            <a:normAutofit fontScale="90000"/>
          </a:bodyPr>
          <a:lstStyle/>
          <a:p>
            <a:r>
              <a:rPr lang="en-US"/>
              <a:t>MENIERE DESEASE</a:t>
            </a:r>
          </a:p>
        </p:txBody>
      </p:sp>
    </p:spTree>
    <p:extLst>
      <p:ext uri="{BB962C8B-B14F-4D97-AF65-F5344CB8AC3E}">
        <p14:creationId xmlns:p14="http://schemas.microsoft.com/office/powerpoint/2010/main" xmlns="" val="7306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362200" y="304800"/>
            <a:ext cx="7696200" cy="5791200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r>
              <a:rPr lang="en-US" sz="2800"/>
              <a:t>Therapi 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/>
              <a:t>	1. sedasi : diazepam, dimenhidrinat,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/>
              <a:t>                      cinarizin, prometazin  ).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/>
              <a:t>	2. vasodilator : betahistin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/>
              <a:t>	3. pengangkatan fokal infeksi : gigi, tonsil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/>
              <a:t>	4. pembedahan </a:t>
            </a:r>
            <a:r>
              <a:rPr lang="en-US" sz="2400">
                <a:sym typeface="Wingdings" panose="05000000000000000000" pitchFamily="2" charset="2"/>
              </a:rPr>
              <a:t> jika medikamentosa gagal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>
                <a:sym typeface="Wingdings" panose="05000000000000000000" pitchFamily="2" charset="2"/>
              </a:rPr>
              <a:t>        decompresi or drainage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>
                <a:sym typeface="Wingdings" panose="05000000000000000000" pitchFamily="2" charset="2"/>
              </a:rPr>
              <a:t>        destruksi labirin  stapedial footplate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>
                <a:sym typeface="Wingdings" panose="05000000000000000000" pitchFamily="2" charset="2"/>
              </a:rPr>
              <a:t> Prognosis 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>
                <a:sym typeface="Wingdings" panose="05000000000000000000" pitchFamily="2" charset="2"/>
              </a:rPr>
              <a:t>	Remisi spontan (sulitnya evaluasi treatment)       </a:t>
            </a:r>
            <a:endParaRPr lang="en-US" sz="2400"/>
          </a:p>
          <a:p>
            <a:pPr>
              <a:buFont typeface="Wingdings" panose="05000000000000000000" pitchFamily="2" charset="2"/>
              <a:buNone/>
            </a:pPr>
            <a:r>
              <a:rPr lang="en-US" sz="2400"/>
              <a:t>	Non bedah : control 75 % kasus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/>
              <a:t>	deafness progresif, vertigo terkontrol, tinitus persisten </a:t>
            </a:r>
          </a:p>
        </p:txBody>
      </p:sp>
    </p:spTree>
    <p:extLst>
      <p:ext uri="{BB962C8B-B14F-4D97-AF65-F5344CB8AC3E}">
        <p14:creationId xmlns:p14="http://schemas.microsoft.com/office/powerpoint/2010/main" xmlns="" val="206411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438400" y="1295400"/>
            <a:ext cx="7772400" cy="51816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609600" indent="-609600"/>
            <a:r>
              <a:rPr lang="en-US" sz="2800"/>
              <a:t>Ketulian mengenai </a:t>
            </a:r>
            <a:r>
              <a:rPr lang="en-US" sz="2800">
                <a:solidFill>
                  <a:srgbClr val="FF9933"/>
                </a:solidFill>
              </a:rPr>
              <a:t>usia &gt; 55 th</a:t>
            </a:r>
            <a:r>
              <a:rPr lang="en-US" sz="2800"/>
              <a:t>, laki2=wanita.Deafness khas tipe </a:t>
            </a:r>
            <a:r>
              <a:rPr lang="en-US" sz="2800">
                <a:solidFill>
                  <a:srgbClr val="FF9933"/>
                </a:solidFill>
              </a:rPr>
              <a:t>SNHL simetrik bilateral. </a:t>
            </a:r>
            <a:r>
              <a:rPr lang="en-US" sz="2800">
                <a:solidFill>
                  <a:srgbClr val="CC3300"/>
                </a:solidFill>
              </a:rPr>
              <a:t>(Tu frek tinggi)</a:t>
            </a:r>
          </a:p>
          <a:p>
            <a:pPr marL="609600" indent="-609600"/>
            <a:r>
              <a:rPr lang="en-US" sz="2800"/>
              <a:t>Etiologi : fx predisposisi : umur</a:t>
            </a:r>
          </a:p>
          <a:p>
            <a:pPr marL="609600" indent="-609600">
              <a:buNone/>
            </a:pPr>
            <a:r>
              <a:rPr lang="en-US" sz="2800"/>
              <a:t>                     keturunan, pajanan bising.</a:t>
            </a:r>
          </a:p>
          <a:p>
            <a:pPr marL="609600" indent="-609600"/>
            <a:r>
              <a:rPr lang="en-US" sz="2800"/>
              <a:t>Gb klinik : </a:t>
            </a:r>
            <a:r>
              <a:rPr lang="en-US" sz="2800">
                <a:solidFill>
                  <a:srgbClr val="CC3300"/>
                </a:solidFill>
              </a:rPr>
              <a:t>deafness tipe SNHL tu frek tinggi</a:t>
            </a:r>
          </a:p>
          <a:p>
            <a:pPr marL="609600" indent="-609600">
              <a:buNone/>
            </a:pPr>
            <a:r>
              <a:rPr lang="en-US" sz="2800"/>
              <a:t>      tutur sulit mengerti tu bila cepat, terlalu keras &amp;bising.</a:t>
            </a:r>
          </a:p>
          <a:p>
            <a:pPr marL="609600" indent="-609600"/>
            <a:r>
              <a:rPr lang="en-US" sz="2800"/>
              <a:t>Th : </a:t>
            </a:r>
            <a:r>
              <a:rPr lang="en-US" sz="2800">
                <a:solidFill>
                  <a:srgbClr val="CC3300"/>
                </a:solidFill>
              </a:rPr>
              <a:t>ABD</a:t>
            </a:r>
            <a:r>
              <a:rPr lang="en-US" sz="2800"/>
              <a:t> modern </a:t>
            </a:r>
            <a:r>
              <a:rPr lang="en-US" sz="2800">
                <a:sym typeface="Wingdings" panose="05000000000000000000" pitchFamily="2" charset="2"/>
              </a:rPr>
              <a:t> membantu &gt;&gt;</a:t>
            </a:r>
            <a:endParaRPr lang="en-US" sz="2800"/>
          </a:p>
          <a:p>
            <a:pPr marL="609600" indent="-609600">
              <a:buNone/>
            </a:pPr>
            <a:endParaRPr lang="en-US" sz="2800"/>
          </a:p>
        </p:txBody>
      </p:sp>
      <p:sp>
        <p:nvSpPr>
          <p:cNvPr id="2007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81200" y="244476"/>
            <a:ext cx="8382000" cy="669925"/>
          </a:xfrm>
        </p:spPr>
        <p:txBody>
          <a:bodyPr/>
          <a:lstStyle/>
          <a:p>
            <a:r>
              <a:rPr lang="en-US"/>
              <a:t>PRESBIAKUSIS</a:t>
            </a:r>
          </a:p>
        </p:txBody>
      </p:sp>
    </p:spTree>
    <p:extLst>
      <p:ext uri="{BB962C8B-B14F-4D97-AF65-F5344CB8AC3E}">
        <p14:creationId xmlns:p14="http://schemas.microsoft.com/office/powerpoint/2010/main" xmlns="" val="315654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286000" y="1143000"/>
            <a:ext cx="8007350" cy="55626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r>
              <a:rPr lang="en-US" sz="2800"/>
              <a:t>Kerusakan telinga dalam, cochlear dan atau vestibuler ok obat.</a:t>
            </a:r>
          </a:p>
          <a:p>
            <a:r>
              <a:rPr lang="en-US" sz="2800"/>
              <a:t>Contoh obat2 ototoxic 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/>
              <a:t>	1. antibiotik, </a:t>
            </a:r>
            <a:r>
              <a:rPr lang="en-US" sz="2800">
                <a:solidFill>
                  <a:srgbClr val="CC3300"/>
                </a:solidFill>
              </a:rPr>
              <a:t>gol aminoglikosida</a:t>
            </a:r>
            <a:r>
              <a:rPr lang="en-US" sz="2800"/>
              <a:t> 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/>
              <a:t>	    vestibulotoxic : streptomisin,gentamisin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/>
              <a:t>	    cochleotoxic : neomisin,kanamisin,framisetin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/>
              <a:t>                               tobramisin,netilmisin.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/>
              <a:t>	2. diuretik : asam etacrinat, furosamid </a:t>
            </a:r>
            <a:r>
              <a:rPr lang="en-US" sz="2800">
                <a:solidFill>
                  <a:srgbClr val="CC3300"/>
                </a:solidFill>
              </a:rPr>
              <a:t>(lasix).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/>
              <a:t>	3. antiprotozoa : quinin, qloroquin.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/>
              <a:t>	4. asam salisilat ( jarang 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/>
              <a:t>	5. </a:t>
            </a:r>
            <a:r>
              <a:rPr lang="en-US" sz="2800">
                <a:solidFill>
                  <a:srgbClr val="CC3300"/>
                </a:solidFill>
              </a:rPr>
              <a:t>cisplatin</a:t>
            </a:r>
            <a:r>
              <a:rPr lang="en-US" sz="2800"/>
              <a:t>.</a:t>
            </a:r>
          </a:p>
        </p:txBody>
      </p:sp>
      <p:sp>
        <p:nvSpPr>
          <p:cNvPr id="2017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81200" y="244476"/>
            <a:ext cx="8382000" cy="593725"/>
          </a:xfrm>
        </p:spPr>
        <p:txBody>
          <a:bodyPr/>
          <a:lstStyle/>
          <a:p>
            <a:r>
              <a:rPr lang="en-US"/>
              <a:t>Ototoxic HL</a:t>
            </a:r>
          </a:p>
        </p:txBody>
      </p:sp>
    </p:spTree>
    <p:extLst>
      <p:ext uri="{BB962C8B-B14F-4D97-AF65-F5344CB8AC3E}">
        <p14:creationId xmlns:p14="http://schemas.microsoft.com/office/powerpoint/2010/main" xmlns="" val="242382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362200" y="609600"/>
            <a:ext cx="8001000" cy="57912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800"/>
              <a:t>Gb klinik 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/>
              <a:t>		- tinitus : gejala awal HL </a:t>
            </a:r>
            <a:endParaRPr lang="en-US" sz="2800"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>
                <a:sym typeface="Wingdings" panose="05000000000000000000" pitchFamily="2" charset="2"/>
              </a:rPr>
              <a:t>		- deafness : tipe SNHL(frek tinggi &gt;rendah 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>
                <a:sym typeface="Wingdings" panose="05000000000000000000" pitchFamily="2" charset="2"/>
              </a:rPr>
              <a:t>		- vertigo : jika tjd vestibulotoxic ok obat.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>
                <a:sym typeface="Wingdings" panose="05000000000000000000" pitchFamily="2" charset="2"/>
              </a:rPr>
              <a:t>	Pada kehamilan  obat ototoxic dpt melalui placenta  mengenai fetus.</a:t>
            </a:r>
          </a:p>
          <a:p>
            <a:pPr>
              <a:lnSpc>
                <a:spcPct val="90000"/>
              </a:lnSpc>
            </a:pPr>
            <a:r>
              <a:rPr lang="en-US" sz="2800">
                <a:sym typeface="Wingdings" panose="05000000000000000000" pitchFamily="2" charset="2"/>
              </a:rPr>
              <a:t>Therapi 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>
                <a:sym typeface="Wingdings" panose="05000000000000000000" pitchFamily="2" charset="2"/>
              </a:rPr>
              <a:t>	1. Preventif : menghindari obat ototoxic &gt;&gt;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>
                <a:sym typeface="Wingdings" panose="05000000000000000000" pitchFamily="2" charset="2"/>
              </a:rPr>
              <a:t>                         alternatif pilihan lain.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>
                <a:sym typeface="Wingdings" panose="05000000000000000000" pitchFamily="2" charset="2"/>
              </a:rPr>
              <a:t>	2. Medical atau tindakan bedah  tdk efektif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>
                <a:sym typeface="Wingdings" panose="05000000000000000000" pitchFamily="2" charset="2"/>
              </a:rPr>
              <a:t>        </a:t>
            </a:r>
            <a:r>
              <a:rPr lang="en-US" sz="2800">
                <a:solidFill>
                  <a:srgbClr val="CC3300"/>
                </a:solidFill>
                <a:sym typeface="Wingdings" panose="05000000000000000000" pitchFamily="2" charset="2"/>
              </a:rPr>
              <a:t>ABD dpt membantu</a:t>
            </a:r>
            <a:r>
              <a:rPr lang="en-US" sz="2800">
                <a:sym typeface="Wingdings" panose="05000000000000000000" pitchFamily="2" charset="2"/>
              </a:rPr>
              <a:t>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>
                <a:sym typeface="Wingdings" panose="05000000000000000000" pitchFamily="2" charset="2"/>
              </a:rPr>
              <a:t>  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xmlns="" val="416157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209800" y="1295400"/>
            <a:ext cx="7772400" cy="4953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sz="2800"/>
              <a:t>1.Hipotyroid </a:t>
            </a:r>
            <a:r>
              <a:rPr lang="en-US" sz="2800">
                <a:sym typeface="Wingdings" panose="05000000000000000000" pitchFamily="2" charset="2"/>
              </a:rPr>
              <a:t> cretinism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/>
              <a:t>2.Avitaminosis( defisien vit Bc  beri-beri,pelagra)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/>
              <a:t>3.DM, leukemia, anemia pernisiosa.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/>
              <a:t>4.Vasculer insufisiensi (iskemia) </a:t>
            </a:r>
            <a:r>
              <a:rPr lang="en-US" sz="2800">
                <a:sym typeface="Wingdings" panose="05000000000000000000" pitchFamily="2" charset="2"/>
              </a:rPr>
              <a:t>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>
                <a:sym typeface="Wingdings" panose="05000000000000000000" pitchFamily="2" charset="2"/>
              </a:rPr>
              <a:t>   suden deafness</a:t>
            </a:r>
            <a:endParaRPr lang="en-US" sz="2800"/>
          </a:p>
          <a:p>
            <a:pPr>
              <a:buFont typeface="Wingdings" panose="05000000000000000000" pitchFamily="2" charset="2"/>
              <a:buNone/>
            </a:pPr>
            <a:r>
              <a:rPr lang="en-US" sz="2800"/>
              <a:t>5.Psikogenik deafness ( histerik)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/>
              <a:t>6.Acustic neuroma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/>
              <a:t>7.Srebelopontine angle tumor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/>
              <a:t>	</a:t>
            </a:r>
          </a:p>
        </p:txBody>
      </p:sp>
      <p:sp>
        <p:nvSpPr>
          <p:cNvPr id="2037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81200" y="244476"/>
            <a:ext cx="8382000" cy="669925"/>
          </a:xfrm>
        </p:spPr>
        <p:txBody>
          <a:bodyPr/>
          <a:lstStyle/>
          <a:p>
            <a:r>
              <a:rPr lang="en-US"/>
              <a:t>Gangguan pendengaran lain :</a:t>
            </a:r>
          </a:p>
        </p:txBody>
      </p:sp>
    </p:spTree>
    <p:extLst>
      <p:ext uri="{BB962C8B-B14F-4D97-AF65-F5344CB8AC3E}">
        <p14:creationId xmlns:p14="http://schemas.microsoft.com/office/powerpoint/2010/main" xmlns="" val="412190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362200" y="990600"/>
            <a:ext cx="7924800" cy="57150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80000"/>
              </a:lnSpc>
              <a:buNone/>
            </a:pPr>
            <a:r>
              <a:rPr lang="en-US" sz="2400">
                <a:solidFill>
                  <a:srgbClr val="CC3300"/>
                </a:solidFill>
              </a:rPr>
              <a:t>Definisi</a:t>
            </a:r>
            <a:r>
              <a:rPr lang="en-US" sz="2400"/>
              <a:t> : suatu sensasi bising dalam telinga atau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sz="2400"/>
              <a:t>               kepala.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sz="2400"/>
              <a:t> 	        suara dpt kontinu atau ritmik.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sz="2400"/>
              <a:t>Tinitus biasanya subyektif, tetapi dpt obyektif </a:t>
            </a:r>
            <a:r>
              <a:rPr lang="en-US" sz="2400">
                <a:sym typeface="Wingdings" panose="05000000000000000000" pitchFamily="2" charset="2"/>
              </a:rPr>
              <a:t> bila keras dpt didengar oleh pemeriksa,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sz="2400">
                <a:sym typeface="Wingdings" panose="05000000000000000000" pitchFamily="2" charset="2"/>
              </a:rPr>
              <a:t>       mis : pulsatif vasculer tumor (glomus tumor )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sz="2400">
                <a:sym typeface="Wingdings" panose="05000000000000000000" pitchFamily="2" charset="2"/>
              </a:rPr>
              <a:t>Gb klinik : ada 2 bentuk :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sz="2400">
                <a:sym typeface="Wingdings" panose="05000000000000000000" pitchFamily="2" charset="2"/>
              </a:rPr>
              <a:t>1.    Dgn deafness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sz="2400">
                <a:sym typeface="Wingdings" panose="05000000000000000000" pitchFamily="2" charset="2"/>
              </a:rPr>
              <a:t>	tjd pada mayoritas HL, bahkan mjd masalah khususnya pada : presbiakusis, meniere, ototoxic,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sz="2400">
                <a:sym typeface="Wingdings" panose="05000000000000000000" pitchFamily="2" charset="2"/>
              </a:rPr>
              <a:t>       trauma acustic,NIHL.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sz="2400">
                <a:sym typeface="Wingdings" panose="05000000000000000000" pitchFamily="2" charset="2"/>
              </a:rPr>
              <a:t>2.   Tanpa deafness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sz="2400">
                <a:sym typeface="Wingdings" panose="05000000000000000000" pitchFamily="2" charset="2"/>
              </a:rPr>
              <a:t>	tu pada lesi extra aural, mis : fokal sepsis, impacted gigi, anemia, ateroma plaque arteri carotis,CVD, intracranial vasculer tumor, hypertensi-hypotensi,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sz="2400">
                <a:sym typeface="Wingdings" panose="05000000000000000000" pitchFamily="2" charset="2"/>
              </a:rPr>
              <a:t>       kontraksi klonik intratympanik atau otot palatum. </a:t>
            </a:r>
          </a:p>
        </p:txBody>
      </p:sp>
      <p:sp>
        <p:nvSpPr>
          <p:cNvPr id="2048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81200" y="244476"/>
            <a:ext cx="8458200" cy="5175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/>
              <a:t>Tinitus</a:t>
            </a:r>
          </a:p>
        </p:txBody>
      </p:sp>
    </p:spTree>
    <p:extLst>
      <p:ext uri="{BB962C8B-B14F-4D97-AF65-F5344CB8AC3E}">
        <p14:creationId xmlns:p14="http://schemas.microsoft.com/office/powerpoint/2010/main" xmlns="" val="126221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Gangguan Telinga Luar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323695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362200" y="1905000"/>
            <a:ext cx="8007350" cy="41910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/>
              <a:t>Therapi 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/>
              <a:t>	- penjelasan penyebab gejala tinitus </a:t>
            </a:r>
            <a:r>
              <a:rPr lang="en-US" sz="2400">
                <a:sym typeface="Wingdings" panose="05000000000000000000" pitchFamily="2" charset="2"/>
              </a:rPr>
              <a:t> pasien dpt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>
                <a:sym typeface="Wingdings" panose="05000000000000000000" pitchFamily="2" charset="2"/>
              </a:rPr>
              <a:t>      menerima.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>
                <a:sym typeface="Wingdings" panose="05000000000000000000" pitchFamily="2" charset="2"/>
              </a:rPr>
              <a:t>	- tranquileser jarang membantu, tetapi sedative dpt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>
                <a:sym typeface="Wingdings" panose="05000000000000000000" pitchFamily="2" charset="2"/>
              </a:rPr>
              <a:t>      diberikan jika tinitus mgg tidur.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>
                <a:sym typeface="Wingdings" panose="05000000000000000000" pitchFamily="2" charset="2"/>
              </a:rPr>
              <a:t>	- tinitus masker :  masking noise, pillow radio 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>
                <a:sym typeface="Wingdings" panose="05000000000000000000" pitchFamily="2" charset="2"/>
              </a:rPr>
              <a:t>      efektif menemani tidur.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>
                <a:sym typeface="Wingdings" panose="05000000000000000000" pitchFamily="2" charset="2"/>
              </a:rPr>
              <a:t>	- vasodilator : betahistin, EGB 171 </a:t>
            </a:r>
            <a:endParaRPr lang="en-US" sz="2400"/>
          </a:p>
          <a:p>
            <a:pPr>
              <a:lnSpc>
                <a:spcPct val="80000"/>
              </a:lnSpc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xmlns="" val="195754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Malformasi Kongenital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306003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Trauma </a:t>
            </a:r>
            <a:endParaRPr lang="id-ID" dirty="0"/>
          </a:p>
        </p:txBody>
      </p:sp>
      <p:sp>
        <p:nvSpPr>
          <p:cNvPr id="4" name="Explosion 2 3"/>
          <p:cNvSpPr/>
          <p:nvPr/>
        </p:nvSpPr>
        <p:spPr>
          <a:xfrm>
            <a:off x="1881158" y="1357298"/>
            <a:ext cx="8786842" cy="5143536"/>
          </a:xfrm>
          <a:prstGeom prst="irregularSeal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>
                <a:latin typeface="Cambria" pitchFamily="18" charset="0"/>
              </a:rPr>
              <a:t>Trauma pada telinga  dapat merusak dan menghancurkan aurikula dan kanalis akustikus eksternus</a:t>
            </a:r>
          </a:p>
        </p:txBody>
      </p:sp>
    </p:spTree>
    <p:extLst>
      <p:ext uri="{BB962C8B-B14F-4D97-AF65-F5344CB8AC3E}">
        <p14:creationId xmlns:p14="http://schemas.microsoft.com/office/powerpoint/2010/main" xmlns="" val="161329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021983"/>
            <a:ext cx="8229600" cy="4104181"/>
          </a:xfrm>
          <a:prstGeom prst="rect">
            <a:avLst/>
          </a:prstGeom>
        </p:spPr>
        <p:txBody>
          <a:bodyPr/>
          <a:lstStyle/>
          <a:p>
            <a:r>
              <a:rPr lang="id-ID" dirty="0" smtClean="0"/>
              <a:t> Laserasi Taruma akibat terjadi karena klien sering mengorek-ngoerek telinga dengan jari atau penjepit dapat menyebabkan pendarahan sementara</a:t>
            </a:r>
          </a:p>
          <a:p>
            <a:r>
              <a:rPr lang="id-ID" dirty="0"/>
              <a:t> </a:t>
            </a:r>
            <a:r>
              <a:rPr lang="id-ID" dirty="0" smtClean="0"/>
              <a:t>Frostbite dapat timbul pada suhu rendah dan sangat dingin </a:t>
            </a:r>
          </a:p>
          <a:p>
            <a:r>
              <a:rPr lang="id-ID" dirty="0"/>
              <a:t> </a:t>
            </a:r>
            <a:r>
              <a:rPr lang="id-ID" dirty="0" smtClean="0"/>
              <a:t>Hematoma yaitu penumpukan bekuan darah diantara perikardium dan tulang rawan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Bagian Trauma</a:t>
            </a:r>
            <a:r>
              <a:rPr lang="en-US" dirty="0" smtClean="0"/>
              <a:t/>
            </a:r>
            <a:br>
              <a:rPr lang="en-US" dirty="0" smtClean="0"/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90139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id-ID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id-ID" dirty="0" smtClean="0"/>
              <a:t>Serumen </a:t>
            </a:r>
          </a:p>
          <a:p>
            <a:pPr>
              <a:buNone/>
            </a:pPr>
            <a:r>
              <a:rPr lang="id-ID" dirty="0"/>
              <a:t> </a:t>
            </a:r>
            <a:r>
              <a:rPr lang="id-ID" dirty="0" smtClean="0"/>
              <a:t>	Pada keadaan normal serumen tidak akan menmpuk diliang telinga, tetapi akan keluar sendiri pada waktu mengunyah dan setelah sampai diluar telinga akan menguap oleh panas</a:t>
            </a:r>
          </a:p>
          <a:p>
            <a:pPr>
              <a:buNone/>
            </a:pPr>
            <a:r>
              <a:rPr lang="id-ID" dirty="0"/>
              <a:t> </a:t>
            </a:r>
            <a:r>
              <a:rPr lang="id-ID" dirty="0" smtClean="0"/>
              <a:t>- 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Infeksi dan non infeksi pada Pinna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424878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110</TotalTime>
  <Words>1483</Words>
  <Application>Microsoft Office PowerPoint</Application>
  <PresentationFormat>Custom</PresentationFormat>
  <Paragraphs>334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Concourse</vt:lpstr>
      <vt:lpstr>ASUHAN KEPERAWATAN  GANGGUAN TELINGA</vt:lpstr>
      <vt:lpstr>TELINGA LUAR</vt:lpstr>
      <vt:lpstr>Telinga Luar</vt:lpstr>
      <vt:lpstr>fUNGSI</vt:lpstr>
      <vt:lpstr>Gangguan Telinga Luar</vt:lpstr>
      <vt:lpstr>Malformasi Kongenital</vt:lpstr>
      <vt:lpstr>Trauma </vt:lpstr>
      <vt:lpstr>Bagian Trauma </vt:lpstr>
      <vt:lpstr>Infeksi dan non infeksi pada Pinna</vt:lpstr>
      <vt:lpstr>Benda Asing</vt:lpstr>
      <vt:lpstr>Otitis Eksternus</vt:lpstr>
      <vt:lpstr>Proses Keperawatan</vt:lpstr>
      <vt:lpstr>Pengkajian</vt:lpstr>
      <vt:lpstr>Diagnosa Keperawatan</vt:lpstr>
      <vt:lpstr>Intervensi</vt:lpstr>
      <vt:lpstr>Evaluasi</vt:lpstr>
      <vt:lpstr>TELINGA TENGAH</vt:lpstr>
      <vt:lpstr>A.    Penyakit Membran Timpani</vt:lpstr>
      <vt:lpstr>B.     Gangguan Tuba Eustakhius</vt:lpstr>
      <vt:lpstr>Barotrauma</vt:lpstr>
      <vt:lpstr>Slide 21</vt:lpstr>
      <vt:lpstr>C.    Gangguan pada Rantai Osikula</vt:lpstr>
      <vt:lpstr>Slide 23</vt:lpstr>
      <vt:lpstr>Otosklerosis</vt:lpstr>
      <vt:lpstr>Tanda dan Gejala Otosklerosis</vt:lpstr>
      <vt:lpstr>Penatalaksanaan</vt:lpstr>
      <vt:lpstr>Otitits Media</vt:lpstr>
      <vt:lpstr>Penyebab utama Otitis Media Akut (OMA) :</vt:lpstr>
      <vt:lpstr>Tanda dan Gejala</vt:lpstr>
      <vt:lpstr>Otitis Media Kronis (OMK)</vt:lpstr>
      <vt:lpstr>Tanda dan Gejala</vt:lpstr>
      <vt:lpstr>Penatalaksanaan</vt:lpstr>
      <vt:lpstr>TELINGA DALAM</vt:lpstr>
      <vt:lpstr>PATOLOGI TELINGA DALAM</vt:lpstr>
      <vt:lpstr>Labirintitis</vt:lpstr>
      <vt:lpstr>Trauma Fraktur os temporal</vt:lpstr>
      <vt:lpstr>Trauma acustic</vt:lpstr>
      <vt:lpstr>NOISE INDUCED HL</vt:lpstr>
      <vt:lpstr>KELUMPUHAN N VII (FACIALIS)</vt:lpstr>
      <vt:lpstr>Slide 40</vt:lpstr>
      <vt:lpstr>Slide 41</vt:lpstr>
      <vt:lpstr>Herpes zoster otikus (Herpes otikus) </vt:lpstr>
      <vt:lpstr>MENIERE DESEASE</vt:lpstr>
      <vt:lpstr>Slide 44</vt:lpstr>
      <vt:lpstr>PRESBIAKUSIS</vt:lpstr>
      <vt:lpstr>Ototoxic HL</vt:lpstr>
      <vt:lpstr>Slide 47</vt:lpstr>
      <vt:lpstr>Gangguan pendengaran lain :</vt:lpstr>
      <vt:lpstr>Tinitus</vt:lpstr>
      <vt:lpstr>Slide 50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ASUHAN KEPERAWATAN  GANGGUAN TELINGA</dc:title>
  <dc:creator>irma nur amalia</dc:creator>
  <cp:lastModifiedBy>user_2</cp:lastModifiedBy>
  <cp:revision>5</cp:revision>
  <dcterms:created xsi:type="dcterms:W3CDTF">2015-05-27T00:21:37Z</dcterms:created>
  <dcterms:modified xsi:type="dcterms:W3CDTF">2017-12-11T06:54:07Z</dcterms:modified>
</cp:coreProperties>
</file>