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591D28-5194-4057-B819-6523E91EA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8CCF02-A15E-4238-9D7D-DA33B27C45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E61598-C9CA-49FD-A4CE-67FAC4EC5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0060-6A94-4535-A015-6CE905BF5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7AA7-C851-4EE7-9524-67AD98C51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A0BB-0C7A-40F3-83D1-15B33D7F9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F2A7-1C9E-4FF7-95D8-76D67339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E7E5E6-42B5-45FC-8791-DE1BF46FA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2589C0-9413-43EF-A91C-AC7ED34FEB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214A4C-7C36-4C05-9AF3-7AAF7A8D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EFE2B0-ED1D-4508-8E92-15CB1F688C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FA5245-7825-4B0E-B5BA-0EDD8934AF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6C8381-8DDB-466A-962F-F0B9BF659A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0A7A3-951F-49CB-9C67-9CDAAA05FD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697B1-7834-4ADA-A207-BB50D2A43A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3ADFC7C-24BF-47D0-8F89-964AD5D797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5943600" cy="1470025"/>
          </a:xfrm>
        </p:spPr>
        <p:txBody>
          <a:bodyPr/>
          <a:lstStyle/>
          <a:p>
            <a:pPr eaLnBrk="1" hangingPunct="1"/>
            <a:r>
              <a:rPr lang="en-US" smtClean="0"/>
              <a:t>PENGKAJIAN UMUM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PASIEN DG GANGGUAN SISTEM </a:t>
            </a:r>
            <a:r>
              <a:rPr lang="en-US" dirty="0" smtClean="0"/>
              <a:t>PENDENGARAN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Ns Chandra W </a:t>
            </a:r>
            <a:r>
              <a:rPr lang="en-US" dirty="0" err="1" smtClean="0"/>
              <a:t>SKp,Mkep.SpMat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2052" name="Picture 4" descr="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81400"/>
            <a:ext cx="1905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5. Kemampuan pendengaran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3152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lphaLcPeriod"/>
            </a:pPr>
            <a:r>
              <a:rPr lang="en-US" sz="2800" smtClean="0"/>
              <a:t>0 ~ 3 bln</a:t>
            </a:r>
          </a:p>
          <a:p>
            <a:pPr marL="914400" lvl="1" indent="-457200" eaLnBrk="1" hangingPunct="1">
              <a:buFontTx/>
              <a:buBlip>
                <a:blip r:embed="rId2"/>
              </a:buBlip>
            </a:pPr>
            <a:r>
              <a:rPr lang="en-US" smtClean="0"/>
              <a:t>Reaksi thd bunyi alrm, bell dll?</a:t>
            </a:r>
          </a:p>
          <a:p>
            <a:pPr marL="914400" lvl="1" indent="-457200" eaLnBrk="1" hangingPunct="1">
              <a:buFontTx/>
              <a:buBlip>
                <a:blip r:embed="rId2"/>
              </a:buBlip>
            </a:pPr>
            <a:r>
              <a:rPr lang="en-US" smtClean="0"/>
              <a:t>Melihat kearah bunyi</a:t>
            </a:r>
          </a:p>
          <a:p>
            <a:pPr marL="533400" indent="-533400" eaLnBrk="1" hangingPunct="1">
              <a:buFontTx/>
              <a:buAutoNum type="alphaLcPeriod" startAt="2"/>
            </a:pPr>
            <a:r>
              <a:rPr lang="en-US" sz="2800" smtClean="0"/>
              <a:t>3 ~ 12 bln</a:t>
            </a:r>
          </a:p>
          <a:p>
            <a:pPr marL="914400" lvl="1" indent="-457200" eaLnBrk="1" hangingPunct="1">
              <a:buFontTx/>
              <a:buBlip>
                <a:blip r:embed="rId2"/>
              </a:buBlip>
            </a:pPr>
            <a:r>
              <a:rPr lang="en-US" smtClean="0"/>
              <a:t>Pergerakan kepala mencari sumber bunyi</a:t>
            </a:r>
          </a:p>
        </p:txBody>
      </p:sp>
      <p:pic>
        <p:nvPicPr>
          <p:cNvPr id="11268" name="Picture 8" descr="0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753098" y="1778792"/>
            <a:ext cx="1828804" cy="1828804"/>
          </a:xfrm>
          <a:noFill/>
        </p:spPr>
      </p:pic>
      <p:pic>
        <p:nvPicPr>
          <p:cNvPr id="11269" name="Picture 9" descr="03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334000" y="4953000"/>
            <a:ext cx="1143000" cy="1524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7" descr="03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" y="2667000"/>
            <a:ext cx="1828800" cy="3962400"/>
          </a:xfrm>
          <a:noFill/>
        </p:spPr>
      </p:pic>
      <p:sp>
        <p:nvSpPr>
          <p:cNvPr id="122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609600"/>
            <a:ext cx="6477000" cy="5562600"/>
          </a:xfrm>
        </p:spPr>
        <p:txBody>
          <a:bodyPr/>
          <a:lstStyle/>
          <a:p>
            <a:pPr marL="533400" indent="-533400" eaLnBrk="1" hangingPunct="1">
              <a:buFontTx/>
              <a:buAutoNum type="alphaLcPeriod" startAt="3"/>
            </a:pPr>
            <a:r>
              <a:rPr lang="en-US" b="1" smtClean="0"/>
              <a:t>&gt; I tahun</a:t>
            </a:r>
          </a:p>
          <a:p>
            <a:pPr marL="914400" lvl="1" indent="-457200" eaLnBrk="1" hangingPunct="1">
              <a:buFontTx/>
              <a:buBlip>
                <a:blip r:embed="rId3"/>
              </a:buBlip>
            </a:pPr>
            <a:r>
              <a:rPr lang="en-US" smtClean="0"/>
              <a:t>Reaksi terkejut masih ada ?</a:t>
            </a:r>
          </a:p>
          <a:p>
            <a:pPr marL="914400" lvl="1" indent="-457200" eaLnBrk="1" hangingPunct="1">
              <a:buFontTx/>
              <a:buBlip>
                <a:blip r:embed="rId3"/>
              </a:buBlip>
            </a:pPr>
            <a:r>
              <a:rPr lang="en-US" smtClean="0"/>
              <a:t>Telah lebih baik menanggapi suara lembut</a:t>
            </a:r>
          </a:p>
          <a:p>
            <a:pPr marL="914400" lvl="1" indent="-457200" eaLnBrk="1" hangingPunct="1">
              <a:buFontTx/>
              <a:buBlip>
                <a:blip r:embed="rId3"/>
              </a:buBlip>
            </a:pPr>
            <a:r>
              <a:rPr lang="en-US" smtClean="0"/>
              <a:t>Usia 2 th berespon thd pertanyaan sederhana.</a:t>
            </a:r>
          </a:p>
          <a:p>
            <a:pPr marL="533400" indent="-533400" eaLnBrk="1" hangingPunct="1">
              <a:buFontTx/>
              <a:buAutoNum type="alphaLcPeriod" startAt="4"/>
            </a:pPr>
            <a:r>
              <a:rPr lang="en-US" b="1" smtClean="0"/>
              <a:t>&gt; 3 tahun</a:t>
            </a:r>
          </a:p>
          <a:p>
            <a:pPr marL="914400" lvl="1" indent="-457200" eaLnBrk="1" hangingPunct="1">
              <a:buFontTx/>
              <a:buBlip>
                <a:blip r:embed="rId3"/>
              </a:buBlip>
            </a:pPr>
            <a:r>
              <a:rPr lang="en-US" smtClean="0"/>
              <a:t>Dpt dilakukan tes audiometri, test penala</a:t>
            </a:r>
          </a:p>
          <a:p>
            <a:pPr marL="914400" lvl="1" indent="-457200" eaLnBrk="1" hangingPunct="1">
              <a:buFontTx/>
              <a:buBlip>
                <a:blip r:embed="rId3"/>
              </a:buBlip>
            </a:pPr>
            <a:r>
              <a:rPr lang="en-US" smtClean="0"/>
              <a:t>Test Kalori &amp; tes kursi putar</a:t>
            </a:r>
          </a:p>
          <a:p>
            <a:pPr marL="533400" indent="-533400"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 Pemeriksaan Diagnostik</a:t>
            </a:r>
          </a:p>
        </p:txBody>
      </p:sp>
      <p:pic>
        <p:nvPicPr>
          <p:cNvPr id="13316" name="Picture 5" descr="020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" y="2562225"/>
            <a:ext cx="2352675" cy="4038600"/>
          </a:xfr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marL="609600" indent="-609600" eaLnBrk="1" hangingPunct="1"/>
            <a:r>
              <a:rPr lang="en-US" sz="2800" smtClean="0"/>
              <a:t>Stimulus bunyi </a:t>
            </a:r>
            <a:r>
              <a:rPr lang="en-US" sz="2800" smtClean="0">
                <a:sym typeface="Wingdings" pitchFamily="2" charset="2"/>
              </a:rPr>
              <a:t>telinga  respon thd stimulus ?</a:t>
            </a:r>
          </a:p>
          <a:p>
            <a:pPr marL="609600" indent="-609600" eaLnBrk="1" hangingPunct="1"/>
            <a:r>
              <a:rPr lang="en-US" sz="2800" smtClean="0">
                <a:sym typeface="Wingdings" pitchFamily="2" charset="2"/>
              </a:rPr>
              <a:t>Tujuan tes pendengaran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Mengetahui adanya gangguan pendengaran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Menilai derajad gang. Pendengaran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Mengetahui jenis ketulian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Pendengaran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Test Suara Manusia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mtClean="0"/>
              <a:t>Suara Konversasi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mtClean="0"/>
              <a:t>Suara Bisik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mtClean="0"/>
              <a:t>Suara bisik modifikasi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b="1" smtClean="0"/>
              <a:t>Tes Garputala / Penala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mtClean="0"/>
              <a:t>Batas atas – batas bawah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mtClean="0"/>
              <a:t>Rinne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mtClean="0"/>
              <a:t>Webber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mtClean="0"/>
              <a:t>Schwabach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en-US" b="1" smtClean="0"/>
              <a:t>Test Audiometri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 Konversasi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Suara manusia stimulus yg paling alamiah yg memiliki fungsi sosial pendengaran sbg Komunikasi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Secara teori sebenarnya sbg tes yang paling tepat, namun tes konversasimemiliki banyak kelemahan: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mtClean="0"/>
              <a:t>Kurang stabil intensitas dan frekuensinya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mtClean="0"/>
              <a:t>Butuh ruang periksa 200 m.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mtClean="0"/>
              <a:t>Intensitas bicara </a:t>
            </a:r>
            <a:r>
              <a:rPr lang="en-US" u="sng" smtClean="0"/>
              <a:t>+</a:t>
            </a:r>
            <a:r>
              <a:rPr lang="en-US" smtClean="0"/>
              <a:t> 50 – 60 dB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 Suara Bisik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Sering dipakai dan lebih stabil</a:t>
            </a:r>
          </a:p>
          <a:p>
            <a:pPr marL="609600" indent="-609600" eaLnBrk="1" hangingPunct="1"/>
            <a:r>
              <a:rPr lang="en-US" smtClean="0"/>
              <a:t>Ruang yg dipakai kecil dan intensitas + 25 dB.</a:t>
            </a:r>
          </a:p>
          <a:p>
            <a:pPr marL="609600" indent="-609600" eaLnBrk="1" hangingPunct="1"/>
            <a:r>
              <a:rPr lang="en-US" smtClean="0"/>
              <a:t>Syarat-sarat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Ruang sunyi tdk ada echo panjang minimal 6 m.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Pemeriksa : Membisikan kata-kata dg udara cadangan paru saat ekspirasi biasa.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Klien :</a:t>
            </a:r>
          </a:p>
          <a:p>
            <a:pPr marL="990600" lvl="1" indent="-533400" eaLnBrk="1" hangingPunct="1"/>
            <a:r>
              <a:rPr lang="en-US" smtClean="0"/>
              <a:t>Mata ditutup</a:t>
            </a:r>
          </a:p>
          <a:p>
            <a:pPr marL="990600" lvl="1" indent="-533400" eaLnBrk="1" hangingPunct="1"/>
            <a:r>
              <a:rPr lang="en-US" smtClean="0"/>
              <a:t>Telinga yg diperiksa dihadapkan ke pemeriksa, telinga yg tdk diperiksa ditutup &amp; dimasking dg dg tragus ke MAE oleh asisten atu ditutup dg kapas + glicerin.</a:t>
            </a:r>
          </a:p>
          <a:p>
            <a:pPr marL="990600" lvl="1" indent="-533400" eaLnBrk="1" hangingPunct="1"/>
            <a:r>
              <a:rPr lang="en-US" smtClean="0"/>
              <a:t>Klien mengulang kata-kata yg ucapkan pemeriksa dg keras dan jelas.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mtClean="0"/>
              <a:t>Kata-kata yg diucapkan: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smtClean="0"/>
              <a:t>Satu atau dua kata untuk menghindari menebak.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smtClean="0"/>
              <a:t>Dikenal oleh klien bukan bahasa asing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smtClean="0"/>
              <a:t>Tidak boleh disingkat : TTM, KMS, SBY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smtClean="0"/>
              <a:t>Kata benda atau kata kerja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Pelaksanaan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Pasien ditempat, pemeriksa berpindah-pindah dari jarak 1,2,3,4,5,6 meter.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Mulai jarak 1 m pemeriksa membisikan 5/10 kata.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Bila semua kata benar mundur 2 m, bisikan kata yang sama. Bila jawaban benar mundur 4-5 m (Hanya dpt mendengar 80% </a:t>
            </a:r>
            <a:r>
              <a:rPr lang="en-US" sz="2800" smtClean="0">
                <a:sym typeface="Wingdings" pitchFamily="2" charset="2"/>
              </a:rPr>
              <a:t> jarak tajam pendengaran sesungguhnya)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Untuk memastikan tes ulang pd jarak 3 M bila benar semua maju 2 – 1 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/>
              <a:t>Secara Kuantitas ( Leucher )</a:t>
            </a:r>
          </a:p>
          <a:p>
            <a:pPr marL="609600" indent="-609600" eaLnBrk="1" hangingPunct="1"/>
            <a:r>
              <a:rPr lang="en-US" smtClean="0"/>
              <a:t>6 meter	: normal</a:t>
            </a:r>
          </a:p>
          <a:p>
            <a:pPr marL="609600" indent="-609600" eaLnBrk="1" hangingPunct="1"/>
            <a:r>
              <a:rPr lang="en-US" smtClean="0"/>
              <a:t>4-6 meter	: praktis normal/ tuli ringan</a:t>
            </a:r>
          </a:p>
          <a:p>
            <a:pPr marL="609600" indent="-609600" eaLnBrk="1" hangingPunct="1"/>
            <a:r>
              <a:rPr lang="en-US" smtClean="0"/>
              <a:t>1-4 meter	: tuli sedang</a:t>
            </a:r>
          </a:p>
          <a:p>
            <a:pPr marL="609600" indent="-609600" eaLnBrk="1" hangingPunct="1"/>
            <a:r>
              <a:rPr lang="en-US" smtClean="0"/>
              <a:t>&lt; 1 meter	: tuli berat</a:t>
            </a:r>
          </a:p>
          <a:p>
            <a:pPr marL="609600" indent="-609600" eaLnBrk="1" hangingPunct="1"/>
            <a:r>
              <a:rPr lang="en-US" smtClean="0"/>
              <a:t>Berteriak didepan telinga tidak mendengar : Tuli Total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A. RIWAYAT KESEHATAN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Keluhan Utama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Pendengaran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↓, Tinitus, Gatal, Tidak Nyaman, Nyeri, Vertigo dll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Riwayat Penyakit Sekarang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Timbulnya keluhan ( kapan, mendadak, progresif ? )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Sifat keluhan (pusing, vertigo, hilang keseimbangan, hilang pendengaran ?) menetap atau kadang-kadang ?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B. Secara Kualitatif</a:t>
            </a:r>
          </a:p>
          <a:p>
            <a:pPr eaLnBrk="1" hangingPunct="1"/>
            <a:r>
              <a:rPr lang="en-US" smtClean="0"/>
              <a:t>Tidak dapat mendengar huruf lunak (frekuensi rendah) </a:t>
            </a:r>
            <a:r>
              <a:rPr lang="en-US" smtClean="0">
                <a:sym typeface="Wingdings" pitchFamily="2" charset="2"/>
              </a:rPr>
              <a:t> TULI KONDUKSI. Misal Susu : terdengar S S.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Tidak dapat mendengar huruf desis (frekuensi tinggi)  TULI SENSORI.   Misal : Susu terdengar U U.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 Suara Bisik Modifikasi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Dipakai skrining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Menyederhanakan tes suara bisik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Pelaksanaan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Dilakukan diruang kedap suara.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Pemeriksa dudukdibelakang kliensambil melakukan masking.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Bisikan 10 kata dengan intensitas suara yg ebih rendah.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Untuk memperpanjang jarak jauhkan mulut pemeriksa dari klien.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Bila mendengar 80 % pendengaran normal.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 smtClean="0"/>
              <a:t>Asuhan</a:t>
            </a:r>
            <a:r>
              <a:rPr lang="en-AU" dirty="0" smtClean="0"/>
              <a:t> </a:t>
            </a:r>
            <a:r>
              <a:rPr lang="en-AU" dirty="0" err="1" smtClean="0"/>
              <a:t>Keperawatan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err="1" smtClean="0"/>
              <a:t>Pengkajian</a:t>
            </a:r>
            <a:r>
              <a:rPr lang="en-AU" sz="4400" dirty="0" smtClean="0"/>
              <a:t> </a:t>
            </a:r>
          </a:p>
          <a:p>
            <a:r>
              <a:rPr lang="en-AU" sz="4400" dirty="0" err="1" smtClean="0"/>
              <a:t>Pemeriksaan</a:t>
            </a:r>
            <a:r>
              <a:rPr lang="en-AU" sz="4400" dirty="0" smtClean="0"/>
              <a:t> </a:t>
            </a:r>
            <a:r>
              <a:rPr lang="en-AU" sz="4400" dirty="0" err="1" smtClean="0"/>
              <a:t>Penunjang</a:t>
            </a:r>
            <a:r>
              <a:rPr lang="en-AU" sz="4400" dirty="0" smtClean="0"/>
              <a:t> </a:t>
            </a:r>
          </a:p>
          <a:p>
            <a:r>
              <a:rPr lang="en-AU" sz="4400" dirty="0" err="1" smtClean="0"/>
              <a:t>Diagnosa</a:t>
            </a:r>
            <a:r>
              <a:rPr lang="en-AU" sz="4400" dirty="0" smtClean="0"/>
              <a:t> </a:t>
            </a:r>
            <a:r>
              <a:rPr lang="en-AU" sz="4400" dirty="0" err="1" smtClean="0"/>
              <a:t>Keperawatan</a:t>
            </a:r>
            <a:r>
              <a:rPr lang="en-AU" sz="4400" dirty="0" smtClean="0"/>
              <a:t> </a:t>
            </a:r>
          </a:p>
          <a:p>
            <a:r>
              <a:rPr lang="en-AU" sz="4400" dirty="0" err="1" smtClean="0"/>
              <a:t>Penatalaksanaan</a:t>
            </a:r>
            <a:r>
              <a:rPr lang="en-AU" sz="4400" dirty="0" smtClean="0"/>
              <a:t> </a:t>
            </a:r>
            <a:r>
              <a:rPr lang="en-AU" sz="4400" dirty="0" err="1" smtClean="0"/>
              <a:t>asuhan</a:t>
            </a:r>
            <a:r>
              <a:rPr lang="en-AU" sz="4400" dirty="0" smtClean="0"/>
              <a:t> </a:t>
            </a:r>
            <a:r>
              <a:rPr lang="en-AU" sz="4400" dirty="0" err="1" smtClean="0"/>
              <a:t>keperawatan</a:t>
            </a:r>
            <a:r>
              <a:rPr lang="en-AU" sz="4400" dirty="0" smtClean="0"/>
              <a:t> </a:t>
            </a:r>
            <a:endParaRPr lang="en-AU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TERIMA KASIH </a:t>
            </a:r>
            <a:endParaRPr lang="en-AU" dirty="0"/>
          </a:p>
        </p:txBody>
      </p:sp>
      <p:pic>
        <p:nvPicPr>
          <p:cNvPr id="4" name="Content Placeholder 3" descr="white ho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165" y="530225"/>
            <a:ext cx="6979708" cy="41878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7" descr="j021508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2590800" cy="6324600"/>
          </a:xfrm>
        </p:spPr>
      </p:pic>
      <p:sp>
        <p:nvSpPr>
          <p:cNvPr id="409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381000"/>
            <a:ext cx="6248400" cy="4953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/>
              <a:t>Kapan terjadinya keluhan ? : Saat ISPA, setelah naik pesawat, berenang, ledakan/ suara keras.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mtClean="0"/>
              <a:t>Apakah ada gejala lain yg menyertai : mual muntah, keringat dingan dll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mtClean="0"/>
              <a:t>Otore ? : Bentuk, Warna, Bau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Riwayat Kesehatan Yg Lalu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Apakah sering : ISPA, Bersin-bersin (alergi hidung), Sinusitis ?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Usia berapa dpt berbicara ?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Riwayat operasi pd telinga, hidung &amp; tenggorokan, &amp; trauma kepala ?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Apakah ada perubahan pola bicara ?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Apakah menggunakan obat-2 Ototoxic ?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Apakah terserang infeksi saat hamil, setelah lahir ?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mtClean="0"/>
              <a:t>Apakah punya hoby renang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07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28800"/>
            <a:ext cx="2971800" cy="5029200"/>
          </a:xfrm>
          <a:noFill/>
        </p:spPr>
      </p:pic>
      <p:pic>
        <p:nvPicPr>
          <p:cNvPr id="6148" name="Picture 8" descr="05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685800"/>
            <a:ext cx="990600" cy="1219200"/>
          </a:xfrm>
          <a:noFill/>
        </p:spPr>
      </p:pic>
      <p:sp>
        <p:nvSpPr>
          <p:cNvPr id="6147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429000" y="609600"/>
            <a:ext cx="5257800" cy="4876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smtClean="0"/>
              <a:t>Riwaat Kesehatan Ibu ?</a:t>
            </a:r>
          </a:p>
          <a:p>
            <a:pPr marL="914400" lvl="1" indent="-457200" eaLnBrk="1" hangingPunct="1">
              <a:buFontTx/>
              <a:buBlip>
                <a:blip r:embed="rId4"/>
              </a:buBlip>
            </a:pPr>
            <a:r>
              <a:rPr lang="en-US" smtClean="0"/>
              <a:t>Pernah sakit saat hamil ?, Sakit apa ? Trimester berapa ?</a:t>
            </a:r>
          </a:p>
          <a:p>
            <a:pPr marL="914400" lvl="1" indent="-457200" eaLnBrk="1" hangingPunct="1">
              <a:buFontTx/>
              <a:buBlip>
                <a:blip r:embed="rId4"/>
              </a:buBlip>
            </a:pPr>
            <a:r>
              <a:rPr lang="en-US" smtClean="0"/>
              <a:t>Obat-obatan yg dikonsumsi saat hamil.</a:t>
            </a:r>
          </a:p>
        </p:txBody>
      </p:sp>
      <p:sp>
        <p:nvSpPr>
          <p:cNvPr id="6149" name="AutoShape 11"/>
          <p:cNvSpPr>
            <a:spLocks noChangeArrowheads="1"/>
          </p:cNvSpPr>
          <p:nvPr/>
        </p:nvSpPr>
        <p:spPr bwMode="auto">
          <a:xfrm>
            <a:off x="533400" y="685800"/>
            <a:ext cx="1524000" cy="1143000"/>
          </a:xfrm>
          <a:prstGeom prst="wedgeEllipseCallout">
            <a:avLst>
              <a:gd name="adj1" fmla="val -25000"/>
              <a:gd name="adj2" fmla="val 7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B. Riwayat Sosial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1722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Perilaku anak dlm kelompok?</a:t>
            </a:r>
          </a:p>
          <a:p>
            <a:pPr eaLnBrk="1" hangingPunct="1"/>
            <a:r>
              <a:rPr lang="en-US" sz="2800" smtClean="0"/>
              <a:t>Anggota keluarga yg punya masalah pendengaran ?</a:t>
            </a:r>
          </a:p>
          <a:p>
            <a:pPr eaLnBrk="1" hangingPunct="1"/>
            <a:r>
              <a:rPr lang="en-US" sz="2800" smtClean="0"/>
              <a:t>Perhatian anak di sekolah menurun, prestasi menurun (sekolah khusus/SLB, Alat bantu dengar yg digunakan type, lama) </a:t>
            </a:r>
          </a:p>
        </p:txBody>
      </p:sp>
      <p:pic>
        <p:nvPicPr>
          <p:cNvPr id="7172" name="Picture 7" descr="05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72200" y="1600200"/>
            <a:ext cx="2667000" cy="3886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C. Riwayat Psikologis</a:t>
            </a:r>
          </a:p>
        </p:txBody>
      </p:sp>
      <p:pic>
        <p:nvPicPr>
          <p:cNvPr id="8196" name="Picture 6" descr="01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2438400"/>
            <a:ext cx="2324100" cy="2819400"/>
          </a:xfrm>
          <a:noFill/>
        </p:spPr>
      </p:pic>
      <p:sp>
        <p:nvSpPr>
          <p:cNvPr id="819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362200" y="1600200"/>
            <a:ext cx="63246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Persepsi &amp; perasaan klien ttg gang pendengaran, penyesuaian diri?</a:t>
            </a:r>
          </a:p>
          <a:p>
            <a:pPr eaLnBrk="1" hangingPunct="1"/>
            <a:r>
              <a:rPr lang="en-US" sz="2800" smtClean="0"/>
              <a:t>Perubahan sikap &amp; kepribadian, 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↓kepekaan thd lingkungan &amp; kemampuan melindungi diri.</a:t>
            </a:r>
          </a:p>
          <a:p>
            <a:pPr eaLnBrk="1" hangingPunct="1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Reaksi keluarga thd masalah gang. pendengaran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D. Pemeriksaan Fisik</a:t>
            </a:r>
          </a:p>
        </p:txBody>
      </p:sp>
      <p:pic>
        <p:nvPicPr>
          <p:cNvPr id="9220" name="Picture 6" descr="05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" y="1676400"/>
            <a:ext cx="2438400" cy="3352800"/>
          </a:xfrm>
          <a:noFill/>
        </p:spPr>
      </p:pic>
      <p:sp>
        <p:nvSpPr>
          <p:cNvPr id="921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endParaRPr lang="en-US" sz="28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</a:t>
            </a:r>
            <a:r>
              <a:rPr lang="en-US" sz="2800" dirty="0" smtClean="0"/>
              <a:t> ? : Ku </a:t>
            </a:r>
            <a:r>
              <a:rPr lang="en-US" sz="2800" dirty="0" err="1" smtClean="0"/>
              <a:t>lemah</a:t>
            </a:r>
            <a:r>
              <a:rPr lang="en-US" sz="2800" dirty="0" smtClean="0"/>
              <a:t> ?, </a:t>
            </a:r>
            <a:r>
              <a:rPr lang="en-US" sz="2800" dirty="0" err="1" smtClean="0"/>
              <a:t>Gelisah</a:t>
            </a:r>
            <a:r>
              <a:rPr lang="en-US" sz="2800" dirty="0" smtClean="0"/>
              <a:t> ?, </a:t>
            </a:r>
            <a:r>
              <a:rPr lang="en-US" sz="2800" dirty="0" err="1" smtClean="0"/>
              <a:t>Kejang</a:t>
            </a:r>
            <a:r>
              <a:rPr lang="en-US" sz="2800" dirty="0" smtClean="0"/>
              <a:t> 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dirty="0" err="1" smtClean="0"/>
              <a:t>Tanda-tanda</a:t>
            </a:r>
            <a:r>
              <a:rPr lang="en-US" sz="2800" dirty="0" smtClean="0"/>
              <a:t> vital :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TD,Nadi</a:t>
            </a:r>
            <a:r>
              <a:rPr lang="en-US" sz="2800" dirty="0" smtClean="0"/>
              <a:t>, </a:t>
            </a:r>
            <a:r>
              <a:rPr lang="en-US" sz="2800" dirty="0" err="1" smtClean="0"/>
              <a:t>Respirasi</a:t>
            </a:r>
            <a:r>
              <a:rPr lang="en-US" sz="2800" dirty="0" smtClean="0"/>
              <a:t>, </a:t>
            </a:r>
            <a:r>
              <a:rPr lang="en-US" sz="2800" dirty="0" err="1" smtClean="0"/>
              <a:t>Suhu</a:t>
            </a:r>
            <a:r>
              <a:rPr lang="en-US" sz="2800" dirty="0" smtClean="0"/>
              <a:t> 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dirty="0" err="1" smtClean="0"/>
              <a:t>Neurologis</a:t>
            </a:r>
            <a:r>
              <a:rPr lang="en-US" sz="2800" dirty="0" smtClean="0"/>
              <a:t> : </a:t>
            </a:r>
            <a:r>
              <a:rPr lang="en-US" sz="2800" dirty="0" err="1" smtClean="0"/>
              <a:t>Nystagmus</a:t>
            </a:r>
            <a:r>
              <a:rPr lang="en-US" sz="2800" dirty="0" smtClean="0"/>
              <a:t>, </a:t>
            </a:r>
            <a:r>
              <a:rPr lang="en-US" sz="2800" dirty="0" err="1" smtClean="0"/>
              <a:t>Ataksia</a:t>
            </a:r>
            <a:r>
              <a:rPr lang="en-US" sz="2800" dirty="0" smtClean="0"/>
              <a:t>,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, </a:t>
            </a:r>
            <a:r>
              <a:rPr lang="en-US" sz="2800" dirty="0" err="1" smtClean="0"/>
              <a:t>Kejang</a:t>
            </a:r>
            <a:r>
              <a:rPr lang="en-US" sz="2800" dirty="0" smtClean="0"/>
              <a:t>, </a:t>
            </a:r>
            <a:r>
              <a:rPr lang="en-US" sz="2800" dirty="0" err="1" smtClean="0"/>
              <a:t>Meningeal</a:t>
            </a:r>
            <a:r>
              <a:rPr lang="en-US" sz="2800" dirty="0" smtClean="0"/>
              <a:t> sign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/>
              <a:t>4. Status Lokalis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Aurikel : bentuk, letak, masa, lesi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MAE : Patensi, Otore (jenis,warna,bau), cerumen, hiperemi, furunkel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Membrana timphany : intak, perforasi, hiperemia, bulging, retraksi, colesteatoma?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Antrum mastoid : abces, hiperemia, nyeri perabaan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Hearing aid : tipe, jenis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363</TotalTime>
  <Words>824</Words>
  <Application>Microsoft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PENGKAJIAN UMUM</vt:lpstr>
      <vt:lpstr>A. RIWAYAT KESEHATAN</vt:lpstr>
      <vt:lpstr>Slide 3</vt:lpstr>
      <vt:lpstr>Slide 4</vt:lpstr>
      <vt:lpstr>Slide 5</vt:lpstr>
      <vt:lpstr>B. Riwayat Sosial</vt:lpstr>
      <vt:lpstr>C. Riwayat Psikologis</vt:lpstr>
      <vt:lpstr>D. Pemeriksaan Fisik</vt:lpstr>
      <vt:lpstr>4. Status Lokalis</vt:lpstr>
      <vt:lpstr>5. Kemampuan pendengaran</vt:lpstr>
      <vt:lpstr>Slide 11</vt:lpstr>
      <vt:lpstr>E. Pemeriksaan Diagnostik</vt:lpstr>
      <vt:lpstr>Test Pendengaran</vt:lpstr>
      <vt:lpstr>Tes Konversasi</vt:lpstr>
      <vt:lpstr>Tes Suara Bisik</vt:lpstr>
      <vt:lpstr>Slide 16</vt:lpstr>
      <vt:lpstr>Slide 17</vt:lpstr>
      <vt:lpstr>Pelaksanaan</vt:lpstr>
      <vt:lpstr>Interpretasi</vt:lpstr>
      <vt:lpstr>Slide 20</vt:lpstr>
      <vt:lpstr>Tes Suara Bisik Modifikasi</vt:lpstr>
      <vt:lpstr>Asuhan Keperawatan </vt:lpstr>
      <vt:lpstr>TERIMA KASIH </vt:lpstr>
    </vt:vector>
  </TitlesOfParts>
  <Company>mec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PENGKAJIAN UMUM</dc:title>
  <dc:creator>mec</dc:creator>
  <cp:lastModifiedBy>user_2</cp:lastModifiedBy>
  <cp:revision>21</cp:revision>
  <dcterms:created xsi:type="dcterms:W3CDTF">2005-10-12T22:13:18Z</dcterms:created>
  <dcterms:modified xsi:type="dcterms:W3CDTF">2017-11-02T01:16:46Z</dcterms:modified>
</cp:coreProperties>
</file>