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1"/>
  </p:notesMasterIdLst>
  <p:sldIdLst>
    <p:sldId id="256" r:id="rId2"/>
    <p:sldId id="257" r:id="rId3"/>
    <p:sldId id="258" r:id="rId4"/>
    <p:sldId id="259" r:id="rId5"/>
    <p:sldId id="260" r:id="rId6"/>
    <p:sldId id="262" r:id="rId7"/>
    <p:sldId id="261" r:id="rId8"/>
    <p:sldId id="265" r:id="rId9"/>
    <p:sldId id="266" r:id="rId10"/>
    <p:sldId id="267" r:id="rId11"/>
    <p:sldId id="268" r:id="rId12"/>
    <p:sldId id="269" r:id="rId13"/>
    <p:sldId id="270" r:id="rId14"/>
    <p:sldId id="271" r:id="rId15"/>
    <p:sldId id="272" r:id="rId16"/>
    <p:sldId id="273" r:id="rId17"/>
    <p:sldId id="274" r:id="rId18"/>
    <p:sldId id="278"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B8966AC-11F0-4ECA-B268-4DEF071E7E7E}" type="datetimeFigureOut">
              <a:rPr lang="en-US"/>
              <a:pPr>
                <a:defRPr/>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8F0F0D6-A628-4CE3-B343-F78F993E30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3333B-4E1A-4D8C-BE6A-8998C690A797}" type="slidenum">
              <a:rPr lang="en-US"/>
              <a:pPr fontAlgn="base">
                <a:spcBef>
                  <a:spcPct val="0"/>
                </a:spcBef>
                <a:spcAft>
                  <a:spcPct val="0"/>
                </a:spcAft>
              </a:pPr>
              <a:t>15</a:t>
            </a:fld>
            <a:endParaRPr 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charset="0"/>
              </a:rPr>
              <a:t>Figure 5-79. Ixodes scapularis ticks. Nymph and adult specimens are shown on a normal finger, with a background scale drawn in centimeters for comparison. The etiologic agent of Lyme disease, Borrelia burgdorferi, was isolated from Ixodid ticks captured on Long Island and then grown from patient samples. Lyme disease is spread by the bite of infected Ixodid ticks: I. scapularis in the northeastern, southeastern, and midwestern United States (in the northeast previously called Ixodid dammini, but now thought to be identical with I. scapularis); Ixodid pacificus in California and Oregon; Ixodid ricinus in Europe; and Ixodid persulcatus in Asia. Ixodid ticks have a four-stage life cycle. The egg mass is laid in the leaf clutter at the base of the forest. Larvae hatch from the mass and, in the northeastern and midwestern regions, feed in the summer and fall, typically from Peromyscus leucopus, the white-footed field mouse, although other animals will do as well. Fewer than 1% of eggs are infected with B. burgdorferi; the spirochete is obtained with the initial blood meal. White-footed field mice maintain a persistent, although apparently asymptomatic, spirochetemia throughout their lives. Once the larval tick feeds, it falls off and after molting, it emerges in the early spring as a nymph. The nymph typically waits on a leaf of grass or low-lying shrub until something warm and exhaling carbon dioxide happens along; it will then grasp its potential host. The most common host of the nymph is a mouse, but other mammals, including dogs, cows, horses, humans, and birds, can also provide the blood meal. Once fed, the nymphs molt. Adults appear in the fall and winter, typically taking their blood meal from white-tailed deer (Odocolieus virginianus) or other large mammals.
The percentage of nymphs infected with the spirochete is only half that of adult ticks. Nonetheless, 90% or more of cases of Lyme disease are spread by nymphs because adults are less abundant, larger (found and removed more quickly and easily), and active at a time when fewer people are outside. The tick takes 24 hours or longer to attach. During that time B. burgdorferi lies dormant on the inner aspect of the tick's midgut. As the blood meal reaches the midgut, spirochetes proliferate and escape the gut, ultimately reaching the tick's salivary glands, where the excess water of the blood meal is passed back into the host along with the spirochete. (Courtesy of Leonard Sigal.)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FE7450-7AF7-4236-8FB3-EFBE515E632B}" type="slidenum">
              <a:rPr lang="en-US"/>
              <a:pPr fontAlgn="base">
                <a:spcBef>
                  <a:spcPct val="0"/>
                </a:spcBef>
                <a:spcAft>
                  <a:spcPct val="0"/>
                </a:spcAft>
              </a:pPr>
              <a:t>16</a:t>
            </a:fld>
            <a:endParaRPr 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charset="0"/>
              </a:rPr>
              <a:t>Figure 7-131. Larva, nymph, and adult female and male Ixodes dammini ticks (from right to left). The larva (far left) is approximately 1 mm in diameter. I. dammini is the principal vector for transmission of Lyme disease in the eastern and midwestern United States. (From Rahn [51]; courtesy of Marge Anderson, Pfitzer Central Research, Groton, 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61248-5785-493A-9519-E6854F46D424}" type="slidenum">
              <a:rPr lang="en-US"/>
              <a:pPr fontAlgn="base">
                <a:spcBef>
                  <a:spcPct val="0"/>
                </a:spcBef>
                <a:spcAft>
                  <a:spcPct val="0"/>
                </a:spcAft>
              </a:pPr>
              <a:t>18</a:t>
            </a:fld>
            <a:endParaRPr 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charset="0"/>
              </a:rPr>
              <a:t>Figure 7-134. Left facial palsy (Bell's palsy) in early Lyme disease. The left facial droop reflects a seventh nerve palsy (Bell's palsy), an early neurologic manifestation of Lyme disease, and one that may be bilateral. Other neurologic manifestations include lymphocytic meningitis or meningoencephalitis and other cranial or peripheral neuritis. They typically occur 2 to 8 weeks after infection. (From Klempner [52]; with permission.)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2E4054-2BDB-4458-849C-F83D4CFE126A}" type="slidenum">
              <a:rPr lang="en-US"/>
              <a:pPr fontAlgn="base">
                <a:spcBef>
                  <a:spcPct val="0"/>
                </a:spcBef>
                <a:spcAft>
                  <a:spcPct val="0"/>
                </a:spcAft>
              </a:pPr>
              <a:t>20</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latin typeface="Arial" charset="0"/>
              </a:rPr>
              <a:t>Figure 8-93. Clinical stages of Lyme disease. Lyme disease results from infection by the spirochete Borrelia burgdorferi, which is transmitted by ticks. Lyme disease may develop into a chronic persistent infection in a fashion somewhat similar to syphilis. For this reason, Lyme disease has been divided into stages. The nervous system is involved clinically in 10% to 15% of patients. Stage I, the acute stage, is characterized by a rash-erythema chronicum migrans (ECM)-which is an erythematous ring that develops around the tick bite site about 8 to 9 days (range, 3 to 32 days) after exposure. Smaller secondary (migratory) rings may occur later. Neurologic manifestations may occur in stage I concurrently with ECM, but they are more frequent in stage II. Stage II, the subacute stage, is characterized by prominent cardiac and neurologic manifestations. This stage usually begins several months after the bite and the onset of ECM. Stage III, the chronic stage, is characterized by chronic arthritis. Neurologic manifestations also occur in stage III but they are less prominent than those of stage II. Stage III usually begins about 1 year after onset.
In the acute stage I, a systemic flu-like syndrome with fever, chills, and malaise may occur. Neurologic manifestations include headache and neck stiffness but normal cerebrospinal fluid (CSF) parameters. Stage II is also referred to as the "early neurologic stage" because dissemination of the organism to the central nervous system begins. During this stage, aseptic meningitis with complications of cranial nerve palsies, especially facial (Bell's palsy), and radiculoneuritis are most prominent. The facial or Bell's palsy is usually bilateral. The radiculoneuritis may take the form of a Guillain-Barré-like syndrome, but the CSF shows pleocytosis; sometimes the radiculoneuritis is focal. Occasionally, mild meningoencephalitis along with irritability, emotional lability, decreased concentration and memory, and sleep abnormalities may occur.
Stage III or the chronic stage is also referred to as the "late neurologic stage." This stage is characterized by chronic or late persistent infection of the nervous system. Syndromes included in this stage are encephalopathy, encephalomyelopathy, and polyneuropathy. The encephalopathy is characterized by memory and other cognitive dysfunction. The encephalomyelopathic signs are combined with progressive long tract signs and optic nerve involvement. White matter lesions may be visible on magnetic resonance imaging of the brain. The late polyneuropathy is primarily sensory. (Adapted from Davis [229].)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fld id="{36CC9EE2-18C7-4A52-9960-7C295B1141AE}" type="datetimeFigureOut">
              <a:rPr lang="en-US" smtClean="0"/>
              <a:pPr>
                <a:defRPr/>
              </a:pPr>
              <a:t>11/2/2017</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2680EF94-E069-4F64-B794-BC6CBD39DBD9}"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117B280-5405-4381-9CA9-6450F1950FDB}" type="datetimeFigureOut">
              <a:rPr lang="en-US" smtClean="0"/>
              <a:pPr>
                <a:defRPr/>
              </a:pPr>
              <a:t>11/2/2017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0770BA6-F7B7-4EB1-B75D-96DC36FF108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53757179-C0F4-4615-A9CD-CC666790ACE8}" type="datetimeFigureOut">
              <a:rPr lang="en-US" smtClean="0"/>
              <a:pPr>
                <a:defRPr/>
              </a:pPr>
              <a:t>11/2/2017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C569BF3-1959-40A3-8A9E-926444498D0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3810000"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41475"/>
            <a:ext cx="3810000" cy="4454525"/>
          </a:xfrm>
        </p:spPr>
        <p:txBody>
          <a:bodyPr rtlCol="0">
            <a:normAutofit/>
          </a:bodyPr>
          <a:lstStyle/>
          <a:p>
            <a:pPr lvl="0"/>
            <a:endParaRPr lang="en-US" noProof="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F0518116-399C-46CB-B551-58EFE4FDCF6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41475"/>
            <a:ext cx="777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44938"/>
            <a:ext cx="77724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A1FC92D9-8721-4CC5-802F-70A8145AA7A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28600"/>
            <a:ext cx="7772400" cy="1219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41475"/>
            <a:ext cx="38100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41475"/>
            <a:ext cx="38100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44938"/>
            <a:ext cx="38100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4938"/>
            <a:ext cx="3810000" cy="2151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pPr>
              <a:defRPr/>
            </a:pPr>
            <a:fld id="{AEA0CAAF-58F3-42B9-B6A3-FECCDEAF2B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4FE0F4F2-652E-4302-A1E3-64C809B9643E}" type="datetimeFigureOut">
              <a:rPr lang="en-US" smtClean="0"/>
              <a:pPr>
                <a:defRPr/>
              </a:pPr>
              <a:t>11/2/2017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6E6B667-B7CF-4686-BB43-105821A89B5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defRPr/>
            </a:pPr>
            <a:fld id="{A1E17993-D18A-47EF-91B0-045E6859A2E3}" type="datetimeFigureOut">
              <a:rPr lang="en-US" smtClean="0"/>
              <a:pPr>
                <a:defRPr/>
              </a:pPr>
              <a:t>11/2/2017</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8A6DAEC0-8696-4768-B572-837710983D4D}" type="slidenum">
              <a:rPr lang="en-US" smtClean="0"/>
              <a:pPr>
                <a:defRPr/>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A99330F-4B64-486E-8AC0-A77CC220F5C5}" type="datetimeFigureOut">
              <a:rPr lang="en-US" smtClean="0"/>
              <a:pPr>
                <a:defRPr/>
              </a:pPr>
              <a:t>11/2/2017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482EED6C-5295-47A4-BF52-658AB09466ED}"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C34E810E-4CAC-4201-822C-6C328CAA9EC8}" type="datetimeFigureOut">
              <a:rPr lang="en-US" smtClean="0"/>
              <a:pPr>
                <a:defRPr/>
              </a:pPr>
              <a:t>11/2/2017</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130F6FBC-FAC5-4F83-AA85-B94392DE2CA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85A3F108-610E-41C5-88A7-76C286A328DA}" type="datetimeFigureOut">
              <a:rPr lang="en-US" smtClean="0"/>
              <a:pPr>
                <a:defRPr/>
              </a:pPr>
              <a:t>11/2/2017</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F7100F06-20D4-4C1C-9D65-1A33551D8716}"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474DC679-9875-4132-8877-631F86AB1DC3}" type="datetimeFigureOut">
              <a:rPr lang="en-US" smtClean="0"/>
              <a:pPr>
                <a:defRPr/>
              </a:pPr>
              <a:t>11/2/2017</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822710F0-0E4D-422A-9E53-2D41A6779E6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defRPr/>
            </a:pPr>
            <a:fld id="{1AAABD00-53BE-40D2-8427-11B1B0F4DAA6}" type="datetimeFigureOut">
              <a:rPr lang="en-US" smtClean="0"/>
              <a:pPr>
                <a:defRPr/>
              </a:pPr>
              <a:t>11/2/2017</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4BFD4111-21C2-48A6-BA21-EC655181F395}" type="slidenum">
              <a:rPr lang="en-US" smtClean="0"/>
              <a:pPr>
                <a:defRPr/>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fld id="{629BEC51-7700-4B7B-A2BD-F24D6C0EF668}" type="datetimeFigureOut">
              <a:rPr lang="en-US" smtClean="0"/>
              <a:pPr>
                <a:defRPr/>
              </a:pPr>
              <a:t>11/2/2017</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F9DC40D9-42AD-483C-B372-8B6A0E3CB817}"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346D5E16-E637-49CA-B679-7A8593DF6F6A}" type="datetimeFigureOut">
              <a:rPr lang="en-US" smtClean="0"/>
              <a:pPr>
                <a:defRPr/>
              </a:pPr>
              <a:t>11/2/2017</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FD3A3258-88C0-4A17-91BA-92512FF0A356}"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3.bp.blogspot.com/-F1M-HzXn2Ao/Vfglm8NfyCI/AAAAAAAABp4/MaxSQJpz6rQ/s1600/penyakit+Kulit-Eksim.jpg"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2.bp.blogspot.com/_KYVIN7eqnmQ/Savk5fW7vQI/AAAAAAAAAEM/INQXYwN0UbQ/s1600-h/pityriasisRosea_42640_lg.jpg"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4.bp.blogspot.com/_KYVIN7eqnmQ/Savk5fzZQoI/AAAAAAAAAEU/u5MYJSJo3R0/s1600-h/pityriasisRosea_42641_lg.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3.bp.blogspot.com/-qH_F6pylh5E/TagjeknHWmI/AAAAAAAAAJE/MTp2VRYThqE/s1600/5.jpg"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4.bp.blogspot.com/-ni4-OHnY6PA/Vfglu4soP-I/AAAAAAAABqA/u0Ho6RKwZHA/s1600/penyakit+kulit+bisul.jpg"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2.bp.blogspot.com/-MoMueZOUFCc/Vfgl1ngp4rI/AAAAAAAABqI/SnXItfHuapA/s1600/penyakit+kulit+campak.jp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3.bp.blogspot.com/-LgBkQNvDHic/Vfgl94f8m0I/AAAAAAAABqQ/JsTPmapI8tA/s1600/penyakit+kulit+kudis.jp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4.bp.blogspot.com/-BCdDEu-qtcc/VfgmEBcIveI/AAAAAAAABqY/9yDm106GqEE/s1600/penyakit+kulit+kurap.jpg" TargetMode="Externa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hyperlink" Target="http://1.bp.blogspot.com/-fQ7aa3-jYVw/Tagnv4_HsJI/AAAAAAAAAJU/R1S04DNu7xA/s1600/6.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3.bp.blogspot.com/--WkYVajOK70/VfgmMLEMPcI/AAAAAAAABqg/ssViCKUipjc/s1600/penyakit+kulit+psoriasis.jp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3.bp.blogspot.com/-RLVhFpP9mgg/VfgmTx75RwI/AAAAAAAABqo/9957c8-Vz9Y/s1600/MELANOMA+kanker+kulit.jpeg"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4.bp.blogspot.com/-qL3dyknpwg8/VfgmbP2QBDI/AAAAAAAABqw/2YHob69gYd0/s1600/penyakit+kulit+impetigo.jp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3.bp.blogspot.com/-IGy8CiSrKw4/Vfgmg4o06jI/AAAAAAAABq4/5KFa_fzBWig/s1600/penyakit+kulit+herpes.jpg"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2.bp.blogspot.com/-a1Lt7mIl0NY/Vfgmn58QoxI/AAAAAAAABrA/7FKgH_hSaKw/s1600/penyakit+kulit+jerawat.jpg" TargetMode="Externa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hyperlink" Target="http://3.bp.blogspot.com/-WiK9JOZmxNc/TagkxjuDwdI/AAAAAAAAAJI/sD6N9ne8K_k/s1600/jerawat.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4.bp.blogspot.com/-6An2R4rKlgY/TagmSq_ePZI/AAAAAAAAAJM/S_xtMl-vY3Y/s1600/1.jpeg"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p:txBody>
          <a:bodyPr/>
          <a:lstStyle/>
          <a:p>
            <a:r>
              <a:rPr lang="en-US" smtClean="0"/>
              <a:t>Penyakit lyme</a:t>
            </a:r>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r>
              <a:rPr lang="en-US" dirty="0" err="1" smtClean="0"/>
              <a:t>Oleh</a:t>
            </a:r>
            <a:r>
              <a:rPr lang="en-US" dirty="0" smtClean="0"/>
              <a:t> Ns Chandra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Three Stages of Disease</a:t>
            </a:r>
          </a:p>
        </p:txBody>
      </p:sp>
      <p:sp>
        <p:nvSpPr>
          <p:cNvPr id="14339" name="Rectangle 3"/>
          <p:cNvSpPr>
            <a:spLocks noGrp="1" noChangeArrowheads="1"/>
          </p:cNvSpPr>
          <p:nvPr>
            <p:ph idx="1"/>
          </p:nvPr>
        </p:nvSpPr>
        <p:spPr/>
        <p:txBody>
          <a:bodyPr/>
          <a:lstStyle/>
          <a:p>
            <a:r>
              <a:rPr lang="en-US" smtClean="0"/>
              <a:t>Localized rash – erythema chronicum migrans</a:t>
            </a:r>
          </a:p>
          <a:p>
            <a:r>
              <a:rPr lang="en-US" smtClean="0"/>
              <a:t>Dissemination to multiple organ systems</a:t>
            </a:r>
          </a:p>
          <a:p>
            <a:r>
              <a:rPr lang="en-US" smtClean="0"/>
              <a:t>Chronic disseminated stage often with arthritic symptoms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sz="quarter"/>
          </p:nvPr>
        </p:nvSpPr>
        <p:spPr/>
        <p:txBody>
          <a:bodyPr/>
          <a:lstStyle/>
          <a:p>
            <a:r>
              <a:rPr lang="en-US" smtClean="0"/>
              <a:t>Localized Rash</a:t>
            </a:r>
          </a:p>
        </p:txBody>
      </p:sp>
      <p:pic>
        <p:nvPicPr>
          <p:cNvPr id="15363" name="Picture 8" descr="lymesympt2"/>
          <p:cNvPicPr>
            <a:picLocks noGrp="1" noChangeAspect="1" noChangeArrowheads="1"/>
          </p:cNvPicPr>
          <p:nvPr>
            <p:ph sz="quarter" idx="1"/>
          </p:nvPr>
        </p:nvPicPr>
        <p:blipFill>
          <a:blip r:embed="rId2"/>
          <a:stretch>
            <a:fillRect/>
          </a:stretch>
        </p:blipFill>
        <p:spPr>
          <a:xfrm>
            <a:off x="1156758" y="1641475"/>
            <a:ext cx="2868084" cy="2151063"/>
          </a:xfrm>
        </p:spPr>
      </p:pic>
      <p:pic>
        <p:nvPicPr>
          <p:cNvPr id="15364" name="Picture 10" descr="lymeemrash2"/>
          <p:cNvPicPr>
            <a:picLocks noGrp="1" noChangeAspect="1" noChangeArrowheads="1"/>
          </p:cNvPicPr>
          <p:nvPr>
            <p:ph sz="quarter" idx="2"/>
          </p:nvPr>
        </p:nvPicPr>
        <p:blipFill>
          <a:blip r:embed="rId3"/>
          <a:stretch>
            <a:fillRect/>
          </a:stretch>
        </p:blipFill>
        <p:spPr>
          <a:xfrm>
            <a:off x="5098894" y="1641475"/>
            <a:ext cx="2908611" cy="2151063"/>
          </a:xfrm>
        </p:spPr>
      </p:pic>
      <p:pic>
        <p:nvPicPr>
          <p:cNvPr id="15365" name="Picture 12" descr="lymerashbelly"/>
          <p:cNvPicPr>
            <a:picLocks noGrp="1" noChangeAspect="1" noChangeArrowheads="1"/>
          </p:cNvPicPr>
          <p:nvPr>
            <p:ph sz="quarter" idx="3"/>
          </p:nvPr>
        </p:nvPicPr>
        <p:blipFill>
          <a:blip r:embed="rId4"/>
          <a:stretch>
            <a:fillRect/>
          </a:stretch>
        </p:blipFill>
        <p:spPr>
          <a:xfrm>
            <a:off x="1968500" y="4461669"/>
            <a:ext cx="1244600" cy="1117600"/>
          </a:xfrm>
        </p:spPr>
      </p:pic>
      <p:pic>
        <p:nvPicPr>
          <p:cNvPr id="15366" name="Picture 14" descr="lyme_rash"/>
          <p:cNvPicPr>
            <a:picLocks noGrp="1" noChangeAspect="1" noChangeArrowheads="1"/>
          </p:cNvPicPr>
          <p:nvPr>
            <p:ph sz="quarter" idx="4"/>
          </p:nvPr>
        </p:nvPicPr>
        <p:blipFill>
          <a:blip r:embed="rId5"/>
          <a:stretch>
            <a:fillRect/>
          </a:stretch>
        </p:blipFill>
        <p:spPr>
          <a:xfrm>
            <a:off x="5359400" y="4067969"/>
            <a:ext cx="2387600" cy="1905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Dissemination</a:t>
            </a:r>
          </a:p>
        </p:txBody>
      </p:sp>
      <p:sp>
        <p:nvSpPr>
          <p:cNvPr id="16387" name="Rectangle 3"/>
          <p:cNvSpPr>
            <a:spLocks noGrp="1" noChangeArrowheads="1"/>
          </p:cNvSpPr>
          <p:nvPr>
            <p:ph idx="1"/>
          </p:nvPr>
        </p:nvSpPr>
        <p:spPr/>
        <p:txBody>
          <a:bodyPr/>
          <a:lstStyle/>
          <a:p>
            <a:r>
              <a:rPr lang="en-US" sz="2800" smtClean="0"/>
              <a:t>Signs of early disseminated infection usually occur days to weeks after the appearance of a solitary erythema migrans lesion </a:t>
            </a:r>
          </a:p>
          <a:p>
            <a:r>
              <a:rPr lang="en-US" sz="2800" smtClean="0"/>
              <a:t>Neurologic – Bell’s Palsy</a:t>
            </a:r>
          </a:p>
          <a:p>
            <a:r>
              <a:rPr lang="en-US" sz="2800" smtClean="0"/>
              <a:t>Musculoskeletal manifestations may include migratory joint and muscle pains</a:t>
            </a:r>
            <a:r>
              <a:rPr lang="en-US" sz="2800" smtClean="0">
                <a:latin typeface="Arial" charset="0"/>
              </a:rPr>
              <a:t> </a:t>
            </a:r>
          </a:p>
          <a:p>
            <a:r>
              <a:rPr lang="en-US" sz="2800" smtClean="0"/>
              <a:t>Late disseminated Lyme disease is intermittent swelling and pain of one or a few joints.</a:t>
            </a:r>
          </a:p>
          <a:p>
            <a:endParaRPr 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Chronic Disseminated</a:t>
            </a:r>
          </a:p>
        </p:txBody>
      </p:sp>
      <p:sp>
        <p:nvSpPr>
          <p:cNvPr id="17411" name="Rectangle 3"/>
          <p:cNvSpPr>
            <a:spLocks noGrp="1" noChangeArrowheads="1"/>
          </p:cNvSpPr>
          <p:nvPr>
            <p:ph idx="1"/>
          </p:nvPr>
        </p:nvSpPr>
        <p:spPr/>
        <p:txBody>
          <a:bodyPr/>
          <a:lstStyle/>
          <a:p>
            <a:r>
              <a:rPr lang="en-US" smtClean="0"/>
              <a:t>Chronic arthritis</a:t>
            </a:r>
          </a:p>
          <a:p>
            <a:r>
              <a:rPr lang="en-US" smtClean="0"/>
              <a:t>Chronic axonal polyneuropathy</a:t>
            </a:r>
          </a:p>
          <a:p>
            <a:r>
              <a:rPr lang="en-US" smtClean="0"/>
              <a:t>Lyme disease morbidity may be severe, chronic, and disabling. </a:t>
            </a:r>
          </a:p>
          <a:p>
            <a:r>
              <a:rPr lang="en-US" smtClean="0"/>
              <a:t>Rarely, if ever, fatal</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Diagnosis</a:t>
            </a:r>
          </a:p>
        </p:txBody>
      </p:sp>
      <p:sp>
        <p:nvSpPr>
          <p:cNvPr id="18435" name="Rectangle 3"/>
          <p:cNvSpPr>
            <a:spLocks noGrp="1" noChangeArrowheads="1"/>
          </p:cNvSpPr>
          <p:nvPr>
            <p:ph idx="1"/>
          </p:nvPr>
        </p:nvSpPr>
        <p:spPr/>
        <p:txBody>
          <a:bodyPr/>
          <a:lstStyle/>
          <a:p>
            <a:r>
              <a:rPr lang="en-US" sz="2800" smtClean="0"/>
              <a:t>Diagnosed clinically, confirmed serologically.</a:t>
            </a:r>
          </a:p>
          <a:p>
            <a:r>
              <a:rPr lang="en-US" sz="2800" smtClean="0"/>
              <a:t>Often appropriate to treat patients with early disease solely on the basis of objective signs and a known exposure. </a:t>
            </a:r>
          </a:p>
          <a:p>
            <a:r>
              <a:rPr lang="en-US" sz="2800" smtClean="0"/>
              <a:t>CDC recommends testing initially with a sensitive first test, ELISA or an IFA test, followed by testing with the more specific Western immunoblot (WB) test to corroborate equivocal or positive results obtained with the first test. </a:t>
            </a:r>
          </a:p>
          <a:p>
            <a:endParaRPr 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27000" y="12700"/>
            <a:ext cx="7620000" cy="381000"/>
          </a:xfrm>
          <a:prstGeom prst="rect">
            <a:avLst/>
          </a:prstGeom>
          <a:noFill/>
          <a:ln w="9525">
            <a:noFill/>
            <a:miter lim="800000"/>
            <a:headEnd/>
            <a:tailEnd/>
          </a:ln>
        </p:spPr>
        <p:txBody>
          <a:bodyPr>
            <a:spAutoFit/>
          </a:bodyPr>
          <a:lstStyle/>
          <a:p>
            <a:r>
              <a:rPr lang="en-GB">
                <a:solidFill>
                  <a:srgbClr val="7493A5"/>
                </a:solidFill>
                <a:latin typeface="Verdana" pitchFamily="34" charset="0"/>
              </a:rPr>
              <a:t>Ixodes scapularis ticks</a:t>
            </a:r>
          </a:p>
        </p:txBody>
      </p:sp>
      <p:pic>
        <p:nvPicPr>
          <p:cNvPr id="19459" name="Picture 3" descr="E:\spis_powerpoint\MERCK-INTMED\01\0105\Large\AIM0102-05-079.jpg"/>
          <p:cNvPicPr>
            <a:picLocks noChangeAspect="1" noChangeArrowheads="1"/>
          </p:cNvPicPr>
          <p:nvPr/>
        </p:nvPicPr>
        <p:blipFill>
          <a:blip r:embed="rId3"/>
          <a:srcRect/>
          <a:stretch>
            <a:fillRect/>
          </a:stretch>
        </p:blipFill>
        <p:spPr bwMode="auto">
          <a:xfrm>
            <a:off x="2584450" y="762000"/>
            <a:ext cx="3976688" cy="533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27000" y="12700"/>
            <a:ext cx="7620000" cy="366713"/>
          </a:xfrm>
          <a:prstGeom prst="rect">
            <a:avLst/>
          </a:prstGeom>
          <a:noFill/>
          <a:ln w="9525">
            <a:noFill/>
            <a:miter lim="800000"/>
            <a:headEnd/>
            <a:tailEnd/>
          </a:ln>
        </p:spPr>
        <p:txBody>
          <a:bodyPr>
            <a:spAutoFit/>
          </a:bodyPr>
          <a:lstStyle/>
          <a:p>
            <a:r>
              <a:rPr lang="en-GB">
                <a:solidFill>
                  <a:srgbClr val="7493A5"/>
                </a:solidFill>
                <a:latin typeface="Verdana" pitchFamily="34" charset="0"/>
              </a:rPr>
              <a:t>Larva, nymph, and adult female and male Ixodes dammini ticks</a:t>
            </a:r>
          </a:p>
        </p:txBody>
      </p:sp>
      <p:pic>
        <p:nvPicPr>
          <p:cNvPr id="20483" name="Picture 3" descr="E:\spis_powerpoint\MERCK-INTMED\01\0107\Large\AIM0102-07-131.jpg"/>
          <p:cNvPicPr>
            <a:picLocks noChangeAspect="1" noChangeArrowheads="1"/>
          </p:cNvPicPr>
          <p:nvPr/>
        </p:nvPicPr>
        <p:blipFill>
          <a:blip r:embed="rId3"/>
          <a:srcRect/>
          <a:stretch>
            <a:fillRect/>
          </a:stretch>
        </p:blipFill>
        <p:spPr bwMode="auto">
          <a:xfrm>
            <a:off x="1081088" y="1855788"/>
            <a:ext cx="6983412" cy="31480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CLINICAL MANIFESTATIONS</a:t>
            </a:r>
          </a:p>
        </p:txBody>
      </p:sp>
      <p:sp>
        <p:nvSpPr>
          <p:cNvPr id="21507" name="Rectangle 3"/>
          <p:cNvSpPr>
            <a:spLocks noGrp="1" noChangeArrowheads="1"/>
          </p:cNvSpPr>
          <p:nvPr>
            <p:ph idx="1"/>
          </p:nvPr>
        </p:nvSpPr>
        <p:spPr/>
        <p:txBody>
          <a:bodyPr/>
          <a:lstStyle/>
          <a:p>
            <a:endParaRPr lang="en-US" smtClean="0"/>
          </a:p>
          <a:p>
            <a:r>
              <a:rPr lang="en-US" smtClean="0"/>
              <a:t>Stage 1 - Acute, localized disease</a:t>
            </a:r>
          </a:p>
          <a:p>
            <a:endParaRPr lang="en-US" smtClean="0"/>
          </a:p>
          <a:p>
            <a:r>
              <a:rPr lang="en-US" smtClean="0"/>
              <a:t>Stage 2 - Subacute, disseminated disease</a:t>
            </a:r>
          </a:p>
          <a:p>
            <a:endParaRPr lang="en-US" smtClean="0"/>
          </a:p>
          <a:p>
            <a:r>
              <a:rPr lang="en-US" smtClean="0"/>
              <a:t>Stage 3 - Chronic or late persistent infection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7000" y="12700"/>
            <a:ext cx="7620000" cy="381000"/>
          </a:xfrm>
          <a:prstGeom prst="rect">
            <a:avLst/>
          </a:prstGeom>
          <a:noFill/>
          <a:ln w="9525">
            <a:noFill/>
            <a:miter lim="800000"/>
            <a:headEnd/>
            <a:tailEnd/>
          </a:ln>
        </p:spPr>
        <p:txBody>
          <a:bodyPr>
            <a:spAutoFit/>
          </a:bodyPr>
          <a:lstStyle/>
          <a:p>
            <a:r>
              <a:rPr lang="en-GB">
                <a:solidFill>
                  <a:srgbClr val="7493A5"/>
                </a:solidFill>
                <a:latin typeface="Verdana" pitchFamily="34" charset="0"/>
              </a:rPr>
              <a:t>Left facial palsy (Bell's palsy) in early Lyme disease</a:t>
            </a:r>
          </a:p>
        </p:txBody>
      </p:sp>
      <p:pic>
        <p:nvPicPr>
          <p:cNvPr id="22531" name="Picture 3" descr="E:\spis_powerpoint\MERCK-INTMED\01\0107\Large\AIM0102-07-134.jpg"/>
          <p:cNvPicPr>
            <a:picLocks noChangeAspect="1" noChangeArrowheads="1"/>
          </p:cNvPicPr>
          <p:nvPr/>
        </p:nvPicPr>
        <p:blipFill>
          <a:blip r:embed="rId3"/>
          <a:srcRect/>
          <a:stretch>
            <a:fillRect/>
          </a:stretch>
        </p:blipFill>
        <p:spPr bwMode="auto">
          <a:xfrm>
            <a:off x="1784350" y="762000"/>
            <a:ext cx="5576888" cy="5334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NATURAL HISTORY</a:t>
            </a:r>
          </a:p>
        </p:txBody>
      </p:sp>
      <p:sp>
        <p:nvSpPr>
          <p:cNvPr id="23555" name="Rectangle 3"/>
          <p:cNvSpPr>
            <a:spLocks noGrp="1" noChangeArrowheads="1"/>
          </p:cNvSpPr>
          <p:nvPr>
            <p:ph idx="1"/>
          </p:nvPr>
        </p:nvSpPr>
        <p:spPr/>
        <p:txBody>
          <a:bodyPr/>
          <a:lstStyle/>
          <a:p>
            <a:endParaRPr lang="en-US" smtClean="0"/>
          </a:p>
          <a:p>
            <a:r>
              <a:rPr lang="en-US" smtClean="0"/>
              <a:t>Without treatment will see disseminated disease in about 80% of pts</a:t>
            </a:r>
          </a:p>
          <a:p>
            <a:r>
              <a:rPr lang="en-US" smtClean="0"/>
              <a:t>Oligoarthritis - 60% to 80%</a:t>
            </a:r>
          </a:p>
          <a:p>
            <a:r>
              <a:rPr lang="en-US" smtClean="0"/>
              <a:t>Chronic neurologic &amp; persistent joint symptoms - 5% to 10%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rtlCol="0">
            <a:normAutofit fontScale="85000" lnSpcReduction="10000"/>
          </a:bodyPr>
          <a:lstStyle/>
          <a:p>
            <a:pPr algn="just" fontAlgn="auto">
              <a:spcAft>
                <a:spcPts val="0"/>
              </a:spcAft>
              <a:buFont typeface="Arial" pitchFamily="34" charset="0"/>
              <a:buChar char="•"/>
              <a:defRPr/>
            </a:pPr>
            <a:r>
              <a:rPr lang="en-US" dirty="0" smtClean="0"/>
              <a:t>Lyme disease) </a:t>
            </a:r>
            <a:r>
              <a:rPr lang="en-US" dirty="0" err="1" smtClean="0"/>
              <a:t>adalah</a:t>
            </a:r>
            <a:r>
              <a:rPr lang="en-US" dirty="0" smtClean="0"/>
              <a:t> </a:t>
            </a:r>
            <a:r>
              <a:rPr lang="en-US" dirty="0" err="1" smtClean="0"/>
              <a:t>salah</a:t>
            </a:r>
            <a:r>
              <a:rPr lang="en-US" dirty="0" smtClean="0"/>
              <a:t> </a:t>
            </a:r>
            <a:r>
              <a:rPr lang="en-US" dirty="0" err="1" smtClean="0"/>
              <a:t>satu</a:t>
            </a:r>
            <a:r>
              <a:rPr lang="en-US" dirty="0" smtClean="0"/>
              <a:t> </a:t>
            </a:r>
            <a:r>
              <a:rPr lang="en-US" dirty="0" err="1" smtClean="0"/>
              <a:t>jenis</a:t>
            </a:r>
            <a:r>
              <a:rPr lang="en-US" dirty="0" smtClean="0"/>
              <a:t> </a:t>
            </a:r>
            <a:r>
              <a:rPr lang="en-US" dirty="0" err="1" smtClean="0"/>
              <a:t>penyakit</a:t>
            </a:r>
            <a:r>
              <a:rPr lang="en-US" dirty="0" smtClean="0"/>
              <a:t> </a:t>
            </a:r>
            <a:r>
              <a:rPr lang="en-US" dirty="0" err="1" smtClean="0"/>
              <a:t>menular</a:t>
            </a:r>
            <a:r>
              <a:rPr lang="en-US" dirty="0" smtClean="0"/>
              <a:t> </a:t>
            </a:r>
            <a:r>
              <a:rPr lang="en-US" dirty="0" err="1" smtClean="0"/>
              <a:t>pada</a:t>
            </a:r>
            <a:r>
              <a:rPr lang="en-US" dirty="0" smtClean="0"/>
              <a:t> </a:t>
            </a:r>
            <a:r>
              <a:rPr lang="en-US" dirty="0" err="1" smtClean="0"/>
              <a:t>manusia</a:t>
            </a:r>
            <a:r>
              <a:rPr lang="en-US" dirty="0" smtClean="0"/>
              <a:t> </a:t>
            </a:r>
            <a:r>
              <a:rPr lang="en-US" dirty="0" err="1" smtClean="0"/>
              <a:t>dan</a:t>
            </a:r>
            <a:r>
              <a:rPr lang="en-US" dirty="0" smtClean="0"/>
              <a:t> </a:t>
            </a:r>
            <a:r>
              <a:rPr lang="en-US" dirty="0" err="1" smtClean="0"/>
              <a:t>hewan</a:t>
            </a:r>
            <a:r>
              <a:rPr lang="en-US" dirty="0" smtClean="0"/>
              <a:t> </a:t>
            </a:r>
            <a:r>
              <a:rPr lang="en-US" dirty="0" err="1" smtClean="0"/>
              <a:t>dengan</a:t>
            </a:r>
            <a:r>
              <a:rPr lang="en-US" dirty="0" smtClean="0"/>
              <a:t> </a:t>
            </a:r>
            <a:r>
              <a:rPr lang="en-US" dirty="0" err="1" smtClean="0"/>
              <a:t>perantara</a:t>
            </a:r>
            <a:r>
              <a:rPr lang="en-US" dirty="0" smtClean="0"/>
              <a:t> (</a:t>
            </a:r>
            <a:r>
              <a:rPr lang="en-US" dirty="0" err="1" smtClean="0"/>
              <a:t>vektor</a:t>
            </a:r>
            <a:r>
              <a:rPr lang="en-US" dirty="0" smtClean="0"/>
              <a:t>) </a:t>
            </a:r>
            <a:r>
              <a:rPr lang="en-US" dirty="0" err="1" smtClean="0"/>
              <a:t>berupa</a:t>
            </a:r>
            <a:r>
              <a:rPr lang="en-US" dirty="0" smtClean="0"/>
              <a:t> </a:t>
            </a:r>
            <a:r>
              <a:rPr lang="en-US" dirty="0" err="1" smtClean="0"/>
              <a:t>kutu</a:t>
            </a:r>
            <a:r>
              <a:rPr lang="en-US" dirty="0" smtClean="0"/>
              <a:t>.[1] </a:t>
            </a:r>
            <a:r>
              <a:rPr lang="en-US" dirty="0" err="1" smtClean="0"/>
              <a:t>Penyakit</a:t>
            </a:r>
            <a:r>
              <a:rPr lang="en-US" dirty="0" smtClean="0"/>
              <a:t> </a:t>
            </a:r>
            <a:r>
              <a:rPr lang="en-US" dirty="0" err="1" smtClean="0"/>
              <a:t>ini</a:t>
            </a:r>
            <a:r>
              <a:rPr lang="en-US" dirty="0" smtClean="0"/>
              <a:t> </a:t>
            </a:r>
            <a:r>
              <a:rPr lang="en-US" dirty="0" err="1" smtClean="0"/>
              <a:t>diberi</a:t>
            </a:r>
            <a:r>
              <a:rPr lang="en-US" dirty="0" smtClean="0"/>
              <a:t> </a:t>
            </a:r>
            <a:r>
              <a:rPr lang="en-US" dirty="0" err="1" smtClean="0"/>
              <a:t>nama</a:t>
            </a:r>
            <a:r>
              <a:rPr lang="en-US" dirty="0" smtClean="0"/>
              <a:t> Lyme </a:t>
            </a:r>
            <a:r>
              <a:rPr lang="en-US" dirty="0" err="1" smtClean="0"/>
              <a:t>dari</a:t>
            </a:r>
            <a:r>
              <a:rPr lang="en-US" dirty="0" smtClean="0"/>
              <a:t> </a:t>
            </a:r>
            <a:r>
              <a:rPr lang="en-US" dirty="0" err="1" smtClean="0"/>
              <a:t>kata</a:t>
            </a:r>
            <a:r>
              <a:rPr lang="en-US" dirty="0" smtClean="0"/>
              <a:t> Old Lyme, </a:t>
            </a:r>
            <a:r>
              <a:rPr lang="en-US" dirty="0" err="1" smtClean="0"/>
              <a:t>suatu</a:t>
            </a:r>
            <a:r>
              <a:rPr lang="en-US" dirty="0" smtClean="0"/>
              <a:t> </a:t>
            </a:r>
            <a:r>
              <a:rPr lang="en-US" dirty="0" err="1" smtClean="0"/>
              <a:t>kota</a:t>
            </a:r>
            <a:r>
              <a:rPr lang="en-US" dirty="0" smtClean="0"/>
              <a:t> </a:t>
            </a:r>
            <a:r>
              <a:rPr lang="en-US" dirty="0" err="1" smtClean="0"/>
              <a:t>di</a:t>
            </a:r>
            <a:r>
              <a:rPr lang="en-US" dirty="0" smtClean="0"/>
              <a:t> Connecticut </a:t>
            </a:r>
            <a:r>
              <a:rPr lang="en-US" dirty="0" err="1" smtClean="0"/>
              <a:t>dimana</a:t>
            </a:r>
            <a:r>
              <a:rPr lang="en-US" dirty="0" smtClean="0"/>
              <a:t> </a:t>
            </a:r>
            <a:r>
              <a:rPr lang="en-US" dirty="0" err="1" smtClean="0"/>
              <a:t>kasus</a:t>
            </a:r>
            <a:r>
              <a:rPr lang="en-US" dirty="0" smtClean="0"/>
              <a:t> </a:t>
            </a:r>
            <a:r>
              <a:rPr lang="en-US" dirty="0" err="1" smtClean="0"/>
              <a:t>ini</a:t>
            </a:r>
            <a:r>
              <a:rPr lang="en-US" dirty="0" smtClean="0"/>
              <a:t> </a:t>
            </a:r>
            <a:r>
              <a:rPr lang="en-US" dirty="0" err="1" smtClean="0"/>
              <a:t>pertama</a:t>
            </a:r>
            <a:r>
              <a:rPr lang="en-US" dirty="0" smtClean="0"/>
              <a:t> kali </a:t>
            </a:r>
            <a:r>
              <a:rPr lang="en-US" dirty="0" err="1" smtClean="0"/>
              <a:t>ditemukan</a:t>
            </a:r>
            <a:r>
              <a:rPr lang="en-US" dirty="0" smtClean="0"/>
              <a:t>.[1] </a:t>
            </a:r>
            <a:r>
              <a:rPr lang="en-US" dirty="0" err="1" smtClean="0"/>
              <a:t>Penyakit</a:t>
            </a:r>
            <a:r>
              <a:rPr lang="en-US" dirty="0" smtClean="0"/>
              <a:t> </a:t>
            </a:r>
            <a:r>
              <a:rPr lang="en-US" dirty="0" err="1" smtClean="0"/>
              <a:t>ini</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Borrelia</a:t>
            </a:r>
            <a:r>
              <a:rPr lang="en-US" dirty="0" smtClean="0"/>
              <a:t> </a:t>
            </a:r>
            <a:r>
              <a:rPr lang="en-US" dirty="0" err="1" smtClean="0"/>
              <a:t>burgdoferi</a:t>
            </a:r>
            <a:r>
              <a:rPr lang="en-US" dirty="0" smtClean="0"/>
              <a:t>, </a:t>
            </a:r>
            <a:r>
              <a:rPr lang="en-US" dirty="0" err="1" smtClean="0"/>
              <a:t>bakteri</a:t>
            </a:r>
            <a:r>
              <a:rPr lang="en-US" dirty="0" smtClean="0"/>
              <a:t> </a:t>
            </a:r>
            <a:r>
              <a:rPr lang="en-US" dirty="0" err="1" smtClean="0"/>
              <a:t>dari</a:t>
            </a:r>
            <a:r>
              <a:rPr lang="en-US" dirty="0" smtClean="0"/>
              <a:t> </a:t>
            </a:r>
            <a:r>
              <a:rPr lang="en-US" dirty="0" err="1" smtClean="0"/>
              <a:t>golongan</a:t>
            </a:r>
            <a:r>
              <a:rPr lang="en-US" dirty="0" smtClean="0"/>
              <a:t> Spirochetes, </a:t>
            </a:r>
            <a:r>
              <a:rPr lang="en-US" dirty="0" err="1" smtClean="0"/>
              <a:t>dan</a:t>
            </a:r>
            <a:r>
              <a:rPr lang="en-US" dirty="0" smtClean="0"/>
              <a:t> </a:t>
            </a:r>
            <a:r>
              <a:rPr lang="en-US" dirty="0" err="1" smtClean="0"/>
              <a:t>disebarkan</a:t>
            </a:r>
            <a:r>
              <a:rPr lang="en-US" dirty="0" smtClean="0"/>
              <a:t> </a:t>
            </a:r>
            <a:r>
              <a:rPr lang="en-US" dirty="0" err="1" smtClean="0"/>
              <a:t>secara</a:t>
            </a:r>
            <a:r>
              <a:rPr lang="en-US" dirty="0" smtClean="0"/>
              <a:t> </a:t>
            </a:r>
            <a:r>
              <a:rPr lang="en-US" dirty="0" err="1" smtClean="0"/>
              <a:t>luas</a:t>
            </a:r>
            <a:r>
              <a:rPr lang="en-US" dirty="0" smtClean="0"/>
              <a:t> </a:t>
            </a:r>
            <a:r>
              <a:rPr lang="en-US" dirty="0" err="1" smtClean="0"/>
              <a:t>oleh</a:t>
            </a:r>
            <a:r>
              <a:rPr lang="en-US" dirty="0" smtClean="0"/>
              <a:t> </a:t>
            </a:r>
            <a:r>
              <a:rPr lang="en-US" dirty="0" err="1" smtClean="0"/>
              <a:t>kutu</a:t>
            </a:r>
            <a:r>
              <a:rPr lang="en-US" dirty="0" smtClean="0"/>
              <a:t> </a:t>
            </a:r>
            <a:r>
              <a:rPr lang="en-US" dirty="0" err="1" smtClean="0"/>
              <a:t>Ixodes</a:t>
            </a:r>
            <a:r>
              <a:rPr lang="en-US" dirty="0" smtClean="0"/>
              <a:t> </a:t>
            </a:r>
            <a:r>
              <a:rPr lang="en-US" dirty="0" err="1" smtClean="0"/>
              <a:t>scapularis</a:t>
            </a:r>
            <a:r>
              <a:rPr lang="en-US" dirty="0" smtClean="0"/>
              <a:t>.[1] </a:t>
            </a:r>
            <a:r>
              <a:rPr lang="en-US" dirty="0" err="1" smtClean="0"/>
              <a:t>Kutu</a:t>
            </a:r>
            <a:r>
              <a:rPr lang="en-US" dirty="0" smtClean="0"/>
              <a:t> </a:t>
            </a:r>
            <a:r>
              <a:rPr lang="en-US" dirty="0" err="1" smtClean="0"/>
              <a:t>tersebut</a:t>
            </a:r>
            <a:r>
              <a:rPr lang="en-US" dirty="0" smtClean="0"/>
              <a:t> </a:t>
            </a:r>
            <a:r>
              <a:rPr lang="en-US" dirty="0" err="1" smtClean="0"/>
              <a:t>umumnya</a:t>
            </a:r>
            <a:r>
              <a:rPr lang="en-US" dirty="0" smtClean="0"/>
              <a:t> </a:t>
            </a:r>
            <a:r>
              <a:rPr lang="en-US" dirty="0" err="1" smtClean="0"/>
              <a:t>menghisap</a:t>
            </a:r>
            <a:r>
              <a:rPr lang="en-US" dirty="0" smtClean="0"/>
              <a:t> </a:t>
            </a:r>
            <a:r>
              <a:rPr lang="en-US" dirty="0" err="1" smtClean="0"/>
              <a:t>darah</a:t>
            </a:r>
            <a:r>
              <a:rPr lang="en-US" dirty="0" smtClean="0"/>
              <a:t> </a:t>
            </a:r>
            <a:r>
              <a:rPr lang="en-US" dirty="0" err="1" smtClean="0"/>
              <a:t>burung</a:t>
            </a:r>
            <a:r>
              <a:rPr lang="en-US" dirty="0" smtClean="0"/>
              <a:t>, </a:t>
            </a:r>
            <a:r>
              <a:rPr lang="en-US" dirty="0" err="1" smtClean="0"/>
              <a:t>hewan</a:t>
            </a:r>
            <a:r>
              <a:rPr lang="en-US" dirty="0" smtClean="0"/>
              <a:t> </a:t>
            </a:r>
            <a:r>
              <a:rPr lang="en-US" dirty="0" err="1" smtClean="0"/>
              <a:t>peliharaan</a:t>
            </a:r>
            <a:r>
              <a:rPr lang="en-US" dirty="0" smtClean="0"/>
              <a:t>, </a:t>
            </a:r>
            <a:r>
              <a:rPr lang="en-US" dirty="0" err="1" smtClean="0"/>
              <a:t>hewan</a:t>
            </a:r>
            <a:r>
              <a:rPr lang="en-US" dirty="0" smtClean="0"/>
              <a:t> liar, </a:t>
            </a:r>
            <a:r>
              <a:rPr lang="en-US" dirty="0" err="1" smtClean="0"/>
              <a:t>dan</a:t>
            </a:r>
            <a:r>
              <a:rPr lang="en-US" dirty="0" smtClean="0"/>
              <a:t> </a:t>
            </a:r>
            <a:r>
              <a:rPr lang="en-US" dirty="0" err="1" smtClean="0"/>
              <a:t>juga</a:t>
            </a:r>
            <a:r>
              <a:rPr lang="en-US" dirty="0" smtClean="0"/>
              <a:t> </a:t>
            </a:r>
            <a:r>
              <a:rPr lang="en-US" dirty="0" err="1" smtClean="0"/>
              <a:t>manusia</a:t>
            </a:r>
            <a:r>
              <a:rPr lang="en-US" dirty="0" smtClean="0"/>
              <a:t>.[1]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27000" y="12700"/>
            <a:ext cx="7620000" cy="366713"/>
          </a:xfrm>
          <a:prstGeom prst="rect">
            <a:avLst/>
          </a:prstGeom>
          <a:noFill/>
          <a:ln w="9525">
            <a:noFill/>
            <a:miter lim="800000"/>
            <a:headEnd/>
            <a:tailEnd/>
          </a:ln>
        </p:spPr>
        <p:txBody>
          <a:bodyPr>
            <a:spAutoFit/>
          </a:bodyPr>
          <a:lstStyle/>
          <a:p>
            <a:r>
              <a:rPr lang="en-GB">
                <a:solidFill>
                  <a:srgbClr val="7493A5"/>
                </a:solidFill>
                <a:latin typeface="Verdana" pitchFamily="34" charset="0"/>
              </a:rPr>
              <a:t>Clinical stages of Lyme disease</a:t>
            </a:r>
          </a:p>
        </p:txBody>
      </p:sp>
      <p:pic>
        <p:nvPicPr>
          <p:cNvPr id="24579" name="Picture 3" descr="E:\spis_powerpoint\MERCK-INTMED\01\0108\Large\AIM0102-08-093.jpg"/>
          <p:cNvPicPr>
            <a:picLocks noChangeAspect="1" noChangeArrowheads="1"/>
          </p:cNvPicPr>
          <p:nvPr/>
        </p:nvPicPr>
        <p:blipFill>
          <a:blip r:embed="rId3"/>
          <a:srcRect/>
          <a:stretch>
            <a:fillRect/>
          </a:stretch>
        </p:blipFill>
        <p:spPr bwMode="auto">
          <a:xfrm>
            <a:off x="1079500" y="1154113"/>
            <a:ext cx="6985000" cy="45497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err="1" smtClean="0"/>
              <a:t>Pitiriasis</a:t>
            </a:r>
            <a:r>
              <a:rPr lang="en-US" b="1" dirty="0" smtClean="0"/>
              <a:t> </a:t>
            </a:r>
            <a:r>
              <a:rPr lang="en-US" b="1" dirty="0" err="1" smtClean="0"/>
              <a:t>Rosea</a:t>
            </a:r>
            <a:r>
              <a:rPr lang="en-US" b="1" dirty="0" smtClean="0"/>
              <a:t/>
            </a:r>
            <a:br>
              <a:rPr lang="en-US" b="1" dirty="0" smtClean="0"/>
            </a:br>
            <a:endParaRPr lang="en-US" dirty="0"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en-US" dirty="0" err="1" smtClean="0"/>
              <a:t>Pitiriasis</a:t>
            </a:r>
            <a:r>
              <a:rPr lang="en-US" dirty="0" smtClean="0"/>
              <a:t> </a:t>
            </a:r>
            <a:r>
              <a:rPr lang="en-US" dirty="0" err="1" smtClean="0"/>
              <a:t>rosea</a:t>
            </a:r>
            <a:r>
              <a:rPr lang="en-US" dirty="0" smtClean="0"/>
              <a:t> </a:t>
            </a:r>
            <a:r>
              <a:rPr lang="en-US" dirty="0" err="1" smtClean="0"/>
              <a:t>adalah</a:t>
            </a:r>
            <a:r>
              <a:rPr lang="en-US" dirty="0" smtClean="0"/>
              <a:t> </a:t>
            </a:r>
            <a:r>
              <a:rPr lang="en-US" dirty="0" err="1" smtClean="0"/>
              <a:t>penyakit</a:t>
            </a:r>
            <a:r>
              <a:rPr lang="en-US" dirty="0" smtClean="0"/>
              <a:t> </a:t>
            </a:r>
            <a:r>
              <a:rPr lang="en-US" dirty="0" err="1" smtClean="0"/>
              <a:t>kulit</a:t>
            </a:r>
            <a:r>
              <a:rPr lang="en-US" dirty="0" smtClean="0"/>
              <a:t> yang </a:t>
            </a:r>
            <a:r>
              <a:rPr lang="en-US" dirty="0" err="1" smtClean="0"/>
              <a:t>belum</a:t>
            </a:r>
            <a:r>
              <a:rPr lang="en-US" dirty="0" smtClean="0"/>
              <a:t> </a:t>
            </a:r>
            <a:r>
              <a:rPr lang="en-US" dirty="0" err="1" smtClean="0"/>
              <a:t>diketahui</a:t>
            </a:r>
            <a:r>
              <a:rPr lang="en-US" dirty="0" smtClean="0"/>
              <a:t> </a:t>
            </a:r>
            <a:r>
              <a:rPr lang="en-US" dirty="0" err="1" smtClean="0"/>
              <a:t>penyebabnya</a:t>
            </a:r>
            <a:r>
              <a:rPr lang="en-US" dirty="0" smtClean="0"/>
              <a:t>, </a:t>
            </a:r>
            <a:r>
              <a:rPr lang="en-US" dirty="0" err="1" smtClean="0"/>
              <a:t>dimulai</a:t>
            </a:r>
            <a:r>
              <a:rPr lang="en-US" dirty="0" smtClean="0"/>
              <a:t> </a:t>
            </a:r>
            <a:r>
              <a:rPr lang="en-US" dirty="0" err="1" smtClean="0"/>
              <a:t>dengan</a:t>
            </a:r>
            <a:r>
              <a:rPr lang="en-US" dirty="0" smtClean="0"/>
              <a:t> </a:t>
            </a:r>
            <a:r>
              <a:rPr lang="en-US" dirty="0" err="1" smtClean="0"/>
              <a:t>sebuha</a:t>
            </a:r>
            <a:r>
              <a:rPr lang="en-US" dirty="0" smtClean="0"/>
              <a:t> </a:t>
            </a:r>
            <a:r>
              <a:rPr lang="en-US" dirty="0" err="1" smtClean="0"/>
              <a:t>lesi</a:t>
            </a:r>
            <a:r>
              <a:rPr lang="en-US" dirty="0" smtClean="0"/>
              <a:t> </a:t>
            </a:r>
            <a:r>
              <a:rPr lang="en-US" dirty="0" err="1" smtClean="0"/>
              <a:t>inisial</a:t>
            </a:r>
            <a:r>
              <a:rPr lang="en-US" dirty="0" smtClean="0"/>
              <a:t> </a:t>
            </a:r>
            <a:r>
              <a:rPr lang="en-US" dirty="0" err="1" smtClean="0"/>
              <a:t>berbentuk</a:t>
            </a:r>
            <a:r>
              <a:rPr lang="en-US" dirty="0" smtClean="0"/>
              <a:t> </a:t>
            </a:r>
            <a:r>
              <a:rPr lang="en-US" dirty="0" err="1" smtClean="0"/>
              <a:t>eritema</a:t>
            </a:r>
            <a:r>
              <a:rPr lang="en-US" dirty="0" smtClean="0"/>
              <a:t> </a:t>
            </a:r>
            <a:r>
              <a:rPr lang="en-US" dirty="0" err="1" smtClean="0"/>
              <a:t>dan</a:t>
            </a:r>
            <a:r>
              <a:rPr lang="en-US" dirty="0" smtClean="0"/>
              <a:t> </a:t>
            </a:r>
            <a:r>
              <a:rPr lang="en-US" dirty="0" err="1" smtClean="0"/>
              <a:t>skuama</a:t>
            </a:r>
            <a:r>
              <a:rPr lang="en-US" dirty="0" smtClean="0"/>
              <a:t> </a:t>
            </a:r>
            <a:r>
              <a:rPr lang="en-US" dirty="0" err="1" smtClean="0"/>
              <a:t>halus</a:t>
            </a:r>
            <a:r>
              <a:rPr lang="en-US" dirty="0" smtClean="0"/>
              <a:t>. </a:t>
            </a:r>
            <a:r>
              <a:rPr lang="en-US" dirty="0" err="1" smtClean="0"/>
              <a:t>Kemudian</a:t>
            </a:r>
            <a:r>
              <a:rPr lang="en-US" dirty="0" smtClean="0"/>
              <a:t> </a:t>
            </a:r>
            <a:r>
              <a:rPr lang="en-US" dirty="0" err="1" smtClean="0"/>
              <a:t>disusul</a:t>
            </a:r>
            <a:r>
              <a:rPr lang="en-US" dirty="0" smtClean="0"/>
              <a:t> </a:t>
            </a:r>
            <a:r>
              <a:rPr lang="en-US" dirty="0" err="1" smtClean="0"/>
              <a:t>oleh</a:t>
            </a:r>
            <a:r>
              <a:rPr lang="en-US" dirty="0" smtClean="0"/>
              <a:t> </a:t>
            </a:r>
            <a:r>
              <a:rPr lang="en-US" dirty="0" err="1" smtClean="0"/>
              <a:t>lesi-lesi</a:t>
            </a:r>
            <a:r>
              <a:rPr lang="en-US" dirty="0" smtClean="0"/>
              <a:t> yang </a:t>
            </a:r>
            <a:r>
              <a:rPr lang="en-US" dirty="0" err="1" smtClean="0"/>
              <a:t>lebih</a:t>
            </a:r>
            <a:r>
              <a:rPr lang="en-US" dirty="0" smtClean="0"/>
              <a:t> </a:t>
            </a:r>
            <a:r>
              <a:rPr lang="en-US" dirty="0" err="1" smtClean="0"/>
              <a:t>kecil</a:t>
            </a:r>
            <a:r>
              <a:rPr lang="en-US" dirty="0" smtClean="0"/>
              <a:t> </a:t>
            </a:r>
            <a:r>
              <a:rPr lang="en-US" dirty="0" err="1" smtClean="0"/>
              <a:t>di</a:t>
            </a:r>
            <a:r>
              <a:rPr lang="en-US" dirty="0" smtClean="0"/>
              <a:t> </a:t>
            </a:r>
            <a:r>
              <a:rPr lang="en-US" dirty="0" err="1" smtClean="0"/>
              <a:t>badan</a:t>
            </a:r>
            <a:r>
              <a:rPr lang="en-US" dirty="0" smtClean="0"/>
              <a:t>, </a:t>
            </a:r>
            <a:r>
              <a:rPr lang="en-US" dirty="0" err="1" smtClean="0"/>
              <a:t>lengan</a:t>
            </a:r>
            <a:r>
              <a:rPr lang="en-US" dirty="0" smtClean="0"/>
              <a:t> </a:t>
            </a:r>
            <a:r>
              <a:rPr lang="en-US" dirty="0" err="1" smtClean="0"/>
              <a:t>dan</a:t>
            </a:r>
            <a:r>
              <a:rPr lang="en-US" dirty="0" smtClean="0"/>
              <a:t> </a:t>
            </a:r>
            <a:r>
              <a:rPr lang="en-US" dirty="0" err="1" smtClean="0"/>
              <a:t>paha</a:t>
            </a:r>
            <a:r>
              <a:rPr lang="en-US" dirty="0" smtClean="0"/>
              <a:t> </a:t>
            </a:r>
            <a:r>
              <a:rPr lang="en-US" dirty="0" err="1" smtClean="0"/>
              <a:t>atas</a:t>
            </a:r>
            <a:r>
              <a:rPr lang="en-US" dirty="0" smtClean="0"/>
              <a:t> yang </a:t>
            </a:r>
            <a:r>
              <a:rPr lang="en-US" dirty="0" err="1" smtClean="0"/>
              <a:t>tersusun</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lipatan</a:t>
            </a:r>
            <a:r>
              <a:rPr lang="en-US" dirty="0" smtClean="0"/>
              <a:t> </a:t>
            </a:r>
            <a:r>
              <a:rPr lang="en-US" dirty="0" err="1" smtClean="0"/>
              <a:t>kulit</a:t>
            </a:r>
            <a:r>
              <a:rPr lang="en-US" dirty="0" smtClean="0"/>
              <a:t> </a:t>
            </a:r>
            <a:r>
              <a:rPr lang="en-US" dirty="0" err="1" smtClean="0"/>
              <a:t>dan</a:t>
            </a:r>
            <a:r>
              <a:rPr lang="en-US" dirty="0" smtClean="0"/>
              <a:t> </a:t>
            </a:r>
            <a:r>
              <a:rPr lang="en-US" dirty="0" err="1" smtClean="0"/>
              <a:t>biasanya</a:t>
            </a:r>
            <a:r>
              <a:rPr lang="en-US" dirty="0" smtClean="0"/>
              <a:t> </a:t>
            </a:r>
            <a:r>
              <a:rPr lang="en-US" dirty="0" err="1" smtClean="0"/>
              <a:t>menyembuh</a:t>
            </a:r>
            <a:r>
              <a:rPr lang="en-US" dirty="0" smtClean="0"/>
              <a:t> </a:t>
            </a:r>
            <a:r>
              <a:rPr lang="en-US" dirty="0" err="1" smtClean="0"/>
              <a:t>dalam</a:t>
            </a:r>
            <a:r>
              <a:rPr lang="en-US" dirty="0" smtClean="0"/>
              <a:t> </a:t>
            </a:r>
            <a:r>
              <a:rPr lang="en-US" dirty="0" err="1" smtClean="0"/>
              <a:t>waktu</a:t>
            </a:r>
            <a:r>
              <a:rPr lang="en-US" dirty="0" smtClean="0"/>
              <a:t> 3-8 </a:t>
            </a:r>
            <a:r>
              <a:rPr lang="en-US" dirty="0" err="1" smtClean="0"/>
              <a:t>minggu</a:t>
            </a:r>
            <a:r>
              <a:rPr lang="en-US" dirty="0" smtClean="0"/>
              <a:t>.</a:t>
            </a:r>
          </a:p>
          <a:p>
            <a:pPr fontAlgn="auto">
              <a:spcAft>
                <a:spcPts val="0"/>
              </a:spcAft>
              <a:buFont typeface="Arial" pitchFamily="34" charset="0"/>
              <a:buNone/>
              <a:defRPr/>
            </a:pPr>
            <a:r>
              <a:rPr lang="en-US" b="1" dirty="0" err="1" smtClean="0"/>
              <a:t>Epidemiologi</a:t>
            </a:r>
            <a:endParaRPr lang="en-US" dirty="0" smtClean="0"/>
          </a:p>
          <a:p>
            <a:pPr fontAlgn="auto">
              <a:spcAft>
                <a:spcPts val="0"/>
              </a:spcAft>
              <a:buFont typeface="Arial" pitchFamily="34" charset="0"/>
              <a:buChar char="•"/>
              <a:defRPr/>
            </a:pPr>
            <a:r>
              <a:rPr lang="en-US" dirty="0" err="1" smtClean="0"/>
              <a:t>Pitiriasis</a:t>
            </a:r>
            <a:r>
              <a:rPr lang="en-US" dirty="0" smtClean="0"/>
              <a:t> </a:t>
            </a:r>
            <a:r>
              <a:rPr lang="en-US" dirty="0" err="1" smtClean="0"/>
              <a:t>rosea</a:t>
            </a:r>
            <a:r>
              <a:rPr lang="en-US" dirty="0" smtClean="0"/>
              <a:t> </a:t>
            </a:r>
            <a:r>
              <a:rPr lang="en-US" dirty="0" err="1" smtClean="0"/>
              <a:t>didapati</a:t>
            </a:r>
            <a:r>
              <a:rPr lang="en-US" dirty="0" smtClean="0"/>
              <a:t> </a:t>
            </a:r>
            <a:r>
              <a:rPr lang="en-US" dirty="0" err="1" smtClean="0"/>
              <a:t>pada</a:t>
            </a:r>
            <a:r>
              <a:rPr lang="en-US" dirty="0" smtClean="0"/>
              <a:t> </a:t>
            </a:r>
            <a:r>
              <a:rPr lang="en-US" dirty="0" err="1" smtClean="0"/>
              <a:t>semua</a:t>
            </a:r>
            <a:r>
              <a:rPr lang="en-US" dirty="0" smtClean="0"/>
              <a:t> </a:t>
            </a:r>
            <a:r>
              <a:rPr lang="en-US" dirty="0" err="1" smtClean="0"/>
              <a:t>umur</a:t>
            </a:r>
            <a:r>
              <a:rPr lang="en-US" dirty="0" smtClean="0"/>
              <a:t>, </a:t>
            </a:r>
            <a:r>
              <a:rPr lang="en-US" dirty="0" err="1" smtClean="0"/>
              <a:t>terutama</a:t>
            </a:r>
            <a:r>
              <a:rPr lang="en-US" dirty="0" smtClean="0"/>
              <a:t> </a:t>
            </a:r>
            <a:r>
              <a:rPr lang="en-US" dirty="0" err="1" smtClean="0"/>
              <a:t>antara</a:t>
            </a:r>
            <a:r>
              <a:rPr lang="en-US" dirty="0" smtClean="0"/>
              <a:t> 15-40 </a:t>
            </a:r>
            <a:r>
              <a:rPr lang="en-US" dirty="0" err="1" smtClean="0"/>
              <a:t>tahun</a:t>
            </a:r>
            <a:r>
              <a:rPr lang="en-US" dirty="0" smtClean="0"/>
              <a:t>, </a:t>
            </a:r>
            <a:r>
              <a:rPr lang="en-US" dirty="0" err="1" smtClean="0"/>
              <a:t>pada</a:t>
            </a:r>
            <a:r>
              <a:rPr lang="en-US" dirty="0" smtClean="0"/>
              <a:t> </a:t>
            </a:r>
            <a:r>
              <a:rPr lang="en-US" dirty="0" err="1" smtClean="0"/>
              <a:t>wanita</a:t>
            </a:r>
            <a:r>
              <a:rPr lang="en-US" dirty="0" smtClean="0"/>
              <a:t> </a:t>
            </a:r>
            <a:r>
              <a:rPr lang="en-US" dirty="0" err="1" smtClean="0"/>
              <a:t>dan</a:t>
            </a:r>
            <a:r>
              <a:rPr lang="en-US" dirty="0" smtClean="0"/>
              <a:t> </a:t>
            </a:r>
            <a:r>
              <a:rPr lang="en-US" dirty="0" err="1" smtClean="0"/>
              <a:t>pria</a:t>
            </a:r>
            <a:r>
              <a:rPr lang="en-US" dirty="0" smtClean="0"/>
              <a:t> </a:t>
            </a:r>
            <a:r>
              <a:rPr lang="en-US" dirty="0" err="1" smtClean="0"/>
              <a:t>sama</a:t>
            </a:r>
            <a:r>
              <a:rPr lang="en-US" dirty="0" smtClean="0"/>
              <a:t> </a:t>
            </a:r>
            <a:r>
              <a:rPr lang="en-US" dirty="0" err="1" smtClean="0"/>
              <a:t>banyaknya</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err="1" smtClean="0"/>
              <a:t>Etiologi</a:t>
            </a:r>
            <a:r>
              <a:rPr lang="en-US" dirty="0" smtClean="0"/>
              <a:t/>
            </a:r>
            <a:br>
              <a:rPr lang="en-US" dirty="0" smtClean="0"/>
            </a:br>
            <a:endParaRPr lang="en-US" dirty="0"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r>
              <a:rPr lang="en-US" dirty="0" err="1" smtClean="0"/>
              <a:t>Etiologinya</a:t>
            </a:r>
            <a:r>
              <a:rPr lang="en-US" dirty="0" smtClean="0"/>
              <a:t> </a:t>
            </a:r>
            <a:r>
              <a:rPr lang="en-US" dirty="0" err="1" smtClean="0"/>
              <a:t>belum</a:t>
            </a:r>
            <a:r>
              <a:rPr lang="en-US" dirty="0" smtClean="0"/>
              <a:t> </a:t>
            </a:r>
            <a:r>
              <a:rPr lang="en-US" dirty="0" err="1" smtClean="0"/>
              <a:t>diketahui</a:t>
            </a:r>
            <a:r>
              <a:rPr lang="en-US" dirty="0" smtClean="0"/>
              <a:t>, </a:t>
            </a:r>
            <a:r>
              <a:rPr lang="en-US" dirty="0" err="1" smtClean="0"/>
              <a:t>demikian</a:t>
            </a:r>
            <a:r>
              <a:rPr lang="en-US" dirty="0" smtClean="0"/>
              <a:t> pula </a:t>
            </a:r>
            <a:r>
              <a:rPr lang="en-US" dirty="0" err="1" smtClean="0"/>
              <a:t>cara</a:t>
            </a:r>
            <a:r>
              <a:rPr lang="en-US" dirty="0" smtClean="0"/>
              <a:t> </a:t>
            </a:r>
            <a:r>
              <a:rPr lang="en-US" dirty="0" err="1" smtClean="0"/>
              <a:t>infeksi</a:t>
            </a:r>
            <a:r>
              <a:rPr lang="en-US" dirty="0" smtClean="0"/>
              <a:t>. </a:t>
            </a:r>
            <a:r>
              <a:rPr lang="en-US" dirty="0" err="1" smtClean="0"/>
              <a:t>Ada</a:t>
            </a:r>
            <a:r>
              <a:rPr lang="en-US" dirty="0" smtClean="0"/>
              <a:t> yang </a:t>
            </a:r>
            <a:r>
              <a:rPr lang="en-US" dirty="0" err="1" smtClean="0"/>
              <a:t>mengemukakan</a:t>
            </a:r>
            <a:r>
              <a:rPr lang="en-US" dirty="0" smtClean="0"/>
              <a:t> </a:t>
            </a:r>
            <a:r>
              <a:rPr lang="en-US" dirty="0" err="1" smtClean="0"/>
              <a:t>hipotesis</a:t>
            </a:r>
            <a:r>
              <a:rPr lang="en-US" dirty="0" smtClean="0"/>
              <a:t> </a:t>
            </a:r>
            <a:r>
              <a:rPr lang="en-US" dirty="0" err="1" smtClean="0"/>
              <a:t>bahwa</a:t>
            </a:r>
            <a:r>
              <a:rPr lang="en-US" dirty="0" smtClean="0"/>
              <a:t> </a:t>
            </a:r>
            <a:r>
              <a:rPr lang="en-US" dirty="0" err="1" smtClean="0"/>
              <a:t>penyebab</a:t>
            </a:r>
            <a:r>
              <a:rPr lang="en-US" dirty="0" smtClean="0"/>
              <a:t> virus, </a:t>
            </a:r>
            <a:r>
              <a:rPr lang="en-US" dirty="0" err="1" smtClean="0"/>
              <a:t>karena</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merupakan</a:t>
            </a:r>
            <a:r>
              <a:rPr lang="en-US" dirty="0" smtClean="0"/>
              <a:t> </a:t>
            </a:r>
            <a:r>
              <a:rPr lang="en-US" dirty="0" err="1" smtClean="0"/>
              <a:t>penyakit</a:t>
            </a:r>
            <a:r>
              <a:rPr lang="en-US" dirty="0" smtClean="0"/>
              <a:t> </a:t>
            </a:r>
            <a:r>
              <a:rPr lang="en-US" dirty="0" err="1" smtClean="0"/>
              <a:t>swasima</a:t>
            </a:r>
            <a:r>
              <a:rPr lang="en-US" dirty="0" smtClean="0"/>
              <a:t> (</a:t>
            </a:r>
            <a:r>
              <a:rPr lang="en-US" i="1" dirty="0" smtClean="0"/>
              <a:t>self limiting disease</a:t>
            </a:r>
            <a:r>
              <a:rPr lang="en-US" dirty="0" smtClean="0"/>
              <a:t>), </a:t>
            </a:r>
            <a:r>
              <a:rPr lang="en-US" dirty="0" err="1" smtClean="0"/>
              <a:t>umumnya</a:t>
            </a:r>
            <a:r>
              <a:rPr lang="en-US" dirty="0" smtClean="0"/>
              <a:t> </a:t>
            </a:r>
            <a:r>
              <a:rPr lang="en-US" dirty="0" err="1" smtClean="0"/>
              <a:t>sembuh</a:t>
            </a:r>
            <a:r>
              <a:rPr lang="en-US" dirty="0" smtClean="0"/>
              <a:t> </a:t>
            </a:r>
            <a:r>
              <a:rPr lang="en-US" dirty="0" err="1" smtClean="0"/>
              <a:t>sendiri</a:t>
            </a:r>
            <a:r>
              <a:rPr lang="en-US" dirty="0" smtClean="0"/>
              <a:t> </a:t>
            </a:r>
            <a:r>
              <a:rPr lang="en-US" dirty="0" err="1" smtClean="0"/>
              <a:t>dalam</a:t>
            </a:r>
            <a:r>
              <a:rPr lang="en-US" dirty="0" smtClean="0"/>
              <a:t> </a:t>
            </a:r>
            <a:r>
              <a:rPr lang="en-US" dirty="0" err="1" smtClean="0"/>
              <a:t>waktu</a:t>
            </a:r>
            <a:r>
              <a:rPr lang="en-US" dirty="0" smtClean="0"/>
              <a:t> 3-8 </a:t>
            </a:r>
            <a:r>
              <a:rPr lang="en-US" dirty="0" err="1" smtClean="0"/>
              <a:t>minggu</a:t>
            </a:r>
            <a:r>
              <a:rPr lang="en-US" dirty="0" smtClean="0"/>
              <a:t>.</a:t>
            </a:r>
          </a:p>
          <a:p>
            <a:pPr fontAlgn="auto">
              <a:spcAft>
                <a:spcPts val="0"/>
              </a:spcAft>
              <a:buFont typeface="Arial" pitchFamily="34" charset="0"/>
              <a:buChar char="•"/>
              <a:defRPr/>
            </a:pPr>
            <a:r>
              <a:rPr lang="en-US" dirty="0" err="1" smtClean="0"/>
              <a:t>Beberapa</a:t>
            </a:r>
            <a:r>
              <a:rPr lang="en-US" dirty="0" smtClean="0"/>
              <a:t> </a:t>
            </a:r>
            <a:r>
              <a:rPr lang="en-US" dirty="0" err="1" smtClean="0"/>
              <a:t>ahli</a:t>
            </a:r>
            <a:r>
              <a:rPr lang="en-US" dirty="0" smtClean="0"/>
              <a:t> </a:t>
            </a:r>
            <a:r>
              <a:rPr lang="en-US" dirty="0" err="1" smtClean="0"/>
              <a:t>menduga</a:t>
            </a:r>
            <a:r>
              <a:rPr lang="en-US" dirty="0" smtClean="0"/>
              <a:t> </a:t>
            </a:r>
            <a:r>
              <a:rPr lang="en-US" dirty="0" err="1" smtClean="0"/>
              <a:t>penyebabnya</a:t>
            </a:r>
            <a:r>
              <a:rPr lang="en-US" dirty="0" smtClean="0"/>
              <a:t> </a:t>
            </a:r>
            <a:r>
              <a:rPr lang="en-US" dirty="0" err="1" smtClean="0"/>
              <a:t>adalah</a:t>
            </a:r>
            <a:r>
              <a:rPr lang="en-US" dirty="0" smtClean="0"/>
              <a:t> </a:t>
            </a:r>
            <a:r>
              <a:rPr lang="en-US" dirty="0" err="1" smtClean="0"/>
              <a:t>suatu</a:t>
            </a:r>
            <a:r>
              <a:rPr lang="en-US" dirty="0" smtClean="0"/>
              <a:t> virus </a:t>
            </a:r>
            <a:r>
              <a:rPr lang="en-US" dirty="0" err="1" smtClean="0"/>
              <a:t>tertentu</a:t>
            </a:r>
            <a:r>
              <a:rPr lang="en-US" dirty="0" smtClean="0"/>
              <a:t> </a:t>
            </a:r>
            <a:r>
              <a:rPr lang="en-US" dirty="0" err="1" smtClean="0"/>
              <a:t>berdasar</a:t>
            </a:r>
            <a:r>
              <a:rPr lang="en-US" dirty="0" smtClean="0"/>
              <a:t>:</a:t>
            </a:r>
          </a:p>
          <a:p>
            <a:pPr fontAlgn="auto">
              <a:spcAft>
                <a:spcPts val="0"/>
              </a:spcAft>
              <a:buFont typeface="Arial" pitchFamily="34" charset="0"/>
              <a:buChar char="•"/>
              <a:defRPr/>
            </a:pPr>
            <a:r>
              <a:rPr lang="en-US" dirty="0" err="1" smtClean="0"/>
              <a:t>Umur</a:t>
            </a:r>
            <a:r>
              <a:rPr lang="en-US" dirty="0" smtClean="0"/>
              <a:t> </a:t>
            </a:r>
            <a:r>
              <a:rPr lang="en-US" dirty="0" err="1" smtClean="0"/>
              <a:t>kebanyakan</a:t>
            </a:r>
            <a:r>
              <a:rPr lang="en-US" dirty="0" smtClean="0"/>
              <a:t> </a:t>
            </a:r>
            <a:r>
              <a:rPr lang="en-US" dirty="0" err="1" smtClean="0"/>
              <a:t>penderita</a:t>
            </a:r>
            <a:r>
              <a:rPr lang="en-US" dirty="0" smtClean="0"/>
              <a:t> </a:t>
            </a:r>
            <a:r>
              <a:rPr lang="en-US" dirty="0" err="1" smtClean="0"/>
              <a:t>dewasa</a:t>
            </a:r>
            <a:r>
              <a:rPr lang="en-US" dirty="0" smtClean="0"/>
              <a:t> </a:t>
            </a:r>
            <a:r>
              <a:rPr lang="en-US" dirty="0" err="1" smtClean="0"/>
              <a:t>muda</a:t>
            </a:r>
            <a:r>
              <a:rPr lang="en-US" dirty="0" smtClean="0"/>
              <a:t>.</a:t>
            </a:r>
          </a:p>
          <a:p>
            <a:pPr fontAlgn="auto">
              <a:spcAft>
                <a:spcPts val="0"/>
              </a:spcAft>
              <a:buFont typeface="Arial" pitchFamily="34" charset="0"/>
              <a:buChar char="•"/>
              <a:defRPr/>
            </a:pPr>
            <a:r>
              <a:rPr lang="en-US" dirty="0" err="1" smtClean="0"/>
              <a:t>Musiman</a:t>
            </a:r>
            <a:r>
              <a:rPr lang="en-US" dirty="0" smtClean="0"/>
              <a:t>, </a:t>
            </a:r>
            <a:r>
              <a:rPr lang="en-US" dirty="0" err="1" smtClean="0"/>
              <a:t>kadang-kadang</a:t>
            </a:r>
            <a:r>
              <a:rPr lang="en-US" dirty="0" smtClean="0"/>
              <a:t> </a:t>
            </a:r>
            <a:r>
              <a:rPr lang="en-US" dirty="0" err="1" smtClean="0"/>
              <a:t>bersifat</a:t>
            </a:r>
            <a:r>
              <a:rPr lang="en-US" dirty="0" smtClean="0"/>
              <a:t> epidemic local </a:t>
            </a:r>
            <a:r>
              <a:rPr lang="en-US" dirty="0" err="1" smtClean="0"/>
              <a:t>pada</a:t>
            </a:r>
            <a:r>
              <a:rPr lang="en-US" dirty="0" smtClean="0"/>
              <a:t> </a:t>
            </a:r>
            <a:r>
              <a:rPr lang="en-US" dirty="0" err="1" smtClean="0"/>
              <a:t>sekelompok</a:t>
            </a:r>
            <a:r>
              <a:rPr lang="en-US" dirty="0" smtClean="0"/>
              <a:t> </a:t>
            </a:r>
            <a:r>
              <a:rPr lang="en-US" dirty="0" err="1" smtClean="0"/>
              <a:t>orang</a:t>
            </a:r>
            <a:r>
              <a:rPr lang="en-US" dirty="0" smtClean="0"/>
              <a:t>.</a:t>
            </a:r>
          </a:p>
          <a:p>
            <a:pPr fontAlgn="auto">
              <a:spcAft>
                <a:spcPts val="0"/>
              </a:spcAft>
              <a:buFont typeface="Arial" pitchFamily="34" charset="0"/>
              <a:buChar char="•"/>
              <a:defRPr/>
            </a:pPr>
            <a:r>
              <a:rPr lang="en-US" dirty="0" err="1" smtClean="0"/>
              <a:t>Sembuh</a:t>
            </a:r>
            <a:r>
              <a:rPr lang="en-US" dirty="0" smtClean="0"/>
              <a:t> </a:t>
            </a:r>
            <a:r>
              <a:rPr lang="en-US" dirty="0" err="1" smtClean="0"/>
              <a:t>dalam</a:t>
            </a:r>
            <a:r>
              <a:rPr lang="en-US" dirty="0" smtClean="0"/>
              <a:t> </a:t>
            </a:r>
            <a:r>
              <a:rPr lang="en-US" dirty="0" err="1" smtClean="0"/>
              <a:t>waktu</a:t>
            </a:r>
            <a:r>
              <a:rPr lang="en-US" dirty="0" smtClean="0"/>
              <a:t> </a:t>
            </a:r>
            <a:r>
              <a:rPr lang="en-US" dirty="0" err="1" smtClean="0"/>
              <a:t>tertentu</a:t>
            </a:r>
            <a:r>
              <a:rPr lang="en-US" dirty="0" smtClean="0"/>
              <a:t>.</a:t>
            </a:r>
          </a:p>
          <a:p>
            <a:pPr fontAlgn="auto">
              <a:spcAft>
                <a:spcPts val="0"/>
              </a:spcAft>
              <a:buFont typeface="Arial" pitchFamily="34" charset="0"/>
              <a:buChar char="•"/>
              <a:defRPr/>
            </a:pPr>
            <a:r>
              <a:rPr lang="en-US" dirty="0" err="1" smtClean="0"/>
              <a:t>Jarang</a:t>
            </a:r>
            <a:r>
              <a:rPr lang="en-US" dirty="0" smtClean="0"/>
              <a:t> </a:t>
            </a:r>
            <a:r>
              <a:rPr lang="en-US" dirty="0" err="1" smtClean="0"/>
              <a:t>sekali</a:t>
            </a:r>
            <a:r>
              <a:rPr lang="en-US" dirty="0" smtClean="0"/>
              <a:t> </a:t>
            </a:r>
            <a:r>
              <a:rPr lang="en-US" dirty="0" err="1" smtClean="0"/>
              <a:t>kambuh</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err="1" smtClean="0"/>
              <a:t>Gejala</a:t>
            </a:r>
            <a:r>
              <a:rPr lang="en-US" b="1" dirty="0" smtClean="0"/>
              <a:t> </a:t>
            </a:r>
            <a:r>
              <a:rPr lang="en-US" b="1" dirty="0" err="1" smtClean="0"/>
              <a:t>klinis</a:t>
            </a:r>
            <a:r>
              <a:rPr lang="en-US" dirty="0" smtClean="0"/>
              <a:t/>
            </a:r>
            <a:br>
              <a:rPr lang="en-US" dirty="0" smtClean="0"/>
            </a:br>
            <a:endParaRPr lang="en-US" dirty="0" smtClean="0"/>
          </a:p>
        </p:txBody>
      </p:sp>
      <p:sp>
        <p:nvSpPr>
          <p:cNvPr id="27651" name="Content Placeholder 2"/>
          <p:cNvSpPr>
            <a:spLocks noGrp="1"/>
          </p:cNvSpPr>
          <p:nvPr>
            <p:ph idx="1"/>
          </p:nvPr>
        </p:nvSpPr>
        <p:spPr/>
        <p:txBody>
          <a:bodyPr>
            <a:normAutofit lnSpcReduction="10000"/>
          </a:bodyPr>
          <a:lstStyle/>
          <a:p>
            <a:r>
              <a:rPr lang="en-US" smtClean="0"/>
              <a:t>Gejala konstitusi pada umumnya tidak ditemukan, sebagian penderita mengeluh gatal ringan. Pitiriasis berarti skuama halus. Penyakit dimulai dengan lesi pertama (</a:t>
            </a:r>
            <a:r>
              <a:rPr lang="en-US" i="1" smtClean="0"/>
              <a:t>herald patch</a:t>
            </a:r>
            <a:r>
              <a:rPr lang="en-US" smtClean="0"/>
              <a:t>), umumnya di badan, solitary, berbentuk oval, dan anular, diameternya kira-kira 3 cm. ruam terdiri atas eritema dan skuama halus di pinggir. Lamanya beberapa hari hingga beberapa minggu.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Penyakit Eksim </a:t>
            </a:r>
          </a:p>
        </p:txBody>
      </p:sp>
      <p:pic>
        <p:nvPicPr>
          <p:cNvPr id="28676" name="Content Placeholder 6" descr="penyakit Kulit-Eksim">
            <a:hlinkClick r:id="rId2"/>
          </p:cNvPr>
          <p:cNvPicPr>
            <a:picLocks noGrp="1"/>
          </p:cNvPicPr>
          <p:nvPr>
            <p:ph sz="half" idx="1"/>
          </p:nvPr>
        </p:nvPicPr>
        <p:blipFill>
          <a:blip r:embed="rId3"/>
          <a:stretch>
            <a:fillRect/>
          </a:stretch>
        </p:blipFill>
        <p:spPr>
          <a:xfrm>
            <a:off x="1333500" y="3051969"/>
            <a:ext cx="2286000" cy="1714500"/>
          </a:xfrm>
        </p:spPr>
      </p:pic>
      <p:sp>
        <p:nvSpPr>
          <p:cNvPr id="6" name="Content Placeholder 5"/>
          <p:cNvSpPr>
            <a:spLocks noGrp="1"/>
          </p:cNvSpPr>
          <p:nvPr>
            <p:ph sz="half" idx="2"/>
          </p:nvPr>
        </p:nvSpPr>
        <p:spPr/>
        <p:txBody>
          <a:bodyPr rtlCol="0">
            <a:normAutofit fontScale="77500" lnSpcReduction="20000"/>
          </a:bodyPr>
          <a:lstStyle/>
          <a:p>
            <a:pPr fontAlgn="auto">
              <a:spcAft>
                <a:spcPts val="0"/>
              </a:spcAft>
              <a:buFont typeface="Arial" pitchFamily="34" charset="0"/>
              <a:buChar char="•"/>
              <a:defRPr/>
            </a:pPr>
            <a:r>
              <a:rPr lang="en-US" dirty="0" err="1" smtClean="0"/>
              <a:t>Gejala</a:t>
            </a:r>
            <a:r>
              <a:rPr lang="en-US" dirty="0" smtClean="0"/>
              <a:t> </a:t>
            </a:r>
            <a:r>
              <a:rPr lang="en-US" dirty="0" err="1" smtClean="0"/>
              <a:t>utama</a:t>
            </a:r>
            <a:r>
              <a:rPr lang="en-US" dirty="0" smtClean="0"/>
              <a:t> yang </a:t>
            </a:r>
            <a:r>
              <a:rPr lang="en-US" dirty="0" err="1" smtClean="0"/>
              <a:t>dirasakan</a:t>
            </a:r>
            <a:r>
              <a:rPr lang="en-US" dirty="0" smtClean="0"/>
              <a:t> </a:t>
            </a:r>
            <a:r>
              <a:rPr lang="en-US" dirty="0" err="1" smtClean="0"/>
              <a:t>penderita</a:t>
            </a:r>
            <a:r>
              <a:rPr lang="en-US" dirty="0" smtClean="0"/>
              <a:t> </a:t>
            </a:r>
            <a:r>
              <a:rPr lang="en-US" dirty="0" err="1" smtClean="0"/>
              <a:t>eksim</a:t>
            </a:r>
            <a:r>
              <a:rPr lang="en-US" dirty="0" smtClean="0"/>
              <a:t> </a:t>
            </a:r>
            <a:r>
              <a:rPr lang="en-US" dirty="0" err="1" smtClean="0"/>
              <a:t>adalah</a:t>
            </a:r>
            <a:r>
              <a:rPr lang="en-US" dirty="0" smtClean="0"/>
              <a:t> rasa </a:t>
            </a:r>
            <a:r>
              <a:rPr lang="en-US" dirty="0" err="1" smtClean="0"/>
              <a:t>gatal</a:t>
            </a:r>
            <a:r>
              <a:rPr lang="en-US" dirty="0" smtClean="0"/>
              <a:t> yang </a:t>
            </a:r>
            <a:r>
              <a:rPr lang="en-US" dirty="0" err="1" smtClean="0"/>
              <a:t>berlebihan</a:t>
            </a:r>
            <a:r>
              <a:rPr lang="en-US" dirty="0" smtClean="0"/>
              <a:t> </a:t>
            </a:r>
            <a:r>
              <a:rPr lang="en-US" dirty="0" err="1" smtClean="0"/>
              <a:t>pada</a:t>
            </a:r>
            <a:r>
              <a:rPr lang="en-US" dirty="0" smtClean="0"/>
              <a:t> </a:t>
            </a:r>
            <a:r>
              <a:rPr lang="en-US" dirty="0" err="1" smtClean="0"/>
              <a:t>kulit</a:t>
            </a:r>
            <a:r>
              <a:rPr lang="en-US" dirty="0" smtClean="0"/>
              <a:t>. </a:t>
            </a:r>
            <a:r>
              <a:rPr lang="en-US" dirty="0" err="1" smtClean="0"/>
              <a:t>Lalu</a:t>
            </a:r>
            <a:r>
              <a:rPr lang="en-US" dirty="0" smtClean="0"/>
              <a:t> </a:t>
            </a:r>
            <a:r>
              <a:rPr lang="en-US" dirty="0" err="1" smtClean="0"/>
              <a:t>disertai</a:t>
            </a:r>
            <a:r>
              <a:rPr lang="en-US" dirty="0" smtClean="0"/>
              <a:t> </a:t>
            </a:r>
            <a:r>
              <a:rPr lang="en-US" dirty="0" err="1" smtClean="0"/>
              <a:t>dengan</a:t>
            </a:r>
            <a:r>
              <a:rPr lang="en-US" dirty="0" smtClean="0"/>
              <a:t> </a:t>
            </a:r>
            <a:r>
              <a:rPr lang="en-US" dirty="0" err="1" smtClean="0"/>
              <a:t>kulit</a:t>
            </a:r>
            <a:r>
              <a:rPr lang="en-US" dirty="0" smtClean="0"/>
              <a:t> </a:t>
            </a:r>
            <a:r>
              <a:rPr lang="en-US" dirty="0" err="1" smtClean="0"/>
              <a:t>memerah</a:t>
            </a:r>
            <a:r>
              <a:rPr lang="en-US" dirty="0" smtClean="0"/>
              <a:t>, </a:t>
            </a:r>
            <a:r>
              <a:rPr lang="en-US" dirty="0" err="1" smtClean="0"/>
              <a:t>bersisik</a:t>
            </a:r>
            <a:r>
              <a:rPr lang="en-US" dirty="0" smtClean="0"/>
              <a:t> </a:t>
            </a:r>
            <a:r>
              <a:rPr lang="en-US" dirty="0" err="1" smtClean="0"/>
              <a:t>dan</a:t>
            </a:r>
            <a:r>
              <a:rPr lang="en-US" dirty="0" smtClean="0"/>
              <a:t> </a:t>
            </a:r>
            <a:r>
              <a:rPr lang="en-US" dirty="0" err="1" smtClean="0"/>
              <a:t>pecah-pecah</a:t>
            </a:r>
            <a:r>
              <a:rPr lang="en-US" dirty="0" smtClean="0"/>
              <a:t>, </a:t>
            </a:r>
            <a:r>
              <a:rPr lang="en-US" dirty="0" err="1" smtClean="0"/>
              <a:t>timbul</a:t>
            </a:r>
            <a:r>
              <a:rPr lang="en-US" dirty="0" smtClean="0"/>
              <a:t> </a:t>
            </a:r>
            <a:r>
              <a:rPr lang="en-US" dirty="0" err="1" smtClean="0"/>
              <a:t>gelembung</a:t>
            </a:r>
            <a:r>
              <a:rPr lang="en-US" dirty="0" smtClean="0"/>
              <a:t> </a:t>
            </a:r>
            <a:r>
              <a:rPr lang="en-US" dirty="0" err="1" smtClean="0"/>
              <a:t>gelembung</a:t>
            </a:r>
            <a:r>
              <a:rPr lang="en-US" dirty="0" smtClean="0"/>
              <a:t> </a:t>
            </a:r>
            <a:r>
              <a:rPr lang="en-US" dirty="0" err="1" smtClean="0"/>
              <a:t>kecil</a:t>
            </a:r>
            <a:r>
              <a:rPr lang="en-US" dirty="0" smtClean="0"/>
              <a:t> </a:t>
            </a:r>
            <a:r>
              <a:rPr lang="en-US" dirty="0" err="1" smtClean="0"/>
              <a:t>mengandung</a:t>
            </a:r>
            <a:r>
              <a:rPr lang="en-US" dirty="0" smtClean="0"/>
              <a:t> air </a:t>
            </a:r>
            <a:r>
              <a:rPr lang="en-US" dirty="0" err="1" smtClean="0"/>
              <a:t>atau</a:t>
            </a:r>
            <a:r>
              <a:rPr lang="en-US" dirty="0" smtClean="0"/>
              <a:t> </a:t>
            </a:r>
            <a:r>
              <a:rPr lang="en-US" dirty="0" err="1" smtClean="0"/>
              <a:t>nanah</a:t>
            </a:r>
            <a:r>
              <a:rPr lang="en-US" dirty="0" smtClean="0"/>
              <a:t>. </a:t>
            </a:r>
            <a:r>
              <a:rPr lang="en-US" dirty="0" err="1" smtClean="0"/>
              <a:t>Tangan</a:t>
            </a:r>
            <a:r>
              <a:rPr lang="en-US" dirty="0" smtClean="0"/>
              <a:t>, kaki, </a:t>
            </a:r>
            <a:r>
              <a:rPr lang="en-US" dirty="0" err="1" smtClean="0"/>
              <a:t>lipatan</a:t>
            </a:r>
            <a:r>
              <a:rPr lang="en-US" dirty="0" smtClean="0"/>
              <a:t> </a:t>
            </a:r>
            <a:r>
              <a:rPr lang="en-US" dirty="0" err="1" smtClean="0"/>
              <a:t>paha</a:t>
            </a:r>
            <a:r>
              <a:rPr lang="en-US" dirty="0" smtClean="0"/>
              <a:t> </a:t>
            </a:r>
            <a:r>
              <a:rPr lang="en-US" dirty="0" err="1" smtClean="0"/>
              <a:t>dan</a:t>
            </a:r>
            <a:r>
              <a:rPr lang="en-US" dirty="0" smtClean="0"/>
              <a:t> </a:t>
            </a:r>
            <a:r>
              <a:rPr lang="en-US" dirty="0" err="1" smtClean="0"/>
              <a:t>telinga</a:t>
            </a:r>
            <a:r>
              <a:rPr lang="en-US" dirty="0" smtClean="0"/>
              <a:t> </a:t>
            </a:r>
            <a:r>
              <a:rPr lang="en-US" dirty="0" err="1" smtClean="0"/>
              <a:t>adalah</a:t>
            </a:r>
            <a:r>
              <a:rPr lang="en-US" dirty="0" smtClean="0"/>
              <a:t> </a:t>
            </a:r>
            <a:r>
              <a:rPr lang="en-US" dirty="0" err="1" smtClean="0"/>
              <a:t>bagian</a:t>
            </a:r>
            <a:r>
              <a:rPr lang="en-US" dirty="0" smtClean="0"/>
              <a:t> </a:t>
            </a:r>
            <a:r>
              <a:rPr lang="en-US" dirty="0" err="1" smtClean="0"/>
              <a:t>tubuh</a:t>
            </a:r>
            <a:r>
              <a:rPr lang="en-US" dirty="0" smtClean="0"/>
              <a:t> yang paling </a:t>
            </a:r>
            <a:r>
              <a:rPr lang="en-US" dirty="0" err="1" smtClean="0"/>
              <a:t>sering</a:t>
            </a:r>
            <a:r>
              <a:rPr lang="en-US" dirty="0" smtClean="0"/>
              <a:t> </a:t>
            </a:r>
            <a:r>
              <a:rPr lang="en-US" dirty="0" err="1" smtClean="0"/>
              <a:t>terkena</a:t>
            </a:r>
            <a:r>
              <a:rPr lang="en-US" dirty="0" smtClean="0"/>
              <a:t> </a:t>
            </a:r>
            <a:r>
              <a:rPr lang="en-US" dirty="0" err="1" smtClean="0"/>
              <a:t>eksim</a:t>
            </a:r>
            <a:r>
              <a:rPr lang="en-US" dirty="0" smtClean="0"/>
              <a:t>. </a:t>
            </a:r>
            <a:r>
              <a:rPr lang="en-US" dirty="0" err="1" smtClean="0"/>
              <a:t>Eksim</a:t>
            </a:r>
            <a:r>
              <a:rPr lang="en-US" dirty="0" smtClean="0"/>
              <a:t> </a:t>
            </a:r>
            <a:r>
              <a:rPr lang="en-US" dirty="0" err="1" smtClean="0"/>
              <a:t>terbagi</a:t>
            </a:r>
            <a:r>
              <a:rPr lang="en-US" dirty="0" smtClean="0"/>
              <a:t> </a:t>
            </a:r>
            <a:r>
              <a:rPr lang="en-US" dirty="0" err="1" smtClean="0"/>
              <a:t>menjadi</a:t>
            </a:r>
            <a:r>
              <a:rPr lang="en-US" dirty="0" smtClean="0"/>
              <a:t> </a:t>
            </a:r>
            <a:r>
              <a:rPr lang="en-US" dirty="0" err="1" smtClean="0"/>
              <a:t>dua</a:t>
            </a:r>
            <a:r>
              <a:rPr lang="en-US" dirty="0" smtClean="0"/>
              <a:t>, </a:t>
            </a:r>
            <a:r>
              <a:rPr lang="en-US" dirty="0" err="1" smtClean="0"/>
              <a:t>yaitu</a:t>
            </a:r>
            <a:r>
              <a:rPr lang="en-US" dirty="0" smtClean="0"/>
              <a:t> </a:t>
            </a:r>
            <a:r>
              <a:rPr lang="en-US" dirty="0" err="1" smtClean="0"/>
              <a:t>eksim</a:t>
            </a:r>
            <a:r>
              <a:rPr lang="en-US" dirty="0" smtClean="0"/>
              <a:t> </a:t>
            </a:r>
            <a:r>
              <a:rPr lang="en-US" dirty="0" err="1" smtClean="0"/>
              <a:t>kering</a:t>
            </a:r>
            <a:r>
              <a:rPr lang="en-US" dirty="0" smtClean="0"/>
              <a:t> </a:t>
            </a:r>
            <a:r>
              <a:rPr lang="en-US" dirty="0" err="1" smtClean="0"/>
              <a:t>dan</a:t>
            </a:r>
            <a:r>
              <a:rPr lang="en-US" dirty="0" smtClean="0"/>
              <a:t> </a:t>
            </a:r>
            <a:r>
              <a:rPr lang="en-US" dirty="0" err="1" smtClean="0"/>
              <a:t>basah</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endParaRPr lang="id-ID" smtClean="0"/>
          </a:p>
        </p:txBody>
      </p:sp>
      <p:sp>
        <p:nvSpPr>
          <p:cNvPr id="6" name="Content Placeholder 5"/>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n-US" dirty="0" err="1" smtClean="0"/>
              <a:t>Pada</a:t>
            </a:r>
            <a:r>
              <a:rPr lang="en-US" dirty="0" smtClean="0"/>
              <a:t> </a:t>
            </a:r>
            <a:r>
              <a:rPr lang="en-US" dirty="0" err="1" smtClean="0"/>
              <a:t>eksim</a:t>
            </a:r>
            <a:r>
              <a:rPr lang="en-US" dirty="0" smtClean="0"/>
              <a:t> </a:t>
            </a:r>
            <a:r>
              <a:rPr lang="en-US" dirty="0" err="1" smtClean="0"/>
              <a:t>basah</a:t>
            </a:r>
            <a:r>
              <a:rPr lang="en-US" dirty="0" smtClean="0"/>
              <a:t>, </a:t>
            </a:r>
            <a:r>
              <a:rPr lang="en-US" dirty="0" err="1" smtClean="0"/>
              <a:t>juga</a:t>
            </a:r>
            <a:r>
              <a:rPr lang="en-US" dirty="0" smtClean="0"/>
              <a:t> </a:t>
            </a:r>
            <a:r>
              <a:rPr lang="en-US" dirty="0" err="1" smtClean="0"/>
              <a:t>akan</a:t>
            </a:r>
            <a:r>
              <a:rPr lang="en-US" dirty="0" smtClean="0"/>
              <a:t> </a:t>
            </a:r>
            <a:r>
              <a:rPr lang="en-US" dirty="0" err="1" smtClean="0"/>
              <a:t>terasa</a:t>
            </a:r>
            <a:r>
              <a:rPr lang="en-US" dirty="0" smtClean="0"/>
              <a:t> </a:t>
            </a:r>
            <a:r>
              <a:rPr lang="en-US" dirty="0" err="1" smtClean="0"/>
              <a:t>panas</a:t>
            </a:r>
            <a:r>
              <a:rPr lang="en-US" dirty="0" smtClean="0"/>
              <a:t> </a:t>
            </a:r>
            <a:r>
              <a:rPr lang="en-US" dirty="0" err="1" smtClean="0"/>
              <a:t>dan</a:t>
            </a:r>
            <a:r>
              <a:rPr lang="en-US" dirty="0" smtClean="0"/>
              <a:t> </a:t>
            </a:r>
            <a:r>
              <a:rPr lang="en-US" dirty="0" err="1" smtClean="0"/>
              <a:t>dingin</a:t>
            </a:r>
            <a:r>
              <a:rPr lang="en-US" dirty="0" smtClean="0"/>
              <a:t> yang </a:t>
            </a:r>
            <a:r>
              <a:rPr lang="en-US" dirty="0" err="1" smtClean="0"/>
              <a:t>berlebihan</a:t>
            </a:r>
            <a:r>
              <a:rPr lang="en-US" dirty="0" smtClean="0"/>
              <a:t> </a:t>
            </a:r>
            <a:r>
              <a:rPr lang="en-US" dirty="0" err="1" smtClean="0"/>
              <a:t>pada</a:t>
            </a:r>
            <a:r>
              <a:rPr lang="en-US" dirty="0" smtClean="0"/>
              <a:t> </a:t>
            </a:r>
            <a:r>
              <a:rPr lang="en-US" dirty="0" err="1" smtClean="0"/>
              <a:t>kulit.Eksim</a:t>
            </a:r>
            <a:r>
              <a:rPr lang="en-US" dirty="0" smtClean="0"/>
              <a:t> </a:t>
            </a:r>
            <a:r>
              <a:rPr lang="en-US" dirty="0" err="1" smtClean="0"/>
              <a:t>disebabkan</a:t>
            </a:r>
            <a:r>
              <a:rPr lang="en-US" dirty="0" smtClean="0"/>
              <a:t> </a:t>
            </a:r>
            <a:r>
              <a:rPr lang="en-US" dirty="0" err="1" smtClean="0"/>
              <a:t>karena</a:t>
            </a:r>
            <a:r>
              <a:rPr lang="en-US" dirty="0" smtClean="0"/>
              <a:t> </a:t>
            </a:r>
            <a:r>
              <a:rPr lang="en-US" dirty="0" err="1" smtClean="0"/>
              <a:t>alergi</a:t>
            </a:r>
            <a:r>
              <a:rPr lang="en-US" dirty="0" smtClean="0"/>
              <a:t> </a:t>
            </a:r>
            <a:r>
              <a:rPr lang="en-US" dirty="0" err="1" smtClean="0"/>
              <a:t>terhadap</a:t>
            </a:r>
            <a:r>
              <a:rPr lang="en-US" dirty="0" smtClean="0"/>
              <a:t> </a:t>
            </a:r>
            <a:r>
              <a:rPr lang="en-US" dirty="0" err="1" smtClean="0"/>
              <a:t>rangsangan</a:t>
            </a:r>
            <a:r>
              <a:rPr lang="en-US" dirty="0" smtClean="0"/>
              <a:t> </a:t>
            </a:r>
            <a:r>
              <a:rPr lang="en-US" dirty="0" err="1" smtClean="0"/>
              <a:t>zat</a:t>
            </a:r>
            <a:r>
              <a:rPr lang="en-US" dirty="0" smtClean="0"/>
              <a:t> </a:t>
            </a:r>
            <a:r>
              <a:rPr lang="en-US" dirty="0" err="1" smtClean="0"/>
              <a:t>kimia</a:t>
            </a:r>
            <a:r>
              <a:rPr lang="en-US" dirty="0" smtClean="0"/>
              <a:t> </a:t>
            </a:r>
            <a:r>
              <a:rPr lang="en-US" dirty="0" err="1" smtClean="0"/>
              <a:t>tertentu</a:t>
            </a:r>
            <a:r>
              <a:rPr lang="en-US" dirty="0" smtClean="0"/>
              <a:t> </a:t>
            </a:r>
            <a:r>
              <a:rPr lang="en-US" dirty="0" err="1" smtClean="0"/>
              <a:t>seperti</a:t>
            </a:r>
            <a:r>
              <a:rPr lang="en-US" dirty="0" smtClean="0"/>
              <a:t> yang </a:t>
            </a:r>
            <a:r>
              <a:rPr lang="en-US" dirty="0" err="1" smtClean="0"/>
              <a:t>terdapat</a:t>
            </a:r>
            <a:r>
              <a:rPr lang="en-US" dirty="0" smtClean="0"/>
              <a:t> </a:t>
            </a:r>
            <a:r>
              <a:rPr lang="en-US" dirty="0" err="1" smtClean="0"/>
              <a:t>dalam</a:t>
            </a:r>
            <a:r>
              <a:rPr lang="en-US" dirty="0" smtClean="0"/>
              <a:t> </a:t>
            </a:r>
            <a:r>
              <a:rPr lang="en-US" dirty="0" err="1" smtClean="0"/>
              <a:t>detergen</a:t>
            </a:r>
            <a:r>
              <a:rPr lang="en-US" dirty="0" smtClean="0"/>
              <a:t>, </a:t>
            </a:r>
            <a:r>
              <a:rPr lang="en-US" dirty="0" err="1" smtClean="0"/>
              <a:t>sabun</a:t>
            </a:r>
            <a:r>
              <a:rPr lang="en-US" dirty="0" smtClean="0"/>
              <a:t>, </a:t>
            </a:r>
            <a:r>
              <a:rPr lang="en-US" dirty="0" err="1" smtClean="0"/>
              <a:t>obat-obatan</a:t>
            </a:r>
            <a:r>
              <a:rPr lang="en-US" dirty="0" smtClean="0"/>
              <a:t> </a:t>
            </a:r>
            <a:r>
              <a:rPr lang="en-US" dirty="0" err="1" smtClean="0"/>
              <a:t>dan</a:t>
            </a:r>
            <a:r>
              <a:rPr lang="en-US" dirty="0" smtClean="0"/>
              <a:t> </a:t>
            </a:r>
            <a:r>
              <a:rPr lang="en-US" dirty="0" err="1" smtClean="0"/>
              <a:t>kosmetik</a:t>
            </a:r>
            <a:r>
              <a:rPr lang="en-US" dirty="0" smtClean="0"/>
              <a:t>, </a:t>
            </a:r>
            <a:r>
              <a:rPr lang="en-US" dirty="0" err="1" smtClean="0"/>
              <a:t>kepekaan</a:t>
            </a:r>
            <a:r>
              <a:rPr lang="en-US" dirty="0" smtClean="0"/>
              <a:t> </a:t>
            </a:r>
            <a:r>
              <a:rPr lang="en-US" dirty="0" err="1" smtClean="0"/>
              <a:t>terhadap</a:t>
            </a:r>
            <a:r>
              <a:rPr lang="en-US" dirty="0" smtClean="0"/>
              <a:t> </a:t>
            </a:r>
            <a:r>
              <a:rPr lang="en-US" dirty="0" err="1" smtClean="0"/>
              <a:t>jenis</a:t>
            </a:r>
            <a:r>
              <a:rPr lang="en-US" dirty="0" smtClean="0"/>
              <a:t> </a:t>
            </a:r>
            <a:r>
              <a:rPr lang="en-US" dirty="0" err="1" smtClean="0"/>
              <a:t>makanan</a:t>
            </a:r>
            <a:r>
              <a:rPr lang="en-US" dirty="0" smtClean="0"/>
              <a:t> </a:t>
            </a:r>
            <a:r>
              <a:rPr lang="en-US" dirty="0" err="1" smtClean="0"/>
              <a:t>tertentu</a:t>
            </a:r>
            <a:r>
              <a:rPr lang="en-US" dirty="0" smtClean="0"/>
              <a:t> </a:t>
            </a:r>
            <a:r>
              <a:rPr lang="en-US" dirty="0" err="1" smtClean="0"/>
              <a:t>seperti</a:t>
            </a:r>
            <a:r>
              <a:rPr lang="en-US" dirty="0" smtClean="0"/>
              <a:t> </a:t>
            </a:r>
            <a:r>
              <a:rPr lang="en-US" dirty="0" err="1" smtClean="0"/>
              <a:t>udang</a:t>
            </a:r>
            <a:r>
              <a:rPr lang="en-US" dirty="0" smtClean="0"/>
              <a:t>, </a:t>
            </a:r>
            <a:r>
              <a:rPr lang="en-US" dirty="0" err="1" smtClean="0"/>
              <a:t>ikan</a:t>
            </a:r>
            <a:r>
              <a:rPr lang="en-US" dirty="0" smtClean="0"/>
              <a:t> </a:t>
            </a:r>
            <a:r>
              <a:rPr lang="en-US" dirty="0" err="1" smtClean="0"/>
              <a:t>laut</a:t>
            </a:r>
            <a:r>
              <a:rPr lang="en-US" dirty="0" smtClean="0"/>
              <a:t>, </a:t>
            </a:r>
            <a:r>
              <a:rPr lang="en-US" dirty="0" err="1" smtClean="0"/>
              <a:t>telur</a:t>
            </a:r>
            <a:r>
              <a:rPr lang="en-US" dirty="0" smtClean="0"/>
              <a:t>, </a:t>
            </a:r>
            <a:r>
              <a:rPr lang="en-US" dirty="0" err="1" smtClean="0"/>
              <a:t>daging</a:t>
            </a:r>
            <a:r>
              <a:rPr lang="en-US" dirty="0" smtClean="0"/>
              <a:t> </a:t>
            </a:r>
            <a:r>
              <a:rPr lang="en-US" dirty="0" err="1" smtClean="0"/>
              <a:t>ayam</a:t>
            </a:r>
            <a:r>
              <a:rPr lang="en-US" dirty="0" smtClean="0"/>
              <a:t>, </a:t>
            </a:r>
            <a:r>
              <a:rPr lang="en-US" dirty="0" err="1" smtClean="0"/>
              <a:t>alkohol</a:t>
            </a:r>
            <a:r>
              <a:rPr lang="en-US" dirty="0" smtClean="0"/>
              <a:t>, </a:t>
            </a:r>
            <a:r>
              <a:rPr lang="en-US" dirty="0" err="1" smtClean="0"/>
              <a:t>vetsin</a:t>
            </a:r>
            <a:r>
              <a:rPr lang="en-US" dirty="0" smtClean="0"/>
              <a:t> (MSG), </a:t>
            </a:r>
            <a:r>
              <a:rPr lang="en-US" dirty="0" err="1" smtClean="0"/>
              <a:t>dan</a:t>
            </a:r>
            <a:r>
              <a:rPr lang="en-US" dirty="0" smtClean="0"/>
              <a:t> lain-lain. </a:t>
            </a:r>
            <a:r>
              <a:rPr lang="en-US" dirty="0" err="1" smtClean="0"/>
              <a:t>Eksim</a:t>
            </a:r>
            <a:r>
              <a:rPr lang="en-US" dirty="0" smtClean="0"/>
              <a:t> </a:t>
            </a:r>
            <a:r>
              <a:rPr lang="en-US" dirty="0" err="1" smtClean="0"/>
              <a:t>juga</a:t>
            </a:r>
            <a:r>
              <a:rPr lang="en-US" dirty="0" smtClean="0"/>
              <a:t> </a:t>
            </a:r>
            <a:r>
              <a:rPr lang="en-US" dirty="0" err="1" smtClean="0"/>
              <a:t>dapat</a:t>
            </a:r>
            <a:r>
              <a:rPr lang="en-US" dirty="0" smtClean="0"/>
              <a:t> </a:t>
            </a:r>
            <a:r>
              <a:rPr lang="en-US" dirty="0" err="1" smtClean="0"/>
              <a:t>disebabkan</a:t>
            </a:r>
            <a:r>
              <a:rPr lang="en-US" dirty="0" smtClean="0"/>
              <a:t> </a:t>
            </a:r>
            <a:r>
              <a:rPr lang="en-US" dirty="0" err="1" smtClean="0"/>
              <a:t>karena</a:t>
            </a:r>
            <a:r>
              <a:rPr lang="en-US" dirty="0" smtClean="0"/>
              <a:t> </a:t>
            </a:r>
            <a:r>
              <a:rPr lang="en-US" dirty="0" err="1" smtClean="0"/>
              <a:t>alergi</a:t>
            </a:r>
            <a:r>
              <a:rPr lang="en-US" dirty="0" smtClean="0"/>
              <a:t> </a:t>
            </a:r>
            <a:r>
              <a:rPr lang="en-US" dirty="0" err="1" smtClean="0"/>
              <a:t>serbuk</a:t>
            </a:r>
            <a:r>
              <a:rPr lang="en-US" dirty="0" smtClean="0"/>
              <a:t> sari </a:t>
            </a:r>
            <a:r>
              <a:rPr lang="en-US" dirty="0" err="1" smtClean="0"/>
              <a:t>tanaman</a:t>
            </a:r>
            <a:r>
              <a:rPr lang="en-US" dirty="0" smtClean="0"/>
              <a:t>, </a:t>
            </a:r>
            <a:r>
              <a:rPr lang="en-US" dirty="0" err="1" smtClean="0"/>
              <a:t>debu</a:t>
            </a:r>
            <a:r>
              <a:rPr lang="en-US" dirty="0" smtClean="0"/>
              <a:t>, </a:t>
            </a:r>
            <a:r>
              <a:rPr lang="en-US" dirty="0" err="1" smtClean="0"/>
              <a:t>rangangan</a:t>
            </a:r>
            <a:r>
              <a:rPr lang="en-US" dirty="0" smtClean="0"/>
              <a:t> </a:t>
            </a:r>
            <a:r>
              <a:rPr lang="en-US" dirty="0" err="1" smtClean="0"/>
              <a:t>iklim</a:t>
            </a:r>
            <a:r>
              <a:rPr lang="en-US" dirty="0" smtClean="0"/>
              <a:t>, </a:t>
            </a:r>
            <a:r>
              <a:rPr lang="en-US" dirty="0" err="1" smtClean="0"/>
              <a:t>bahkan</a:t>
            </a:r>
            <a:r>
              <a:rPr lang="en-US" dirty="0" smtClean="0"/>
              <a:t> </a:t>
            </a:r>
            <a:r>
              <a:rPr lang="en-US" dirty="0" err="1" smtClean="0"/>
              <a:t>gangguan</a:t>
            </a:r>
            <a:r>
              <a:rPr lang="en-US" dirty="0" smtClean="0"/>
              <a:t> </a:t>
            </a:r>
            <a:r>
              <a:rPr lang="en-US" dirty="0" err="1" smtClean="0"/>
              <a:t>emosi</a:t>
            </a:r>
            <a:r>
              <a:rPr lang="en-US" dirty="0" smtClean="0"/>
              <a:t>.</a:t>
            </a:r>
          </a:p>
          <a:p>
            <a:pPr fontAlgn="auto">
              <a:spcAft>
                <a:spcPts val="0"/>
              </a:spcAft>
              <a:buFont typeface="Arial" pitchFamily="34" charset="0"/>
              <a:buChar char="•"/>
              <a:defRPr/>
            </a:pPr>
            <a:r>
              <a:rPr lang="en-US" dirty="0" smtClean="0"/>
              <a:t> </a:t>
            </a:r>
          </a:p>
          <a:p>
            <a:pPr fontAlgn="auto">
              <a:spcAft>
                <a:spcPts val="0"/>
              </a:spcAft>
              <a:buFont typeface="Arial" pitchFamily="34" charset="0"/>
              <a:buChar char="•"/>
              <a:defRPr/>
            </a:pPr>
            <a:r>
              <a:rPr lang="en-US" dirty="0" err="1" smtClean="0"/>
              <a:t>Eksim</a:t>
            </a:r>
            <a:r>
              <a:rPr lang="en-US" dirty="0" smtClean="0"/>
              <a:t> </a:t>
            </a:r>
            <a:r>
              <a:rPr lang="en-US" dirty="0" err="1" smtClean="0"/>
              <a:t>lebih</a:t>
            </a:r>
            <a:r>
              <a:rPr lang="en-US" dirty="0" smtClean="0"/>
              <a:t> </a:t>
            </a:r>
            <a:r>
              <a:rPr lang="en-US" dirty="0" err="1" smtClean="0"/>
              <a:t>sering</a:t>
            </a:r>
            <a:r>
              <a:rPr lang="en-US" dirty="0" smtClean="0"/>
              <a:t> </a:t>
            </a:r>
            <a:r>
              <a:rPr lang="en-US" dirty="0" err="1" smtClean="0"/>
              <a:t>menyerang</a:t>
            </a:r>
            <a:r>
              <a:rPr lang="en-US" dirty="0" smtClean="0"/>
              <a:t> </a:t>
            </a:r>
            <a:r>
              <a:rPr lang="en-US" dirty="0" err="1" smtClean="0"/>
              <a:t>pada</a:t>
            </a:r>
            <a:r>
              <a:rPr lang="en-US" dirty="0" smtClean="0"/>
              <a:t> </a:t>
            </a:r>
            <a:r>
              <a:rPr lang="en-US" dirty="0" err="1" smtClean="0"/>
              <a:t>orang-orang</a:t>
            </a:r>
            <a:r>
              <a:rPr lang="en-US" dirty="0" smtClean="0"/>
              <a:t> yang </a:t>
            </a:r>
            <a:r>
              <a:rPr lang="en-US" dirty="0" err="1" smtClean="0"/>
              <a:t>berbakat</a:t>
            </a:r>
            <a:r>
              <a:rPr lang="en-US" dirty="0" smtClean="0"/>
              <a:t> </a:t>
            </a:r>
            <a:r>
              <a:rPr lang="en-US" dirty="0" err="1" smtClean="0"/>
              <a:t>alergi</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sering</a:t>
            </a:r>
            <a:r>
              <a:rPr lang="en-US" dirty="0" smtClean="0"/>
              <a:t> </a:t>
            </a:r>
            <a:r>
              <a:rPr lang="en-US" dirty="0" err="1" smtClean="0"/>
              <a:t>terjadi</a:t>
            </a:r>
            <a:r>
              <a:rPr lang="en-US" dirty="0" smtClean="0"/>
              <a:t> </a:t>
            </a:r>
            <a:r>
              <a:rPr lang="en-US" dirty="0" err="1" smtClean="0"/>
              <a:t>berulang-ulang</a:t>
            </a:r>
            <a:r>
              <a:rPr lang="en-US" dirty="0" smtClean="0"/>
              <a:t> </a:t>
            </a:r>
            <a:r>
              <a:rPr lang="en-US" dirty="0" err="1" smtClean="0"/>
              <a:t>atau</a:t>
            </a:r>
            <a:r>
              <a:rPr lang="en-US" dirty="0" smtClean="0"/>
              <a:t> </a:t>
            </a:r>
            <a:r>
              <a:rPr lang="en-US" dirty="0" err="1" smtClean="0"/>
              <a:t>kambuh</a:t>
            </a:r>
            <a:r>
              <a:rPr lang="en-US" dirty="0" smtClean="0"/>
              <a:t>. </a:t>
            </a:r>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harus</a:t>
            </a:r>
            <a:r>
              <a:rPr lang="en-US" dirty="0" smtClean="0"/>
              <a:t> </a:t>
            </a:r>
            <a:r>
              <a:rPr lang="en-US" dirty="0" err="1" smtClean="0"/>
              <a:t>diperhatikan</a:t>
            </a:r>
            <a:r>
              <a:rPr lang="en-US" dirty="0" smtClean="0"/>
              <a:t> </a:t>
            </a:r>
            <a:r>
              <a:rPr lang="en-US" dirty="0" err="1" smtClean="0"/>
              <a:t>untuk</a:t>
            </a:r>
            <a:r>
              <a:rPr lang="en-US" dirty="0" smtClean="0"/>
              <a:t> </a:t>
            </a:r>
            <a:r>
              <a:rPr lang="en-US" dirty="0" err="1" smtClean="0"/>
              <a:t>menghindari</a:t>
            </a:r>
            <a:r>
              <a:rPr lang="en-US" dirty="0" smtClean="0"/>
              <a:t> </a:t>
            </a:r>
            <a:r>
              <a:rPr lang="en-US" dirty="0" err="1" smtClean="0"/>
              <a:t>hal-hal</a:t>
            </a:r>
            <a:r>
              <a:rPr lang="en-US" dirty="0" smtClean="0"/>
              <a:t> </a:t>
            </a:r>
            <a:r>
              <a:rPr lang="en-US" dirty="0" err="1" smtClean="0"/>
              <a:t>atau</a:t>
            </a:r>
            <a:r>
              <a:rPr lang="en-US" dirty="0" smtClean="0"/>
              <a:t> </a:t>
            </a:r>
            <a:r>
              <a:rPr lang="en-US" dirty="0" err="1" smtClean="0"/>
              <a:t>bahan-bahan</a:t>
            </a:r>
            <a:r>
              <a:rPr lang="en-US" dirty="0" smtClean="0"/>
              <a:t> yang </a:t>
            </a:r>
            <a:r>
              <a:rPr lang="en-US" dirty="0" err="1" smtClean="0"/>
              <a:t>dapat</a:t>
            </a:r>
            <a:r>
              <a:rPr lang="en-US" dirty="0" smtClean="0"/>
              <a:t> </a:t>
            </a:r>
            <a:r>
              <a:rPr lang="en-US" dirty="0" err="1" smtClean="0"/>
              <a:t>menimbulkan</a:t>
            </a:r>
            <a:r>
              <a:rPr lang="en-US" dirty="0" smtClean="0"/>
              <a:t> </a:t>
            </a:r>
            <a:r>
              <a:rPr lang="en-US" dirty="0" err="1" smtClean="0"/>
              <a:t>alergi</a:t>
            </a:r>
            <a:r>
              <a:rPr lang="en-US" dirty="0" smtClean="0"/>
              <a:t> (</a:t>
            </a:r>
            <a:r>
              <a:rPr lang="en-US" dirty="0" err="1" smtClean="0"/>
              <a:t>alergen</a:t>
            </a:r>
            <a:r>
              <a:rPr lang="en-US" dirty="0" smtClean="0"/>
              <a:t>.) </a:t>
            </a:r>
            <a:r>
              <a:rPr lang="en-US" dirty="0" err="1" smtClean="0"/>
              <a:t>Tetapi</a:t>
            </a:r>
            <a:r>
              <a:rPr lang="en-US" dirty="0" smtClean="0"/>
              <a:t>, </a:t>
            </a:r>
            <a:r>
              <a:rPr lang="en-US" dirty="0" err="1" smtClean="0"/>
              <a:t>dengan</a:t>
            </a:r>
            <a:r>
              <a:rPr lang="en-US" dirty="0" smtClean="0"/>
              <a:t> </a:t>
            </a:r>
            <a:r>
              <a:rPr lang="en-US" dirty="0" err="1" smtClean="0"/>
              <a:t>pengobatan</a:t>
            </a:r>
            <a:r>
              <a:rPr lang="en-US" dirty="0" smtClean="0"/>
              <a:t> yang </a:t>
            </a:r>
            <a:r>
              <a:rPr lang="en-US" dirty="0" err="1" smtClean="0"/>
              <a:t>tepat</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dikendalikan</a:t>
            </a:r>
            <a:r>
              <a:rPr lang="en-US" dirty="0" smtClean="0"/>
              <a:t> </a:t>
            </a:r>
            <a:r>
              <a:rPr lang="en-US" dirty="0" err="1" smtClean="0"/>
              <a:t>dengan</a:t>
            </a:r>
            <a:r>
              <a:rPr lang="en-US" dirty="0" smtClean="0"/>
              <a:t> </a:t>
            </a:r>
            <a:r>
              <a:rPr lang="en-US" dirty="0" err="1" smtClean="0"/>
              <a:t>baik</a:t>
            </a:r>
            <a:r>
              <a:rPr lang="en-US" dirty="0" smtClean="0"/>
              <a:t> </a:t>
            </a:r>
            <a:r>
              <a:rPr lang="en-US" dirty="0" err="1" smtClean="0"/>
              <a:t>sehingga</a:t>
            </a:r>
            <a:r>
              <a:rPr lang="en-US" dirty="0" smtClean="0"/>
              <a:t> </a:t>
            </a:r>
            <a:r>
              <a:rPr lang="en-US" dirty="0" err="1" smtClean="0"/>
              <a:t>mengurangi</a:t>
            </a:r>
            <a:r>
              <a:rPr lang="en-US" dirty="0" smtClean="0"/>
              <a:t> </a:t>
            </a:r>
            <a:r>
              <a:rPr lang="en-US" dirty="0" err="1" smtClean="0"/>
              <a:t>angka</a:t>
            </a:r>
            <a:r>
              <a:rPr lang="en-US" dirty="0" smtClean="0"/>
              <a:t> </a:t>
            </a:r>
            <a:r>
              <a:rPr lang="en-US" dirty="0" err="1" smtClean="0"/>
              <a:t>kekambuhan</a:t>
            </a:r>
            <a:r>
              <a:rPr lang="en-US" dirty="0" smtClean="0"/>
              <a:t>. </a:t>
            </a:r>
            <a:r>
              <a:rPr lang="en-US" dirty="0" err="1" smtClean="0"/>
              <a:t>Pada</a:t>
            </a:r>
            <a:r>
              <a:rPr lang="en-US" dirty="0" smtClean="0"/>
              <a:t> </a:t>
            </a:r>
            <a:r>
              <a:rPr lang="en-US" dirty="0" err="1" smtClean="0"/>
              <a:t>beberapa</a:t>
            </a:r>
            <a:r>
              <a:rPr lang="en-US" dirty="0" smtClean="0"/>
              <a:t> </a:t>
            </a:r>
            <a:r>
              <a:rPr lang="en-US" dirty="0" err="1" smtClean="0"/>
              <a:t>kasus</a:t>
            </a:r>
            <a:r>
              <a:rPr lang="en-US" dirty="0" smtClean="0"/>
              <a:t>, </a:t>
            </a:r>
            <a:r>
              <a:rPr lang="en-US" dirty="0" err="1" smtClean="0"/>
              <a:t>eksim</a:t>
            </a:r>
            <a:r>
              <a:rPr lang="en-US" dirty="0" smtClean="0"/>
              <a:t> </a:t>
            </a:r>
            <a:r>
              <a:rPr lang="en-US" dirty="0" err="1" smtClean="0"/>
              <a:t>akan</a:t>
            </a:r>
            <a:r>
              <a:rPr lang="en-US" dirty="0" smtClean="0"/>
              <a:t> </a:t>
            </a:r>
            <a:r>
              <a:rPr lang="en-US" dirty="0" err="1" smtClean="0"/>
              <a:t>menghilang</a:t>
            </a:r>
            <a:r>
              <a:rPr lang="en-US" dirty="0" smtClean="0"/>
              <a:t> </a:t>
            </a:r>
            <a:r>
              <a:rPr lang="en-US" dirty="0" err="1" smtClean="0"/>
              <a:t>seiring</a:t>
            </a:r>
            <a:r>
              <a:rPr lang="en-US" dirty="0" smtClean="0"/>
              <a:t> </a:t>
            </a:r>
            <a:r>
              <a:rPr lang="en-US" dirty="0" err="1" smtClean="0"/>
              <a:t>dengan</a:t>
            </a:r>
            <a:r>
              <a:rPr lang="en-US" dirty="0" smtClean="0"/>
              <a:t> </a:t>
            </a:r>
            <a:r>
              <a:rPr lang="en-US" dirty="0" err="1" smtClean="0"/>
              <a:t>pertambahan</a:t>
            </a:r>
            <a:r>
              <a:rPr lang="en-US" dirty="0" smtClean="0"/>
              <a:t> </a:t>
            </a:r>
            <a:r>
              <a:rPr lang="en-US" dirty="0" err="1" smtClean="0"/>
              <a:t>usia</a:t>
            </a:r>
            <a:r>
              <a:rPr lang="en-US" dirty="0" smtClean="0"/>
              <a:t> </a:t>
            </a:r>
            <a:r>
              <a:rPr lang="en-US" dirty="0" err="1" smtClean="0"/>
              <a:t>penderita</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id-ID" smtClean="0"/>
          </a:p>
        </p:txBody>
      </p:sp>
      <p:pic>
        <p:nvPicPr>
          <p:cNvPr id="30723" name="BLOGGER_PHOTO_ID_5308588262107626754" descr="http://2.bp.blogspot.com/_KYVIN7eqnmQ/Savk5fW7vQI/AAAAAAAAAEM/INQXYwN0UbQ/s320/pityriasisRosea_42640_lg.jpg">
            <a:hlinkClick r:id="rId2"/>
          </p:cNvPr>
          <p:cNvPicPr>
            <a:picLocks noGrp="1"/>
          </p:cNvPicPr>
          <p:nvPr>
            <p:ph idx="1"/>
          </p:nvPr>
        </p:nvPicPr>
        <p:blipFill>
          <a:blip r:embed="rId3"/>
          <a:srcRect/>
          <a:stretch>
            <a:fillRect/>
          </a:stretch>
        </p:blipFill>
        <p:spPr>
          <a:xfrm>
            <a:off x="5029200" y="2057400"/>
            <a:ext cx="3048000" cy="2286000"/>
          </a:xfrm>
        </p:spPr>
      </p:pic>
      <p:pic>
        <p:nvPicPr>
          <p:cNvPr id="30724" name="BLOGGER_PHOTO_ID_5308588262227001986" descr="http://4.bp.blogspot.com/_KYVIN7eqnmQ/Savk5fzZQoI/AAAAAAAAAEU/u5MYJSJo3R0/s320/pityriasisRosea_42641_lg.jpg">
            <a:hlinkClick r:id="rId4"/>
          </p:cNvPr>
          <p:cNvPicPr>
            <a:picLocks noChangeAspect="1" noChangeArrowheads="1"/>
          </p:cNvPicPr>
          <p:nvPr/>
        </p:nvPicPr>
        <p:blipFill>
          <a:blip r:embed="rId5"/>
          <a:srcRect/>
          <a:stretch>
            <a:fillRect/>
          </a:stretch>
        </p:blipFill>
        <p:spPr bwMode="auto">
          <a:xfrm>
            <a:off x="685800" y="1752600"/>
            <a:ext cx="3040063" cy="2279650"/>
          </a:xfrm>
          <a:prstGeom prst="rect">
            <a:avLst/>
          </a:prstGeom>
          <a:noFill/>
          <a:ln w="9525">
            <a:noFill/>
            <a:miter lim="800000"/>
            <a:headEnd/>
            <a:tailEnd/>
          </a:ln>
        </p:spPr>
      </p:pic>
      <p:sp>
        <p:nvSpPr>
          <p:cNvPr id="30725" name="Rectangle 1"/>
          <p:cNvSpPr>
            <a:spLocks noChangeArrowheads="1"/>
          </p:cNvSpPr>
          <p:nvPr/>
        </p:nvSpPr>
        <p:spPr bwMode="auto">
          <a:xfrm>
            <a:off x="0" y="5105400"/>
            <a:ext cx="9144000" cy="1816100"/>
          </a:xfrm>
          <a:prstGeom prst="rect">
            <a:avLst/>
          </a:prstGeom>
          <a:noFill/>
          <a:ln w="9525">
            <a:noFill/>
            <a:miter lim="800000"/>
            <a:headEnd/>
            <a:tailEnd/>
          </a:ln>
        </p:spPr>
        <p:txBody>
          <a:bodyPr anchor="ctr">
            <a:spAutoFit/>
          </a:bodyPr>
          <a:lstStyle/>
          <a:p>
            <a:pPr indent="457200" algn="justLow"/>
            <a:r>
              <a:rPr lang="en-US" sz="1600" b="1">
                <a:solidFill>
                  <a:srgbClr val="000000"/>
                </a:solidFill>
                <a:latin typeface="Calibri" pitchFamily="34" charset="0"/>
                <a:ea typeface="Calibri" pitchFamily="34" charset="0"/>
                <a:cs typeface="Calibri" pitchFamily="34" charset="0"/>
              </a:rPr>
              <a:t>Pengobatan</a:t>
            </a:r>
            <a:endParaRPr lang="en-US" sz="1600">
              <a:latin typeface="Calibri" pitchFamily="34" charset="0"/>
              <a:ea typeface="Calibri" pitchFamily="34" charset="0"/>
              <a:cs typeface="Calibri" pitchFamily="34" charset="0"/>
            </a:endParaRPr>
          </a:p>
          <a:p>
            <a:pPr indent="457200" algn="justLow" eaLnBrk="0" hangingPunct="0"/>
            <a:r>
              <a:rPr lang="en-US" sz="1600">
                <a:solidFill>
                  <a:srgbClr val="000000"/>
                </a:solidFill>
                <a:latin typeface="Calibri" pitchFamily="34" charset="0"/>
                <a:ea typeface="Calibri" pitchFamily="34" charset="0"/>
                <a:cs typeface="Calibri" pitchFamily="34" charset="0"/>
              </a:rPr>
              <a:t>Pengobatannya bersifat simtomatik, untuk gatalnya dapat diberikan sedative, sedangkan sebagai obat topical dapat diberikan bedak asam salisilat yang dibubuhi mentol ½-1%.</a:t>
            </a:r>
            <a:endParaRPr lang="en-US" sz="1600">
              <a:latin typeface="Calibri" pitchFamily="34" charset="0"/>
            </a:endParaRPr>
          </a:p>
          <a:p>
            <a:pPr indent="457200" algn="justLow" eaLnBrk="0" hangingPunct="0"/>
            <a:r>
              <a:rPr lang="en-US" sz="1600">
                <a:solidFill>
                  <a:srgbClr val="000000"/>
                </a:solidFill>
                <a:latin typeface="Calibri" pitchFamily="34" charset="0"/>
                <a:ea typeface="Calibri" pitchFamily="34" charset="0"/>
                <a:cs typeface="Calibri" pitchFamily="34" charset="0"/>
              </a:rPr>
              <a:t>Tidak ada obat yang spesifik, penyakit dapat sembuh spontan. Antihistamin diberikan bila penderita merasa sangat gatal. Kortikosteroid lokal (prednisone 30-60 mg) berguna untuk menghilangkan rasa gatal, menahan sementara perjalanan penyakitnya dan dapat menghilangkan lesinya, diberikan terutama bila penyakitnya </a:t>
            </a:r>
            <a:r>
              <a:rPr lang="en-US" sz="1600" u="sng">
                <a:solidFill>
                  <a:srgbClr val="000000"/>
                </a:solidFill>
                <a:latin typeface="Calibri" pitchFamily="34" charset="0"/>
                <a:ea typeface="Calibri" pitchFamily="34" charset="0"/>
                <a:cs typeface="Calibri" pitchFamily="34" charset="0"/>
              </a:rPr>
              <a:t>&gt;</a:t>
            </a:r>
            <a:r>
              <a:rPr lang="en-US" sz="1600">
                <a:solidFill>
                  <a:srgbClr val="000000"/>
                </a:solidFill>
                <a:latin typeface="Calibri" pitchFamily="34" charset="0"/>
                <a:ea typeface="Calibri" pitchFamily="34" charset="0"/>
                <a:cs typeface="Calibri" pitchFamily="34" charset="0"/>
              </a:rPr>
              <a:t> 1 bulan.</a:t>
            </a:r>
            <a:endParaRPr lang="en-US" sz="160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smtClean="0"/>
              <a:t>panu</a:t>
            </a:r>
          </a:p>
        </p:txBody>
      </p:sp>
      <p:pic>
        <p:nvPicPr>
          <p:cNvPr id="31748" name="Content Placeholder 6" descr="http://3.bp.blogspot.com/-qH_F6pylh5E/TagjeknHWmI/AAAAAAAAAJE/MTp2VRYThqE/s320/5.jpg">
            <a:hlinkClick r:id="rId2"/>
          </p:cNvPr>
          <p:cNvPicPr>
            <a:picLocks noGrp="1"/>
          </p:cNvPicPr>
          <p:nvPr>
            <p:ph sz="half" idx="1"/>
          </p:nvPr>
        </p:nvPicPr>
        <p:blipFill>
          <a:blip r:embed="rId3"/>
          <a:stretch>
            <a:fillRect/>
          </a:stretch>
        </p:blipFill>
        <p:spPr>
          <a:xfrm>
            <a:off x="1576387" y="2704306"/>
            <a:ext cx="1800225" cy="2409825"/>
          </a:xfrm>
        </p:spPr>
      </p:pic>
      <p:sp>
        <p:nvSpPr>
          <p:cNvPr id="31747" name="Content Placeholder 5"/>
          <p:cNvSpPr>
            <a:spLocks noGrp="1"/>
          </p:cNvSpPr>
          <p:nvPr>
            <p:ph sz="half" idx="2"/>
          </p:nvPr>
        </p:nvSpPr>
        <p:spPr/>
        <p:txBody>
          <a:bodyPr>
            <a:normAutofit lnSpcReduction="10000"/>
          </a:bodyPr>
          <a:lstStyle/>
          <a:p>
            <a:r>
              <a:rPr lang="en-US" b="1" i="1" smtClean="0"/>
              <a:t>(Panu merupakan salah satu penyakit kulit yang dianggap remeh namun sering membuat malu korbannya. Apalagi jika berbercak di wajah. Sungguh, lebih bergengsi berjerawat daripada panuan.)</a:t>
            </a:r>
            <a:endParaRPr lang="en-US" smtClean="0"/>
          </a:p>
          <a:p>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Penyakit Bisul </a:t>
            </a:r>
          </a:p>
        </p:txBody>
      </p:sp>
      <p:pic>
        <p:nvPicPr>
          <p:cNvPr id="32772" name="Content Placeholder 5" descr="penyakit Kulit bisul">
            <a:hlinkClick r:id="rId2"/>
          </p:cNvPr>
          <p:cNvPicPr>
            <a:picLocks noGrp="1"/>
          </p:cNvPicPr>
          <p:nvPr>
            <p:ph sz="half" idx="1"/>
          </p:nvPr>
        </p:nvPicPr>
        <p:blipFill>
          <a:blip r:embed="rId3"/>
          <a:stretch>
            <a:fillRect/>
          </a:stretch>
        </p:blipFill>
        <p:spPr>
          <a:xfrm>
            <a:off x="1333500" y="2918619"/>
            <a:ext cx="2286000" cy="1981200"/>
          </a:xfrm>
        </p:spPr>
      </p:pic>
      <p:sp>
        <p:nvSpPr>
          <p:cNvPr id="5" name="Content Placeholder 4"/>
          <p:cNvSpPr>
            <a:spLocks noGrp="1"/>
          </p:cNvSpPr>
          <p:nvPr>
            <p:ph sz="half" idx="2"/>
          </p:nvPr>
        </p:nvSpPr>
        <p:spPr/>
        <p:txBody>
          <a:bodyPr rtlCol="0">
            <a:normAutofit fontScale="47500" lnSpcReduction="20000"/>
          </a:bodyPr>
          <a:lstStyle/>
          <a:p>
            <a:pPr fontAlgn="auto">
              <a:spcAft>
                <a:spcPts val="0"/>
              </a:spcAft>
              <a:buFont typeface="Arial" pitchFamily="34" charset="0"/>
              <a:buChar char="•"/>
              <a:defRPr/>
            </a:pPr>
            <a:r>
              <a:rPr lang="en-US" dirty="0" smtClean="0"/>
              <a:t> </a:t>
            </a:r>
            <a:r>
              <a:rPr lang="en-US" dirty="0" err="1" smtClean="0"/>
              <a:t>Bisul</a:t>
            </a:r>
            <a:r>
              <a:rPr lang="en-US" dirty="0" smtClean="0"/>
              <a:t> </a:t>
            </a:r>
            <a:r>
              <a:rPr lang="en-US" dirty="0" err="1" smtClean="0"/>
              <a:t>merupakan</a:t>
            </a:r>
            <a:r>
              <a:rPr lang="en-US" dirty="0" smtClean="0"/>
              <a:t> </a:t>
            </a:r>
            <a:r>
              <a:rPr lang="en-US" dirty="0" err="1" smtClean="0"/>
              <a:t>infeksi</a:t>
            </a:r>
            <a:r>
              <a:rPr lang="en-US" dirty="0" smtClean="0"/>
              <a:t> </a:t>
            </a:r>
            <a:r>
              <a:rPr lang="en-US" dirty="0" err="1" smtClean="0"/>
              <a:t>kulit</a:t>
            </a:r>
            <a:r>
              <a:rPr lang="en-US" dirty="0" smtClean="0"/>
              <a:t> </a:t>
            </a:r>
            <a:r>
              <a:rPr lang="en-US" dirty="0" err="1" smtClean="0"/>
              <a:t>berupa</a:t>
            </a:r>
            <a:r>
              <a:rPr lang="en-US" dirty="0" smtClean="0"/>
              <a:t> </a:t>
            </a:r>
            <a:r>
              <a:rPr lang="en-US" dirty="0" err="1" smtClean="0"/>
              <a:t>benjolan</a:t>
            </a:r>
            <a:r>
              <a:rPr lang="en-US" dirty="0" smtClean="0"/>
              <a:t>, </a:t>
            </a:r>
            <a:r>
              <a:rPr lang="en-US" dirty="0" err="1" smtClean="0"/>
              <a:t>tampak</a:t>
            </a:r>
            <a:r>
              <a:rPr lang="en-US" dirty="0" smtClean="0"/>
              <a:t> </a:t>
            </a:r>
            <a:r>
              <a:rPr lang="en-US" dirty="0" err="1" smtClean="0"/>
              <a:t>memerah</a:t>
            </a:r>
            <a:r>
              <a:rPr lang="en-US" dirty="0" smtClean="0"/>
              <a:t>, yang </a:t>
            </a:r>
            <a:r>
              <a:rPr lang="en-US" dirty="0" err="1" smtClean="0"/>
              <a:t>akan</a:t>
            </a:r>
            <a:r>
              <a:rPr lang="en-US" dirty="0" smtClean="0"/>
              <a:t> </a:t>
            </a:r>
            <a:r>
              <a:rPr lang="en-US" dirty="0" err="1" smtClean="0"/>
              <a:t>membesar</a:t>
            </a:r>
            <a:r>
              <a:rPr lang="en-US" dirty="0" smtClean="0"/>
              <a:t>. </a:t>
            </a:r>
            <a:r>
              <a:rPr lang="en-US" dirty="0" err="1" smtClean="0"/>
              <a:t>Benjolan</a:t>
            </a:r>
            <a:r>
              <a:rPr lang="en-US" dirty="0" smtClean="0"/>
              <a:t> </a:t>
            </a:r>
            <a:r>
              <a:rPr lang="en-US" dirty="0" err="1" smtClean="0"/>
              <a:t>ini</a:t>
            </a:r>
            <a:r>
              <a:rPr lang="en-US" dirty="0" smtClean="0"/>
              <a:t> </a:t>
            </a:r>
            <a:r>
              <a:rPr lang="en-US" dirty="0" err="1" smtClean="0"/>
              <a:t>berisi</a:t>
            </a:r>
            <a:r>
              <a:rPr lang="en-US" dirty="0" smtClean="0"/>
              <a:t> </a:t>
            </a:r>
            <a:r>
              <a:rPr lang="en-US" dirty="0" err="1" smtClean="0"/>
              <a:t>nanah</a:t>
            </a:r>
            <a:r>
              <a:rPr lang="en-US" dirty="0" smtClean="0"/>
              <a:t>, </a:t>
            </a:r>
            <a:r>
              <a:rPr lang="en-US" dirty="0" err="1" smtClean="0"/>
              <a:t>dan</a:t>
            </a:r>
            <a:r>
              <a:rPr lang="en-US" dirty="0" smtClean="0"/>
              <a:t> </a:t>
            </a:r>
            <a:r>
              <a:rPr lang="en-US" dirty="0" err="1" smtClean="0"/>
              <a:t>terasa</a:t>
            </a:r>
            <a:r>
              <a:rPr lang="en-US" dirty="0" smtClean="0"/>
              <a:t> </a:t>
            </a:r>
            <a:r>
              <a:rPr lang="en-US" dirty="0" err="1" smtClean="0"/>
              <a:t>panas</a:t>
            </a:r>
            <a:r>
              <a:rPr lang="en-US" dirty="0" smtClean="0"/>
              <a:t> </a:t>
            </a:r>
            <a:r>
              <a:rPr lang="en-US" dirty="0" err="1" smtClean="0"/>
              <a:t>dan</a:t>
            </a:r>
            <a:r>
              <a:rPr lang="en-US" dirty="0" smtClean="0"/>
              <a:t> </a:t>
            </a:r>
            <a:r>
              <a:rPr lang="en-US" dirty="0" err="1" smtClean="0"/>
              <a:t>berdenyut</a:t>
            </a:r>
            <a:r>
              <a:rPr lang="en-US" dirty="0" smtClean="0"/>
              <a:t>. </a:t>
            </a:r>
            <a:r>
              <a:rPr lang="en-US" dirty="0" err="1" smtClean="0"/>
              <a:t>Bisul</a:t>
            </a:r>
            <a:r>
              <a:rPr lang="en-US" dirty="0" smtClean="0"/>
              <a:t> </a:t>
            </a:r>
            <a:r>
              <a:rPr lang="en-US" dirty="0" err="1" smtClean="0"/>
              <a:t>bisa</a:t>
            </a:r>
            <a:r>
              <a:rPr lang="en-US" dirty="0" smtClean="0"/>
              <a:t> </a:t>
            </a:r>
            <a:r>
              <a:rPr lang="en-US" dirty="0" err="1" smtClean="0"/>
              <a:t>tumbuh</a:t>
            </a:r>
            <a:r>
              <a:rPr lang="en-US" dirty="0" smtClean="0"/>
              <a:t> </a:t>
            </a:r>
            <a:r>
              <a:rPr lang="en-US" dirty="0" err="1" smtClean="0"/>
              <a:t>di</a:t>
            </a:r>
            <a:r>
              <a:rPr lang="en-US" dirty="0" smtClean="0"/>
              <a:t> </a:t>
            </a:r>
            <a:r>
              <a:rPr lang="en-US" dirty="0" err="1" smtClean="0"/>
              <a:t>semua</a:t>
            </a:r>
            <a:r>
              <a:rPr lang="en-US" dirty="0" smtClean="0"/>
              <a:t> </a:t>
            </a:r>
            <a:r>
              <a:rPr lang="en-US" dirty="0" err="1" smtClean="0"/>
              <a:t>bagian</a:t>
            </a:r>
            <a:r>
              <a:rPr lang="en-US" dirty="0" smtClean="0"/>
              <a:t> </a:t>
            </a:r>
            <a:r>
              <a:rPr lang="en-US" dirty="0" err="1" smtClean="0"/>
              <a:t>tubuh</a:t>
            </a:r>
            <a:r>
              <a:rPr lang="en-US" dirty="0" smtClean="0"/>
              <a:t>. </a:t>
            </a:r>
            <a:r>
              <a:rPr lang="en-US" dirty="0" err="1" smtClean="0"/>
              <a:t>Namun</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tumbuh</a:t>
            </a:r>
            <a:r>
              <a:rPr lang="en-US" dirty="0" smtClean="0"/>
              <a:t> </a:t>
            </a:r>
            <a:r>
              <a:rPr lang="en-US" dirty="0" err="1" smtClean="0"/>
              <a:t>pada</a:t>
            </a:r>
            <a:r>
              <a:rPr lang="en-US" dirty="0" smtClean="0"/>
              <a:t> </a:t>
            </a:r>
            <a:r>
              <a:rPr lang="en-US" dirty="0" err="1" smtClean="0"/>
              <a:t>bagian</a:t>
            </a:r>
            <a:r>
              <a:rPr lang="en-US" dirty="0" smtClean="0"/>
              <a:t> </a:t>
            </a:r>
            <a:r>
              <a:rPr lang="en-US" dirty="0" err="1" smtClean="0"/>
              <a:t>tubuh</a:t>
            </a:r>
            <a:r>
              <a:rPr lang="en-US" dirty="0" smtClean="0"/>
              <a:t> yang </a:t>
            </a:r>
            <a:r>
              <a:rPr lang="en-US" dirty="0" err="1" smtClean="0"/>
              <a:t>lembab</a:t>
            </a:r>
            <a:r>
              <a:rPr lang="en-US" dirty="0" smtClean="0"/>
              <a:t>, </a:t>
            </a:r>
            <a:r>
              <a:rPr lang="en-US" dirty="0" err="1" smtClean="0"/>
              <a:t>seperti</a:t>
            </a:r>
            <a:r>
              <a:rPr lang="en-US" dirty="0" smtClean="0"/>
              <a:t>, </a:t>
            </a:r>
            <a:r>
              <a:rPr lang="en-US" dirty="0" err="1" smtClean="0"/>
              <a:t>lipatan</a:t>
            </a:r>
            <a:r>
              <a:rPr lang="en-US" dirty="0" smtClean="0"/>
              <a:t> </a:t>
            </a:r>
            <a:r>
              <a:rPr lang="en-US" dirty="0" err="1" smtClean="0"/>
              <a:t>paha</a:t>
            </a:r>
            <a:r>
              <a:rPr lang="en-US" dirty="0" smtClean="0"/>
              <a:t>, </a:t>
            </a:r>
            <a:r>
              <a:rPr lang="en-US" dirty="0" err="1" smtClean="0"/>
              <a:t>sela</a:t>
            </a:r>
            <a:r>
              <a:rPr lang="en-US" dirty="0" smtClean="0"/>
              <a:t> </a:t>
            </a:r>
            <a:r>
              <a:rPr lang="en-US" dirty="0" err="1" smtClean="0"/>
              <a:t>bokong</a:t>
            </a:r>
            <a:r>
              <a:rPr lang="en-US" dirty="0" smtClean="0"/>
              <a:t>, </a:t>
            </a:r>
            <a:r>
              <a:rPr lang="en-US" dirty="0" err="1" smtClean="0"/>
              <a:t>sekitar</a:t>
            </a:r>
            <a:r>
              <a:rPr lang="en-US" dirty="0" smtClean="0"/>
              <a:t> </a:t>
            </a:r>
            <a:r>
              <a:rPr lang="en-US" dirty="0" err="1" smtClean="0"/>
              <a:t>leher</a:t>
            </a:r>
            <a:r>
              <a:rPr lang="en-US" dirty="0" smtClean="0"/>
              <a:t> </a:t>
            </a:r>
            <a:r>
              <a:rPr lang="en-US" dirty="0" err="1" smtClean="0"/>
              <a:t>dan</a:t>
            </a:r>
            <a:r>
              <a:rPr lang="en-US" dirty="0" smtClean="0"/>
              <a:t> </a:t>
            </a:r>
            <a:r>
              <a:rPr lang="en-US" dirty="0" err="1" smtClean="0"/>
              <a:t>ketiak</a:t>
            </a:r>
            <a:r>
              <a:rPr lang="en-US" dirty="0" smtClean="0"/>
              <a:t>, </a:t>
            </a:r>
            <a:r>
              <a:rPr lang="en-US" dirty="0" err="1" smtClean="0"/>
              <a:t>dan</a:t>
            </a:r>
            <a:r>
              <a:rPr lang="en-US" dirty="0" smtClean="0"/>
              <a:t> </a:t>
            </a:r>
            <a:r>
              <a:rPr lang="en-US" dirty="0" err="1" smtClean="0"/>
              <a:t>juga</a:t>
            </a:r>
            <a:r>
              <a:rPr lang="en-US" dirty="0" smtClean="0"/>
              <a:t> </a:t>
            </a:r>
            <a:r>
              <a:rPr lang="en-US" dirty="0" err="1" smtClean="0"/>
              <a:t>kepala</a:t>
            </a:r>
            <a:r>
              <a:rPr lang="en-US" dirty="0" smtClean="0"/>
              <a:t>.</a:t>
            </a:r>
          </a:p>
          <a:p>
            <a:pPr fontAlgn="auto">
              <a:spcAft>
                <a:spcPts val="0"/>
              </a:spcAft>
              <a:buFont typeface="Arial" pitchFamily="34" charset="0"/>
              <a:buChar char="•"/>
              <a:defRPr/>
            </a:pPr>
            <a:r>
              <a:rPr lang="en-US" dirty="0" smtClean="0"/>
              <a:t> </a:t>
            </a:r>
          </a:p>
          <a:p>
            <a:pPr fontAlgn="auto">
              <a:spcAft>
                <a:spcPts val="0"/>
              </a:spcAft>
              <a:buFont typeface="Arial" pitchFamily="34" charset="0"/>
              <a:buChar char="•"/>
              <a:defRPr/>
            </a:pPr>
            <a:r>
              <a:rPr lang="en-US" dirty="0" err="1" smtClean="0"/>
              <a:t>Bisul</a:t>
            </a:r>
            <a:r>
              <a:rPr lang="en-US" dirty="0" smtClean="0"/>
              <a:t> </a:t>
            </a:r>
            <a:r>
              <a:rPr lang="en-US" dirty="0" err="1" smtClean="0"/>
              <a:t>disebabkan</a:t>
            </a:r>
            <a:r>
              <a:rPr lang="en-US" dirty="0" smtClean="0"/>
              <a:t> </a:t>
            </a:r>
            <a:r>
              <a:rPr lang="en-US" dirty="0" err="1" smtClean="0"/>
              <a:t>karena</a:t>
            </a:r>
            <a:r>
              <a:rPr lang="en-US" dirty="0" smtClean="0"/>
              <a:t> </a:t>
            </a:r>
            <a:r>
              <a:rPr lang="en-US" dirty="0" err="1" smtClean="0"/>
              <a:t>adanya</a:t>
            </a:r>
            <a:r>
              <a:rPr lang="en-US" dirty="0" smtClean="0"/>
              <a:t> </a:t>
            </a:r>
            <a:r>
              <a:rPr lang="en-US" dirty="0" err="1" smtClean="0"/>
              <a:t>infeksi</a:t>
            </a:r>
            <a:r>
              <a:rPr lang="en-US" dirty="0" smtClean="0"/>
              <a:t> </a:t>
            </a:r>
            <a:r>
              <a:rPr lang="en-US" dirty="0" err="1" smtClean="0"/>
              <a:t>bakteri</a:t>
            </a:r>
            <a:r>
              <a:rPr lang="en-US" dirty="0" smtClean="0"/>
              <a:t> </a:t>
            </a:r>
            <a:r>
              <a:rPr lang="en-US" dirty="0" err="1" smtClean="0"/>
              <a:t>Stafilokokus</a:t>
            </a:r>
            <a:r>
              <a:rPr lang="en-US" dirty="0" smtClean="0"/>
              <a:t> </a:t>
            </a:r>
            <a:r>
              <a:rPr lang="en-US" dirty="0" err="1" smtClean="0"/>
              <a:t>aureus</a:t>
            </a:r>
            <a:r>
              <a:rPr lang="en-US" dirty="0" smtClean="0"/>
              <a:t> </a:t>
            </a:r>
            <a:r>
              <a:rPr lang="en-US" dirty="0" err="1" smtClean="0"/>
              <a:t>pada</a:t>
            </a:r>
            <a:r>
              <a:rPr lang="en-US" dirty="0" smtClean="0"/>
              <a:t> </a:t>
            </a:r>
            <a:r>
              <a:rPr lang="en-US" dirty="0" err="1" smtClean="0"/>
              <a:t>kulit</a:t>
            </a:r>
            <a:r>
              <a:rPr lang="en-US" dirty="0" smtClean="0"/>
              <a:t> </a:t>
            </a:r>
            <a:r>
              <a:rPr lang="en-US" dirty="0" err="1" smtClean="0"/>
              <a:t>melalui</a:t>
            </a:r>
            <a:r>
              <a:rPr lang="en-US" dirty="0" smtClean="0"/>
              <a:t> </a:t>
            </a:r>
            <a:r>
              <a:rPr lang="en-US" dirty="0" err="1" smtClean="0"/>
              <a:t>folikel</a:t>
            </a:r>
            <a:r>
              <a:rPr lang="en-US" dirty="0" smtClean="0"/>
              <a:t> </a:t>
            </a:r>
            <a:r>
              <a:rPr lang="en-US" dirty="0" err="1" smtClean="0"/>
              <a:t>rambut</a:t>
            </a:r>
            <a:r>
              <a:rPr lang="en-US" dirty="0" smtClean="0"/>
              <a:t>, </a:t>
            </a:r>
            <a:r>
              <a:rPr lang="en-US" dirty="0" err="1" smtClean="0"/>
              <a:t>kelenjar</a:t>
            </a:r>
            <a:r>
              <a:rPr lang="en-US" dirty="0" smtClean="0"/>
              <a:t> </a:t>
            </a:r>
            <a:r>
              <a:rPr lang="en-US" dirty="0" err="1" smtClean="0"/>
              <a:t>minyak</a:t>
            </a:r>
            <a:r>
              <a:rPr lang="en-US" dirty="0" smtClean="0"/>
              <a:t>, </a:t>
            </a:r>
            <a:r>
              <a:rPr lang="en-US" dirty="0" err="1" smtClean="0"/>
              <a:t>kelenjar</a:t>
            </a:r>
            <a:r>
              <a:rPr lang="en-US" dirty="0" smtClean="0"/>
              <a:t> </a:t>
            </a:r>
            <a:r>
              <a:rPr lang="en-US" dirty="0" err="1" smtClean="0"/>
              <a:t>keringat</a:t>
            </a:r>
            <a:r>
              <a:rPr lang="en-US" dirty="0" smtClean="0"/>
              <a:t>, </a:t>
            </a:r>
            <a:r>
              <a:rPr lang="en-US" dirty="0" err="1" smtClean="0"/>
              <a:t>kemudian</a:t>
            </a:r>
            <a:r>
              <a:rPr lang="en-US" dirty="0" smtClean="0"/>
              <a:t> </a:t>
            </a:r>
            <a:r>
              <a:rPr lang="en-US" dirty="0" err="1" smtClean="0"/>
              <a:t>menimbulkan</a:t>
            </a:r>
            <a:r>
              <a:rPr lang="en-US" dirty="0" smtClean="0"/>
              <a:t> </a:t>
            </a:r>
            <a:r>
              <a:rPr lang="en-US" dirty="0" err="1" smtClean="0"/>
              <a:t>infeksi</a:t>
            </a:r>
            <a:r>
              <a:rPr lang="en-US" dirty="0" smtClean="0"/>
              <a:t> </a:t>
            </a:r>
            <a:r>
              <a:rPr lang="en-US" dirty="0" err="1" smtClean="0"/>
              <a:t>lokal</a:t>
            </a:r>
            <a:r>
              <a:rPr lang="en-US" dirty="0" smtClean="0"/>
              <a:t>. </a:t>
            </a:r>
            <a:r>
              <a:rPr lang="en-US" dirty="0" err="1" smtClean="0"/>
              <a:t>Faktor</a:t>
            </a:r>
            <a:r>
              <a:rPr lang="en-US" dirty="0" smtClean="0"/>
              <a:t> yang </a:t>
            </a:r>
            <a:r>
              <a:rPr lang="en-US" dirty="0" err="1" smtClean="0"/>
              <a:t>meningkatkan</a:t>
            </a:r>
            <a:r>
              <a:rPr lang="en-US" dirty="0" smtClean="0"/>
              <a:t> </a:t>
            </a:r>
            <a:r>
              <a:rPr lang="en-US" dirty="0" err="1" smtClean="0"/>
              <a:t>risiko</a:t>
            </a:r>
            <a:r>
              <a:rPr lang="en-US" dirty="0" smtClean="0"/>
              <a:t> </a:t>
            </a:r>
            <a:r>
              <a:rPr lang="en-US" dirty="0" err="1" smtClean="0"/>
              <a:t>terkena</a:t>
            </a:r>
            <a:r>
              <a:rPr lang="en-US" dirty="0" smtClean="0"/>
              <a:t> </a:t>
            </a:r>
            <a:r>
              <a:rPr lang="en-US" dirty="0" err="1" smtClean="0"/>
              <a:t>bisul</a:t>
            </a:r>
            <a:r>
              <a:rPr lang="en-US" dirty="0" smtClean="0"/>
              <a:t> </a:t>
            </a:r>
            <a:r>
              <a:rPr lang="en-US" dirty="0" err="1" smtClean="0"/>
              <a:t>antara</a:t>
            </a:r>
            <a:r>
              <a:rPr lang="en-US" dirty="0" smtClean="0"/>
              <a:t> lain </a:t>
            </a:r>
            <a:r>
              <a:rPr lang="en-US" dirty="0" err="1" smtClean="0"/>
              <a:t>kebersihan</a:t>
            </a:r>
            <a:r>
              <a:rPr lang="en-US" dirty="0" smtClean="0"/>
              <a:t> yang </a:t>
            </a:r>
            <a:r>
              <a:rPr lang="en-US" dirty="0" err="1" smtClean="0"/>
              <a:t>buruk</a:t>
            </a:r>
            <a:r>
              <a:rPr lang="en-US" dirty="0" smtClean="0"/>
              <a:t>, </a:t>
            </a:r>
            <a:r>
              <a:rPr lang="en-US" dirty="0" err="1" smtClean="0"/>
              <a:t>luka</a:t>
            </a:r>
            <a:r>
              <a:rPr lang="en-US" dirty="0" smtClean="0"/>
              <a:t> yang </a:t>
            </a:r>
            <a:r>
              <a:rPr lang="en-US" dirty="0" err="1" smtClean="0"/>
              <a:t>terinfeksi</a:t>
            </a:r>
            <a:r>
              <a:rPr lang="en-US" dirty="0" smtClean="0"/>
              <a:t>, </a:t>
            </a:r>
            <a:r>
              <a:rPr lang="en-US" dirty="0" err="1" smtClean="0"/>
              <a:t>pelemahan</a:t>
            </a:r>
            <a:r>
              <a:rPr lang="en-US" dirty="0" smtClean="0"/>
              <a:t> diabetes, </a:t>
            </a:r>
            <a:r>
              <a:rPr lang="en-US" dirty="0" err="1" smtClean="0"/>
              <a:t>kosmetika</a:t>
            </a:r>
            <a:r>
              <a:rPr lang="en-US" dirty="0" smtClean="0"/>
              <a:t> yang </a:t>
            </a:r>
            <a:r>
              <a:rPr lang="en-US" dirty="0" err="1" smtClean="0"/>
              <a:t>menyumbat</a:t>
            </a:r>
            <a:r>
              <a:rPr lang="en-US" dirty="0" smtClean="0"/>
              <a:t> </a:t>
            </a:r>
            <a:r>
              <a:rPr lang="en-US" dirty="0" err="1" smtClean="0"/>
              <a:t>pori</a:t>
            </a:r>
            <a:r>
              <a:rPr lang="en-US" dirty="0" smtClean="0"/>
              <a:t>, </a:t>
            </a:r>
            <a:r>
              <a:rPr lang="en-US" dirty="0" err="1" smtClean="0"/>
              <a:t>dan</a:t>
            </a:r>
            <a:r>
              <a:rPr lang="en-US" dirty="0" smtClean="0"/>
              <a:t> </a:t>
            </a:r>
            <a:r>
              <a:rPr lang="en-US" dirty="0" err="1" smtClean="0"/>
              <a:t>pemakaian</a:t>
            </a:r>
            <a:r>
              <a:rPr lang="en-US" dirty="0" smtClean="0"/>
              <a:t> </a:t>
            </a:r>
            <a:r>
              <a:rPr lang="en-US" dirty="0" err="1" smtClean="0"/>
              <a:t>bahan</a:t>
            </a:r>
            <a:r>
              <a:rPr lang="en-US" dirty="0" smtClean="0"/>
              <a:t> </a:t>
            </a:r>
            <a:r>
              <a:rPr lang="en-US" dirty="0" err="1" smtClean="0"/>
              <a:t>kimia</a:t>
            </a:r>
            <a:r>
              <a:rPr lang="en-US" dirty="0" smtClean="0"/>
              <a:t>. </a:t>
            </a:r>
            <a:r>
              <a:rPr lang="en-US" dirty="0" err="1" smtClean="0"/>
              <a:t>Untuk</a:t>
            </a:r>
            <a:r>
              <a:rPr lang="en-US" dirty="0" smtClean="0"/>
              <a:t> </a:t>
            </a:r>
            <a:r>
              <a:rPr lang="en-US" dirty="0" err="1" smtClean="0"/>
              <a:t>menghindari</a:t>
            </a:r>
            <a:r>
              <a:rPr lang="en-US" dirty="0" smtClean="0"/>
              <a:t> </a:t>
            </a:r>
            <a:r>
              <a:rPr lang="en-US" dirty="0" err="1" smtClean="0"/>
              <a:t>bisul</a:t>
            </a:r>
            <a:r>
              <a:rPr lang="en-US" dirty="0" smtClean="0"/>
              <a:t>, </a:t>
            </a:r>
            <a:r>
              <a:rPr lang="en-US" dirty="0" err="1" smtClean="0"/>
              <a:t>sebaiknya</a:t>
            </a:r>
            <a:r>
              <a:rPr lang="en-US" dirty="0" smtClean="0"/>
              <a:t> </a:t>
            </a:r>
            <a:r>
              <a:rPr lang="en-US" dirty="0" err="1" smtClean="0"/>
              <a:t>tetaplah</a:t>
            </a:r>
            <a:r>
              <a:rPr lang="en-US" dirty="0" smtClean="0"/>
              <a:t> </a:t>
            </a:r>
            <a:r>
              <a:rPr lang="en-US" dirty="0" err="1" smtClean="0"/>
              <a:t>menjaga</a:t>
            </a:r>
            <a:r>
              <a:rPr lang="en-US" dirty="0" smtClean="0"/>
              <a:t> </a:t>
            </a:r>
            <a:r>
              <a:rPr lang="en-US" dirty="0" err="1" smtClean="0"/>
              <a:t>kebersihan</a:t>
            </a:r>
            <a:r>
              <a:rPr lang="en-US" dirty="0" smtClean="0"/>
              <a:t> </a:t>
            </a:r>
            <a:r>
              <a:rPr lang="en-US" dirty="0" err="1" smtClean="0"/>
              <a:t>diri</a:t>
            </a:r>
            <a:r>
              <a:rPr lang="en-US" dirty="0" smtClean="0"/>
              <a:t> </a:t>
            </a:r>
            <a:r>
              <a:rPr lang="en-US" dirty="0" err="1" smtClean="0"/>
              <a:t>dan</a:t>
            </a:r>
            <a:r>
              <a:rPr lang="en-US" dirty="0" smtClean="0"/>
              <a:t> </a:t>
            </a:r>
            <a:r>
              <a:rPr lang="en-US" dirty="0" err="1" smtClean="0"/>
              <a:t>lingkungan</a:t>
            </a:r>
            <a:r>
              <a:rPr lang="en-US" dirty="0" smtClean="0"/>
              <a:t>, </a:t>
            </a:r>
            <a:r>
              <a:rPr lang="en-US" dirty="0" err="1" smtClean="0"/>
              <a:t>dan</a:t>
            </a:r>
            <a:r>
              <a:rPr lang="en-US" dirty="0" smtClean="0"/>
              <a:t> </a:t>
            </a:r>
            <a:r>
              <a:rPr lang="en-US" dirty="0" err="1" smtClean="0"/>
              <a:t>asupan</a:t>
            </a:r>
            <a:r>
              <a:rPr lang="en-US" dirty="0" smtClean="0"/>
              <a:t> </a:t>
            </a:r>
            <a:r>
              <a:rPr lang="en-US" dirty="0" err="1" smtClean="0"/>
              <a:t>gizi</a:t>
            </a:r>
            <a:r>
              <a:rPr lang="en-US" dirty="0" smtClean="0"/>
              <a:t> </a:t>
            </a:r>
            <a:r>
              <a:rPr lang="en-US" dirty="0" err="1" smtClean="0"/>
              <a:t>harus</a:t>
            </a:r>
            <a:r>
              <a:rPr lang="en-US" dirty="0" smtClean="0"/>
              <a:t> </a:t>
            </a:r>
            <a:r>
              <a:rPr lang="en-US" dirty="0" err="1" smtClean="0"/>
              <a:t>benar-benar</a:t>
            </a:r>
            <a:r>
              <a:rPr lang="en-US" dirty="0" smtClean="0"/>
              <a:t> </a:t>
            </a:r>
            <a:r>
              <a:rPr lang="en-US" dirty="0" err="1" smtClean="0"/>
              <a:t>diperhatikan</a:t>
            </a:r>
            <a:r>
              <a:rPr lang="en-US" dirty="0" smtClean="0"/>
              <a:t>. </a:t>
            </a:r>
            <a:r>
              <a:rPr lang="en-US" dirty="0" err="1" smtClean="0"/>
              <a:t>Karena</a:t>
            </a:r>
            <a:r>
              <a:rPr lang="en-US" dirty="0" smtClean="0"/>
              <a:t> </a:t>
            </a:r>
            <a:r>
              <a:rPr lang="en-US" dirty="0" err="1" smtClean="0"/>
              <a:t>gizi</a:t>
            </a:r>
            <a:r>
              <a:rPr lang="en-US" dirty="0" smtClean="0"/>
              <a:t> yang </a:t>
            </a:r>
            <a:r>
              <a:rPr lang="en-US" dirty="0" err="1" smtClean="0"/>
              <a:t>baik</a:t>
            </a:r>
            <a:r>
              <a:rPr lang="en-US" dirty="0" smtClean="0"/>
              <a:t> </a:t>
            </a:r>
            <a:r>
              <a:rPr lang="en-US" dirty="0" err="1" smtClean="0"/>
              <a:t>akan</a:t>
            </a:r>
            <a:r>
              <a:rPr lang="en-US" dirty="0" smtClean="0"/>
              <a:t> </a:t>
            </a:r>
            <a:r>
              <a:rPr lang="en-US" dirty="0" err="1" smtClean="0"/>
              <a:t>memperkuat</a:t>
            </a:r>
            <a:r>
              <a:rPr lang="en-US" dirty="0" smtClean="0"/>
              <a:t> </a:t>
            </a:r>
            <a:r>
              <a:rPr lang="en-US" dirty="0" err="1" smtClean="0"/>
              <a:t>daya</a:t>
            </a:r>
            <a:r>
              <a:rPr lang="en-US" dirty="0" smtClean="0"/>
              <a:t> </a:t>
            </a:r>
            <a:r>
              <a:rPr lang="en-US" dirty="0" err="1" smtClean="0"/>
              <a:t>tahan</a:t>
            </a:r>
            <a:r>
              <a:rPr lang="en-US" dirty="0" smtClean="0"/>
              <a:t> </a:t>
            </a:r>
            <a:r>
              <a:rPr lang="en-US" dirty="0" err="1" smtClean="0"/>
              <a:t>tubuh</a:t>
            </a:r>
            <a:r>
              <a:rPr lang="en-US" dirty="0" smtClean="0"/>
              <a:t>.</a:t>
            </a:r>
          </a:p>
          <a:p>
            <a:pPr fontAlgn="auto">
              <a:spcAft>
                <a:spcPts val="0"/>
              </a:spcAft>
              <a:buFont typeface="Arial" pitchFamily="34" charset="0"/>
              <a:buChar char="•"/>
              <a:defRPr/>
            </a:pPr>
            <a:r>
              <a:rPr lang="en-US" dirty="0" smtClean="0"/>
              <a:t> </a:t>
            </a:r>
          </a:p>
          <a:p>
            <a:pPr fontAlgn="auto">
              <a:spcAft>
                <a:spcPts val="0"/>
              </a:spcAft>
              <a:buFont typeface="Arial" pitchFamily="34" charset="0"/>
              <a:buChar char="•"/>
              <a:defRPr/>
            </a:pP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Penyakit Campak</a:t>
            </a:r>
          </a:p>
        </p:txBody>
      </p:sp>
      <p:pic>
        <p:nvPicPr>
          <p:cNvPr id="33796" name="Content Placeholder 6" descr="penyakit Kulit campak">
            <a:hlinkClick r:id="rId2"/>
          </p:cNvPr>
          <p:cNvPicPr>
            <a:picLocks noGrp="1"/>
          </p:cNvPicPr>
          <p:nvPr>
            <p:ph sz="half" idx="1"/>
          </p:nvPr>
        </p:nvPicPr>
        <p:blipFill>
          <a:blip r:embed="rId3"/>
          <a:stretch>
            <a:fillRect/>
          </a:stretch>
        </p:blipFill>
        <p:spPr>
          <a:xfrm>
            <a:off x="1257300" y="3109119"/>
            <a:ext cx="2438400" cy="1600200"/>
          </a:xfrm>
        </p:spPr>
      </p:pic>
      <p:sp>
        <p:nvSpPr>
          <p:cNvPr id="6" name="Content Placeholder 5"/>
          <p:cNvSpPr>
            <a:spLocks noGrp="1"/>
          </p:cNvSpPr>
          <p:nvPr>
            <p:ph sz="half" idx="2"/>
          </p:nvPr>
        </p:nvSpPr>
        <p:spPr/>
        <p:txBody>
          <a:bodyPr rtlCol="0">
            <a:normAutofit fontScale="77500" lnSpcReduction="20000"/>
          </a:bodyPr>
          <a:lstStyle/>
          <a:p>
            <a:pPr fontAlgn="auto">
              <a:spcAft>
                <a:spcPts val="0"/>
              </a:spcAft>
              <a:buFont typeface="Arial" pitchFamily="34" charset="0"/>
              <a:buChar char="•"/>
              <a:defRPr/>
            </a:pPr>
            <a:r>
              <a:rPr lang="en-US" dirty="0" err="1" smtClean="0"/>
              <a:t>Merupakan</a:t>
            </a:r>
            <a:r>
              <a:rPr lang="en-US" dirty="0" smtClean="0"/>
              <a:t> </a:t>
            </a:r>
            <a:r>
              <a:rPr lang="en-US" dirty="0" err="1" smtClean="0"/>
              <a:t>penyakit</a:t>
            </a:r>
            <a:r>
              <a:rPr lang="en-US" dirty="0" smtClean="0"/>
              <a:t> </a:t>
            </a:r>
            <a:r>
              <a:rPr lang="en-US" dirty="0" err="1" smtClean="0"/>
              <a:t>akut</a:t>
            </a:r>
            <a:r>
              <a:rPr lang="en-US" dirty="0" smtClean="0"/>
              <a:t> </a:t>
            </a:r>
            <a:r>
              <a:rPr lang="en-US" dirty="0" err="1" smtClean="0"/>
              <a:t>menular</a:t>
            </a:r>
            <a:r>
              <a:rPr lang="en-US" dirty="0" smtClean="0"/>
              <a:t> yang </a:t>
            </a:r>
            <a:r>
              <a:rPr lang="en-US" dirty="0" err="1" smtClean="0"/>
              <a:t>disebabkan</a:t>
            </a:r>
            <a:r>
              <a:rPr lang="en-US" dirty="0" smtClean="0"/>
              <a:t> </a:t>
            </a:r>
            <a:r>
              <a:rPr lang="en-US" dirty="0" err="1" smtClean="0"/>
              <a:t>oleh</a:t>
            </a:r>
            <a:r>
              <a:rPr lang="en-US" dirty="0" smtClean="0"/>
              <a:t> virus. </a:t>
            </a:r>
            <a:r>
              <a:rPr lang="en-US" dirty="0" err="1" smtClean="0"/>
              <a:t>Biasanya</a:t>
            </a:r>
            <a:r>
              <a:rPr lang="en-US" dirty="0" smtClean="0"/>
              <a:t> </a:t>
            </a:r>
            <a:r>
              <a:rPr lang="en-US" dirty="0" err="1" smtClean="0"/>
              <a:t>menyerang</a:t>
            </a:r>
            <a:r>
              <a:rPr lang="en-US" dirty="0" smtClean="0"/>
              <a:t> </a:t>
            </a:r>
            <a:r>
              <a:rPr lang="en-US" dirty="0" err="1" smtClean="0"/>
              <a:t>anak-anak</a:t>
            </a:r>
            <a:r>
              <a:rPr lang="en-US" dirty="0" smtClean="0"/>
              <a:t>. </a:t>
            </a:r>
            <a:r>
              <a:rPr lang="en-US" dirty="0" err="1" smtClean="0"/>
              <a:t>Gejala</a:t>
            </a:r>
            <a:r>
              <a:rPr lang="en-US" dirty="0" smtClean="0"/>
              <a:t> </a:t>
            </a:r>
            <a:r>
              <a:rPr lang="en-US" dirty="0" err="1" smtClean="0"/>
              <a:t>awal</a:t>
            </a:r>
            <a:r>
              <a:rPr lang="en-US" dirty="0" smtClean="0"/>
              <a:t> </a:t>
            </a:r>
            <a:r>
              <a:rPr lang="en-US" dirty="0" err="1" smtClean="0"/>
              <a:t>campak</a:t>
            </a:r>
            <a:r>
              <a:rPr lang="en-US" dirty="0" smtClean="0"/>
              <a:t> </a:t>
            </a:r>
            <a:r>
              <a:rPr lang="en-US" dirty="0" err="1" smtClean="0"/>
              <a:t>adalah</a:t>
            </a:r>
            <a:r>
              <a:rPr lang="en-US" dirty="0" smtClean="0"/>
              <a:t> </a:t>
            </a:r>
            <a:r>
              <a:rPr lang="en-US" dirty="0" err="1" smtClean="0"/>
              <a:t>demam</a:t>
            </a:r>
            <a:r>
              <a:rPr lang="en-US" dirty="0" smtClean="0"/>
              <a:t>, </a:t>
            </a:r>
            <a:r>
              <a:rPr lang="en-US" dirty="0" err="1" smtClean="0"/>
              <a:t>pilek</a:t>
            </a:r>
            <a:r>
              <a:rPr lang="en-US" dirty="0" smtClean="0"/>
              <a:t>, </a:t>
            </a:r>
            <a:r>
              <a:rPr lang="en-US" dirty="0" err="1" smtClean="0"/>
              <a:t>bersin</a:t>
            </a:r>
            <a:r>
              <a:rPr lang="en-US" dirty="0" smtClean="0"/>
              <a:t>, </a:t>
            </a:r>
            <a:r>
              <a:rPr lang="en-US" dirty="0" err="1" smtClean="0"/>
              <a:t>badan</a:t>
            </a:r>
            <a:r>
              <a:rPr lang="en-US" dirty="0" smtClean="0"/>
              <a:t> </a:t>
            </a:r>
            <a:r>
              <a:rPr lang="en-US" dirty="0" err="1" smtClean="0"/>
              <a:t>terasa</a:t>
            </a:r>
            <a:r>
              <a:rPr lang="en-US" dirty="0" smtClean="0"/>
              <a:t> </a:t>
            </a:r>
            <a:r>
              <a:rPr lang="en-US" dirty="0" err="1" smtClean="0"/>
              <a:t>lesu</a:t>
            </a:r>
            <a:r>
              <a:rPr lang="en-US" dirty="0" smtClean="0"/>
              <a:t>, </a:t>
            </a:r>
            <a:r>
              <a:rPr lang="en-US" dirty="0" err="1" smtClean="0"/>
              <a:t>sakit</a:t>
            </a:r>
            <a:r>
              <a:rPr lang="en-US" dirty="0" smtClean="0"/>
              <a:t> </a:t>
            </a:r>
            <a:r>
              <a:rPr lang="en-US" dirty="0" err="1" smtClean="0"/>
              <a:t>kepala</a:t>
            </a:r>
            <a:r>
              <a:rPr lang="en-US" dirty="0" smtClean="0"/>
              <a:t>, </a:t>
            </a:r>
            <a:r>
              <a:rPr lang="en-US" dirty="0" err="1" smtClean="0"/>
              <a:t>nafsu</a:t>
            </a:r>
            <a:r>
              <a:rPr lang="en-US" dirty="0" smtClean="0"/>
              <a:t> </a:t>
            </a:r>
            <a:r>
              <a:rPr lang="en-US" dirty="0" err="1" smtClean="0"/>
              <a:t>makan</a:t>
            </a:r>
            <a:r>
              <a:rPr lang="en-US" dirty="0" smtClean="0"/>
              <a:t> </a:t>
            </a:r>
            <a:r>
              <a:rPr lang="en-US" dirty="0" err="1" smtClean="0"/>
              <a:t>menurun</a:t>
            </a:r>
            <a:r>
              <a:rPr lang="en-US" dirty="0" smtClean="0"/>
              <a:t> </a:t>
            </a:r>
            <a:r>
              <a:rPr lang="en-US" dirty="0" err="1" smtClean="0"/>
              <a:t>drastis</a:t>
            </a:r>
            <a:r>
              <a:rPr lang="en-US" dirty="0" smtClean="0"/>
              <a:t> </a:t>
            </a:r>
            <a:r>
              <a:rPr lang="en-US" dirty="0" err="1" smtClean="0"/>
              <a:t>dan</a:t>
            </a:r>
            <a:r>
              <a:rPr lang="en-US" dirty="0" smtClean="0"/>
              <a:t> </a:t>
            </a:r>
            <a:r>
              <a:rPr lang="en-US" dirty="0" err="1" smtClean="0"/>
              <a:t>radang</a:t>
            </a:r>
            <a:r>
              <a:rPr lang="en-US" dirty="0" smtClean="0"/>
              <a:t> </a:t>
            </a:r>
            <a:r>
              <a:rPr lang="en-US" dirty="0" err="1" smtClean="0"/>
              <a:t>mata</a:t>
            </a:r>
            <a:r>
              <a:rPr lang="en-US" dirty="0" smtClean="0"/>
              <a:t>. </a:t>
            </a:r>
            <a:r>
              <a:rPr lang="en-US" dirty="0" err="1" smtClean="0"/>
              <a:t>Setelah</a:t>
            </a:r>
            <a:r>
              <a:rPr lang="en-US" dirty="0" smtClean="0"/>
              <a:t> </a:t>
            </a:r>
            <a:r>
              <a:rPr lang="en-US" dirty="0" err="1" smtClean="0"/>
              <a:t>beberapa</a:t>
            </a:r>
            <a:r>
              <a:rPr lang="en-US" dirty="0" smtClean="0"/>
              <a:t> </a:t>
            </a:r>
            <a:r>
              <a:rPr lang="en-US" dirty="0" err="1" smtClean="0"/>
              <a:t>hari</a:t>
            </a:r>
            <a:r>
              <a:rPr lang="en-US" dirty="0" smtClean="0"/>
              <a:t> </a:t>
            </a:r>
            <a:r>
              <a:rPr lang="en-US" dirty="0" err="1" smtClean="0"/>
              <a:t>dari</a:t>
            </a:r>
            <a:r>
              <a:rPr lang="en-US" dirty="0" smtClean="0"/>
              <a:t> </a:t>
            </a:r>
            <a:r>
              <a:rPr lang="en-US" dirty="0" err="1" smtClean="0"/>
              <a:t>gejala</a:t>
            </a:r>
            <a:r>
              <a:rPr lang="en-US" dirty="0" smtClean="0"/>
              <a:t> </a:t>
            </a:r>
            <a:r>
              <a:rPr lang="en-US" dirty="0" err="1" smtClean="0"/>
              <a:t>tersebut</a:t>
            </a:r>
            <a:r>
              <a:rPr lang="en-US" dirty="0" smtClean="0"/>
              <a:t> </a:t>
            </a:r>
            <a:r>
              <a:rPr lang="en-US" dirty="0" err="1" smtClean="0"/>
              <a:t>timbul</a:t>
            </a:r>
            <a:r>
              <a:rPr lang="en-US" dirty="0" smtClean="0"/>
              <a:t> </a:t>
            </a:r>
            <a:r>
              <a:rPr lang="en-US" dirty="0" err="1" smtClean="0"/>
              <a:t>ruam</a:t>
            </a:r>
            <a:r>
              <a:rPr lang="en-US" dirty="0" smtClean="0"/>
              <a:t> </a:t>
            </a:r>
            <a:r>
              <a:rPr lang="en-US" dirty="0" err="1" smtClean="0"/>
              <a:t>merah</a:t>
            </a:r>
            <a:r>
              <a:rPr lang="en-US" dirty="0" smtClean="0"/>
              <a:t> yang </a:t>
            </a:r>
            <a:r>
              <a:rPr lang="en-US" dirty="0" err="1" smtClean="0"/>
              <a:t>gatal</a:t>
            </a:r>
            <a:r>
              <a:rPr lang="en-US" dirty="0" smtClean="0"/>
              <a:t>, </a:t>
            </a:r>
            <a:r>
              <a:rPr lang="en-US" dirty="0" err="1" smtClean="0"/>
              <a:t>bertambah</a:t>
            </a:r>
            <a:r>
              <a:rPr lang="en-US" dirty="0" smtClean="0"/>
              <a:t> </a:t>
            </a:r>
            <a:r>
              <a:rPr lang="en-US" dirty="0" err="1" smtClean="0"/>
              <a:t>besar</a:t>
            </a:r>
            <a:r>
              <a:rPr lang="en-US" dirty="0" smtClean="0"/>
              <a:t>, </a:t>
            </a:r>
            <a:r>
              <a:rPr lang="en-US" dirty="0" err="1" smtClean="0"/>
              <a:t>tersebar</a:t>
            </a:r>
            <a:r>
              <a:rPr lang="en-US" dirty="0" smtClean="0"/>
              <a:t> </a:t>
            </a:r>
            <a:r>
              <a:rPr lang="en-US" dirty="0" err="1" smtClean="0"/>
              <a:t>ke</a:t>
            </a:r>
            <a:r>
              <a:rPr lang="en-US" dirty="0" smtClean="0"/>
              <a:t> </a:t>
            </a:r>
            <a:r>
              <a:rPr lang="en-US" dirty="0" err="1" smtClean="0"/>
              <a:t>beberapa</a:t>
            </a:r>
            <a:r>
              <a:rPr lang="en-US" dirty="0" smtClean="0"/>
              <a:t> </a:t>
            </a:r>
            <a:r>
              <a:rPr lang="en-US" dirty="0" err="1" smtClean="0"/>
              <a:t>bagian</a:t>
            </a:r>
            <a:r>
              <a:rPr lang="en-US" dirty="0" smtClean="0"/>
              <a:t> </a:t>
            </a:r>
            <a:r>
              <a:rPr lang="en-US" dirty="0" err="1" smtClean="0"/>
              <a:t>tubuh</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erkas:Borrelia burgdorferi-cropped.jpg"/>
          <p:cNvPicPr>
            <a:picLocks noChangeAspect="1" noChangeArrowheads="1"/>
          </p:cNvPicPr>
          <p:nvPr/>
        </p:nvPicPr>
        <p:blipFill>
          <a:blip r:embed="rId2"/>
          <a:srcRect/>
          <a:stretch>
            <a:fillRect/>
          </a:stretch>
        </p:blipFill>
        <p:spPr bwMode="auto">
          <a:xfrm>
            <a:off x="457200" y="0"/>
            <a:ext cx="3295650" cy="3762375"/>
          </a:xfrm>
          <a:prstGeom prst="rect">
            <a:avLst/>
          </a:prstGeom>
          <a:noFill/>
          <a:ln w="9525">
            <a:noFill/>
            <a:miter lim="800000"/>
            <a:headEnd/>
            <a:tailEnd/>
          </a:ln>
        </p:spPr>
      </p:pic>
      <p:pic>
        <p:nvPicPr>
          <p:cNvPr id="7171" name="Picture 4" descr="https://upload.wikimedia.org/wikipedia/commons/thumb/8/88/Ixodes_scapularis.png/"/>
          <p:cNvPicPr>
            <a:picLocks noChangeAspect="1" noChangeArrowheads="1"/>
          </p:cNvPicPr>
          <p:nvPr/>
        </p:nvPicPr>
        <p:blipFill>
          <a:blip r:embed="rId3"/>
          <a:srcRect/>
          <a:stretch>
            <a:fillRect/>
          </a:stretch>
        </p:blipFill>
        <p:spPr bwMode="auto">
          <a:xfrm>
            <a:off x="1219200" y="4495800"/>
            <a:ext cx="2095500" cy="1657350"/>
          </a:xfrm>
          <a:prstGeom prst="rect">
            <a:avLst/>
          </a:prstGeom>
          <a:noFill/>
          <a:ln w="9525">
            <a:noFill/>
            <a:miter lim="800000"/>
            <a:headEnd/>
            <a:tailEnd/>
          </a:ln>
        </p:spPr>
      </p:pic>
      <p:pic>
        <p:nvPicPr>
          <p:cNvPr id="7172" name="Picture 6" descr="Berkas:Erythema migrans - erythematous rash in Lyme disease - PHIL 9875.jpg"/>
          <p:cNvPicPr>
            <a:picLocks noChangeAspect="1" noChangeArrowheads="1"/>
          </p:cNvPicPr>
          <p:nvPr/>
        </p:nvPicPr>
        <p:blipFill>
          <a:blip r:embed="rId4"/>
          <a:srcRect/>
          <a:stretch>
            <a:fillRect/>
          </a:stretch>
        </p:blipFill>
        <p:spPr bwMode="auto">
          <a:xfrm>
            <a:off x="4648200" y="304800"/>
            <a:ext cx="3838575" cy="5715000"/>
          </a:xfrm>
          <a:prstGeom prst="rect">
            <a:avLst/>
          </a:prstGeom>
          <a:noFill/>
          <a:ln w="9525">
            <a:noFill/>
            <a:miter lim="800000"/>
            <a:headEnd/>
            <a:tailEnd/>
          </a:ln>
        </p:spPr>
      </p:pic>
      <p:sp>
        <p:nvSpPr>
          <p:cNvPr id="7173" name="Rectangle 7"/>
          <p:cNvSpPr>
            <a:spLocks noChangeArrowheads="1"/>
          </p:cNvSpPr>
          <p:nvPr/>
        </p:nvSpPr>
        <p:spPr bwMode="auto">
          <a:xfrm>
            <a:off x="1143000" y="6248400"/>
            <a:ext cx="2238375" cy="369888"/>
          </a:xfrm>
          <a:prstGeom prst="rect">
            <a:avLst/>
          </a:prstGeom>
          <a:noFill/>
          <a:ln w="9525">
            <a:noFill/>
            <a:miter lim="800000"/>
            <a:headEnd/>
            <a:tailEnd/>
          </a:ln>
        </p:spPr>
        <p:txBody>
          <a:bodyPr wrap="none">
            <a:spAutoFit/>
          </a:bodyPr>
          <a:lstStyle/>
          <a:p>
            <a:r>
              <a:rPr lang="en-US">
                <a:latin typeface="Calibri" pitchFamily="34" charset="0"/>
              </a:rPr>
              <a:t>kutu Ixodes scapularis</a:t>
            </a:r>
          </a:p>
        </p:txBody>
      </p:sp>
      <p:sp>
        <p:nvSpPr>
          <p:cNvPr id="7174" name="Rectangle 8"/>
          <p:cNvSpPr>
            <a:spLocks noChangeArrowheads="1"/>
          </p:cNvSpPr>
          <p:nvPr/>
        </p:nvSpPr>
        <p:spPr bwMode="auto">
          <a:xfrm>
            <a:off x="0" y="3581400"/>
            <a:ext cx="4572000" cy="646113"/>
          </a:xfrm>
          <a:prstGeom prst="rect">
            <a:avLst/>
          </a:prstGeom>
          <a:noFill/>
          <a:ln w="9525">
            <a:noFill/>
            <a:miter lim="800000"/>
            <a:headEnd/>
            <a:tailEnd/>
          </a:ln>
        </p:spPr>
        <p:txBody>
          <a:bodyPr>
            <a:spAutoFit/>
          </a:bodyPr>
          <a:lstStyle/>
          <a:p>
            <a:r>
              <a:rPr lang="sv-SE">
                <a:latin typeface="Calibri" pitchFamily="34" charset="0"/>
              </a:rPr>
              <a:t>Borrelia burgdorferi, bakteri penyebab penyakit Lyme.</a:t>
            </a:r>
            <a:endParaRPr lang="en-US">
              <a:latin typeface="Calibri" pitchFamily="34" charset="0"/>
            </a:endParaRPr>
          </a:p>
        </p:txBody>
      </p:sp>
      <p:sp>
        <p:nvSpPr>
          <p:cNvPr id="7175" name="Rectangle 9"/>
          <p:cNvSpPr>
            <a:spLocks noChangeArrowheads="1"/>
          </p:cNvSpPr>
          <p:nvPr/>
        </p:nvSpPr>
        <p:spPr bwMode="auto">
          <a:xfrm>
            <a:off x="4419600" y="5867400"/>
            <a:ext cx="4572000" cy="646113"/>
          </a:xfrm>
          <a:prstGeom prst="rect">
            <a:avLst/>
          </a:prstGeom>
          <a:noFill/>
          <a:ln w="9525">
            <a:noFill/>
            <a:miter lim="800000"/>
            <a:headEnd/>
            <a:tailEnd/>
          </a:ln>
        </p:spPr>
        <p:txBody>
          <a:bodyPr>
            <a:spAutoFit/>
          </a:bodyPr>
          <a:lstStyle/>
          <a:p>
            <a:r>
              <a:rPr lang="en-US">
                <a:latin typeface="Calibri" pitchFamily="34" charset="0"/>
              </a:rPr>
              <a:t>Gejala erythema migrans pada penderita penyakit Lyme.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Penyakit Kudis </a:t>
            </a:r>
          </a:p>
        </p:txBody>
      </p:sp>
      <p:pic>
        <p:nvPicPr>
          <p:cNvPr id="34820" name="Content Placeholder 4" descr="penyakit Kulit kudis">
            <a:hlinkClick r:id="rId2"/>
          </p:cNvPr>
          <p:cNvPicPr>
            <a:picLocks noGrp="1"/>
          </p:cNvPicPr>
          <p:nvPr>
            <p:ph sz="half" idx="1"/>
          </p:nvPr>
        </p:nvPicPr>
        <p:blipFill>
          <a:blip r:embed="rId3"/>
          <a:stretch>
            <a:fillRect/>
          </a:stretch>
        </p:blipFill>
        <p:spPr>
          <a:xfrm>
            <a:off x="952500" y="2875756"/>
            <a:ext cx="3048000" cy="2066925"/>
          </a:xfrm>
        </p:spPr>
      </p:pic>
      <p:sp>
        <p:nvSpPr>
          <p:cNvPr id="4" name="Content Placeholder 3"/>
          <p:cNvSpPr>
            <a:spLocks noGrp="1"/>
          </p:cNvSpPr>
          <p:nvPr>
            <p:ph sz="half" idx="2"/>
          </p:nvPr>
        </p:nvSpPr>
        <p:spPr/>
        <p:txBody>
          <a:bodyPr rtlCol="0">
            <a:normAutofit fontScale="55000" lnSpcReduction="20000"/>
          </a:bodyPr>
          <a:lstStyle/>
          <a:p>
            <a:pPr fontAlgn="auto">
              <a:spcAft>
                <a:spcPts val="0"/>
              </a:spcAft>
              <a:buFont typeface="Arial" pitchFamily="34" charset="0"/>
              <a:buChar char="•"/>
              <a:defRPr/>
            </a:pPr>
            <a:r>
              <a:rPr lang="en-US" dirty="0" smtClean="0"/>
              <a:t> </a:t>
            </a:r>
            <a:r>
              <a:rPr lang="en-US" dirty="0" err="1" smtClean="0"/>
              <a:t>Kudis</a:t>
            </a:r>
            <a:r>
              <a:rPr lang="en-US" dirty="0" smtClean="0"/>
              <a:t> </a:t>
            </a:r>
            <a:r>
              <a:rPr lang="en-US" dirty="0" err="1" smtClean="0"/>
              <a:t>adalah</a:t>
            </a:r>
            <a:r>
              <a:rPr lang="en-US" dirty="0" smtClean="0"/>
              <a:t> </a:t>
            </a:r>
            <a:r>
              <a:rPr lang="en-US" dirty="0" err="1" smtClean="0"/>
              <a:t>penyakit</a:t>
            </a:r>
            <a:r>
              <a:rPr lang="en-US" dirty="0" smtClean="0"/>
              <a:t> yang </a:t>
            </a:r>
            <a:r>
              <a:rPr lang="en-US" dirty="0" err="1" smtClean="0"/>
              <a:t>disebabkan</a:t>
            </a:r>
            <a:r>
              <a:rPr lang="en-US" dirty="0" smtClean="0"/>
              <a:t> </a:t>
            </a:r>
            <a:r>
              <a:rPr lang="en-US" dirty="0" err="1" smtClean="0"/>
              <a:t>oleh</a:t>
            </a:r>
            <a:r>
              <a:rPr lang="en-US" dirty="0" smtClean="0"/>
              <a:t> </a:t>
            </a:r>
            <a:r>
              <a:rPr lang="en-US" dirty="0" err="1" smtClean="0"/>
              <a:t>parasit</a:t>
            </a:r>
            <a:r>
              <a:rPr lang="en-US" dirty="0" smtClean="0"/>
              <a:t> </a:t>
            </a:r>
            <a:r>
              <a:rPr lang="en-US" dirty="0" err="1" smtClean="0"/>
              <a:t>tungau</a:t>
            </a:r>
            <a:r>
              <a:rPr lang="en-US" dirty="0" smtClean="0"/>
              <a:t> yang </a:t>
            </a:r>
            <a:r>
              <a:rPr lang="en-US" dirty="0" err="1" smtClean="0"/>
              <a:t>gatal</a:t>
            </a:r>
            <a:r>
              <a:rPr lang="en-US" dirty="0" smtClean="0"/>
              <a:t> </a:t>
            </a:r>
            <a:r>
              <a:rPr lang="en-US" dirty="0" err="1" smtClean="0"/>
              <a:t>yaitu</a:t>
            </a:r>
            <a:r>
              <a:rPr lang="en-US" dirty="0" smtClean="0"/>
              <a:t> </a:t>
            </a:r>
            <a:r>
              <a:rPr lang="en-US" dirty="0" err="1" smtClean="0"/>
              <a:t>sarcoptes</a:t>
            </a:r>
            <a:r>
              <a:rPr lang="en-US" dirty="0" smtClean="0"/>
              <a:t> </a:t>
            </a:r>
            <a:r>
              <a:rPr lang="en-US" dirty="0" err="1" smtClean="0"/>
              <a:t>scabiei</a:t>
            </a:r>
            <a:r>
              <a:rPr lang="en-US" dirty="0" smtClean="0"/>
              <a:t> </a:t>
            </a:r>
            <a:r>
              <a:rPr lang="en-US" dirty="0" err="1" smtClean="0"/>
              <a:t>var</a:t>
            </a:r>
            <a:r>
              <a:rPr lang="en-US" dirty="0" smtClean="0"/>
              <a:t> </a:t>
            </a:r>
            <a:r>
              <a:rPr lang="en-US" dirty="0" err="1" smtClean="0"/>
              <a:t>hominis</a:t>
            </a:r>
            <a:r>
              <a:rPr lang="en-US" dirty="0" smtClean="0"/>
              <a:t>. </a:t>
            </a:r>
            <a:r>
              <a:rPr lang="en-US" dirty="0" err="1" smtClean="0"/>
              <a:t>Kulit</a:t>
            </a:r>
            <a:r>
              <a:rPr lang="en-US" dirty="0" smtClean="0"/>
              <a:t> </a:t>
            </a:r>
            <a:r>
              <a:rPr lang="en-US" dirty="0" err="1" smtClean="0"/>
              <a:t>terjangkit</a:t>
            </a:r>
            <a:r>
              <a:rPr lang="en-US" dirty="0" smtClean="0"/>
              <a:t> </a:t>
            </a:r>
            <a:r>
              <a:rPr lang="en-US" dirty="0" err="1" smtClean="0"/>
              <a:t>kudis</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terjadi</a:t>
            </a:r>
            <a:r>
              <a:rPr lang="en-US" dirty="0" smtClean="0"/>
              <a:t> </a:t>
            </a:r>
            <a:r>
              <a:rPr lang="en-US" dirty="0" err="1" smtClean="0"/>
              <a:t>di</a:t>
            </a:r>
            <a:r>
              <a:rPr lang="en-US" dirty="0" smtClean="0"/>
              <a:t> </a:t>
            </a:r>
            <a:r>
              <a:rPr lang="en-US" dirty="0" err="1" smtClean="0"/>
              <a:t>daerah</a:t>
            </a:r>
            <a:r>
              <a:rPr lang="en-US" dirty="0" smtClean="0"/>
              <a:t> </a:t>
            </a:r>
            <a:r>
              <a:rPr lang="en-US" dirty="0" err="1" smtClean="0"/>
              <a:t>kumuh</a:t>
            </a:r>
            <a:r>
              <a:rPr lang="en-US" dirty="0" smtClean="0"/>
              <a:t> </a:t>
            </a:r>
            <a:r>
              <a:rPr lang="en-US" dirty="0" err="1" smtClean="0"/>
              <a:t>dan</a:t>
            </a:r>
            <a:r>
              <a:rPr lang="en-US" dirty="0" smtClean="0"/>
              <a:t> </a:t>
            </a:r>
            <a:r>
              <a:rPr lang="en-US" dirty="0" err="1" smtClean="0"/>
              <a:t>tidak</a:t>
            </a:r>
            <a:r>
              <a:rPr lang="en-US" dirty="0" smtClean="0"/>
              <a:t> </a:t>
            </a:r>
            <a:r>
              <a:rPr lang="en-US" dirty="0" err="1" smtClean="0"/>
              <a:t>menjaga</a:t>
            </a:r>
            <a:r>
              <a:rPr lang="en-US" dirty="0" smtClean="0"/>
              <a:t> </a:t>
            </a:r>
            <a:r>
              <a:rPr lang="en-US" dirty="0" err="1" smtClean="0"/>
              <a:t>kebersihan</a:t>
            </a:r>
            <a:r>
              <a:rPr lang="en-US" dirty="0" smtClean="0"/>
              <a:t> </a:t>
            </a:r>
            <a:r>
              <a:rPr lang="en-US" dirty="0" err="1" smtClean="0"/>
              <a:t>tubuh</a:t>
            </a:r>
            <a:r>
              <a:rPr lang="en-US" dirty="0" smtClean="0"/>
              <a:t>. </a:t>
            </a:r>
            <a:r>
              <a:rPr lang="en-US" dirty="0" err="1" smtClean="0"/>
              <a:t>Gejala</a:t>
            </a:r>
            <a:r>
              <a:rPr lang="en-US" dirty="0" smtClean="0"/>
              <a:t> </a:t>
            </a:r>
            <a:r>
              <a:rPr lang="en-US" dirty="0" err="1" smtClean="0"/>
              <a:t>kudis</a:t>
            </a:r>
            <a:r>
              <a:rPr lang="en-US" dirty="0" smtClean="0"/>
              <a:t> </a:t>
            </a:r>
            <a:r>
              <a:rPr lang="en-US" dirty="0" err="1" smtClean="0"/>
              <a:t>adalah</a:t>
            </a:r>
            <a:r>
              <a:rPr lang="en-US" dirty="0" smtClean="0"/>
              <a:t> </a:t>
            </a:r>
            <a:r>
              <a:rPr lang="en-US" dirty="0" err="1" smtClean="0"/>
              <a:t>adanya</a:t>
            </a:r>
            <a:r>
              <a:rPr lang="en-US" dirty="0" smtClean="0"/>
              <a:t> rasa </a:t>
            </a:r>
            <a:r>
              <a:rPr lang="en-US" dirty="0" err="1" smtClean="0"/>
              <a:t>gatal</a:t>
            </a:r>
            <a:r>
              <a:rPr lang="en-US" dirty="0" smtClean="0"/>
              <a:t> yang </a:t>
            </a:r>
            <a:r>
              <a:rPr lang="en-US" dirty="0" err="1" smtClean="0"/>
              <a:t>begitu</a:t>
            </a:r>
            <a:r>
              <a:rPr lang="en-US" dirty="0" smtClean="0"/>
              <a:t> </a:t>
            </a:r>
            <a:r>
              <a:rPr lang="en-US" dirty="0" err="1" smtClean="0"/>
              <a:t>hebat</a:t>
            </a:r>
            <a:r>
              <a:rPr lang="en-US" dirty="0" smtClean="0"/>
              <a:t> </a:t>
            </a:r>
            <a:r>
              <a:rPr lang="en-US" dirty="0" err="1" smtClean="0"/>
              <a:t>pada</a:t>
            </a:r>
            <a:r>
              <a:rPr lang="en-US" dirty="0" smtClean="0"/>
              <a:t> </a:t>
            </a:r>
            <a:r>
              <a:rPr lang="en-US" dirty="0" err="1" smtClean="0"/>
              <a:t>malam</a:t>
            </a:r>
            <a:r>
              <a:rPr lang="en-US" dirty="0" smtClean="0"/>
              <a:t> </a:t>
            </a:r>
            <a:r>
              <a:rPr lang="en-US" dirty="0" err="1" smtClean="0"/>
              <a:t>hari</a:t>
            </a:r>
            <a:r>
              <a:rPr lang="en-US" dirty="0" smtClean="0"/>
              <a:t>, </a:t>
            </a:r>
            <a:r>
              <a:rPr lang="en-US" dirty="0" err="1" smtClean="0"/>
              <a:t>terutama</a:t>
            </a:r>
            <a:r>
              <a:rPr lang="en-US" dirty="0" smtClean="0"/>
              <a:t> </a:t>
            </a:r>
            <a:r>
              <a:rPr lang="en-US" dirty="0" err="1" smtClean="0"/>
              <a:t>di</a:t>
            </a:r>
            <a:r>
              <a:rPr lang="en-US" dirty="0" smtClean="0"/>
              <a:t> </a:t>
            </a:r>
            <a:r>
              <a:rPr lang="en-US" dirty="0" err="1" smtClean="0"/>
              <a:t>sela-sela</a:t>
            </a:r>
            <a:r>
              <a:rPr lang="en-US" dirty="0" smtClean="0"/>
              <a:t> </a:t>
            </a:r>
            <a:r>
              <a:rPr lang="en-US" dirty="0" err="1" smtClean="0"/>
              <a:t>jari</a:t>
            </a:r>
            <a:r>
              <a:rPr lang="en-US" dirty="0" smtClean="0"/>
              <a:t> kaki, </a:t>
            </a:r>
            <a:r>
              <a:rPr lang="en-US" dirty="0" err="1" smtClean="0"/>
              <a:t>tangan</a:t>
            </a:r>
            <a:r>
              <a:rPr lang="en-US" dirty="0" smtClean="0"/>
              <a:t>, </a:t>
            </a:r>
            <a:r>
              <a:rPr lang="en-US" dirty="0" err="1" smtClean="0"/>
              <a:t>di</a:t>
            </a:r>
            <a:r>
              <a:rPr lang="en-US" dirty="0" smtClean="0"/>
              <a:t> </a:t>
            </a:r>
            <a:r>
              <a:rPr lang="en-US" dirty="0" err="1" smtClean="0"/>
              <a:t>bawah</a:t>
            </a:r>
            <a:r>
              <a:rPr lang="en-US" dirty="0" smtClean="0"/>
              <a:t> </a:t>
            </a:r>
            <a:r>
              <a:rPr lang="en-US" dirty="0" err="1" smtClean="0"/>
              <a:t>ketiak</a:t>
            </a:r>
            <a:r>
              <a:rPr lang="en-US" dirty="0" smtClean="0"/>
              <a:t>, </a:t>
            </a:r>
            <a:r>
              <a:rPr lang="en-US" dirty="0" err="1" smtClean="0"/>
              <a:t>alat</a:t>
            </a:r>
            <a:r>
              <a:rPr lang="en-US" dirty="0" smtClean="0"/>
              <a:t> </a:t>
            </a:r>
            <a:r>
              <a:rPr lang="en-US" dirty="0" err="1" smtClean="0"/>
              <a:t>kelamin</a:t>
            </a:r>
            <a:r>
              <a:rPr lang="en-US" dirty="0" smtClean="0"/>
              <a:t>, </a:t>
            </a:r>
            <a:r>
              <a:rPr lang="en-US" dirty="0" err="1" smtClean="0"/>
              <a:t>pinggang</a:t>
            </a:r>
            <a:r>
              <a:rPr lang="en-US" dirty="0" smtClean="0"/>
              <a:t> </a:t>
            </a:r>
            <a:r>
              <a:rPr lang="en-US" dirty="0" err="1" smtClean="0"/>
              <a:t>dan</a:t>
            </a:r>
            <a:r>
              <a:rPr lang="en-US" dirty="0" smtClean="0"/>
              <a:t> lain-lain. </a:t>
            </a:r>
            <a:r>
              <a:rPr lang="en-US" dirty="0" err="1" smtClean="0"/>
              <a:t>Kudis</a:t>
            </a:r>
            <a:r>
              <a:rPr lang="en-US" dirty="0" smtClean="0"/>
              <a:t> </a:t>
            </a:r>
            <a:r>
              <a:rPr lang="en-US" dirty="0" err="1" smtClean="0"/>
              <a:t>sangat</a:t>
            </a:r>
            <a:r>
              <a:rPr lang="en-US" dirty="0" smtClean="0"/>
              <a:t> </a:t>
            </a:r>
            <a:r>
              <a:rPr lang="en-US" dirty="0" err="1" smtClean="0"/>
              <a:t>gampang</a:t>
            </a:r>
            <a:r>
              <a:rPr lang="en-US" dirty="0" smtClean="0"/>
              <a:t> </a:t>
            </a:r>
            <a:r>
              <a:rPr lang="en-US" dirty="0" err="1" smtClean="0"/>
              <a:t>menular</a:t>
            </a:r>
            <a:r>
              <a:rPr lang="en-US" dirty="0" smtClean="0"/>
              <a:t> </a:t>
            </a:r>
            <a:r>
              <a:rPr lang="en-US" dirty="0" err="1" smtClean="0"/>
              <a:t>pada</a:t>
            </a:r>
            <a:r>
              <a:rPr lang="en-US" dirty="0" smtClean="0"/>
              <a:t> </a:t>
            </a:r>
            <a:r>
              <a:rPr lang="en-US" dirty="0" err="1" smtClean="0"/>
              <a:t>orang</a:t>
            </a:r>
            <a:r>
              <a:rPr lang="en-US" dirty="0" smtClean="0"/>
              <a:t> lain, </a:t>
            </a:r>
            <a:r>
              <a:rPr lang="en-US" dirty="0" err="1" smtClean="0"/>
              <a:t>secara</a:t>
            </a:r>
            <a:r>
              <a:rPr lang="en-US" dirty="0" smtClean="0"/>
              <a:t> </a:t>
            </a:r>
            <a:r>
              <a:rPr lang="en-US" dirty="0" err="1" smtClean="0"/>
              <a:t>tidak</a:t>
            </a:r>
            <a:r>
              <a:rPr lang="en-US" dirty="0" smtClean="0"/>
              <a:t> </a:t>
            </a:r>
            <a:r>
              <a:rPr lang="en-US" dirty="0" err="1" smtClean="0"/>
              <a:t>langsung</a:t>
            </a:r>
            <a:r>
              <a:rPr lang="en-US" dirty="0" smtClean="0"/>
              <a:t> </a:t>
            </a:r>
            <a:r>
              <a:rPr lang="en-US" dirty="0" err="1" smtClean="0"/>
              <a:t>maupun</a:t>
            </a:r>
            <a:r>
              <a:rPr lang="en-US" dirty="0" smtClean="0"/>
              <a:t> </a:t>
            </a:r>
            <a:r>
              <a:rPr lang="en-US" dirty="0" err="1" smtClean="0"/>
              <a:t>tidak</a:t>
            </a:r>
            <a:r>
              <a:rPr lang="en-US" dirty="0" smtClean="0"/>
              <a:t> </a:t>
            </a:r>
            <a:r>
              <a:rPr lang="en-US" dirty="0" err="1" smtClean="0"/>
              <a:t>langsung</a:t>
            </a:r>
            <a:r>
              <a:rPr lang="en-US" dirty="0" smtClean="0"/>
              <a:t>.</a:t>
            </a:r>
          </a:p>
          <a:p>
            <a:pPr fontAlgn="auto">
              <a:spcAft>
                <a:spcPts val="0"/>
              </a:spcAft>
              <a:buFont typeface="Arial" pitchFamily="34" charset="0"/>
              <a:buChar char="•"/>
              <a:defRPr/>
            </a:pPr>
            <a:r>
              <a:rPr lang="en-US" dirty="0" smtClean="0"/>
              <a:t> </a:t>
            </a:r>
          </a:p>
          <a:p>
            <a:pPr fontAlgn="auto">
              <a:spcAft>
                <a:spcPts val="0"/>
              </a:spcAft>
              <a:buFont typeface="Arial" pitchFamily="34" charset="0"/>
              <a:buChar char="•"/>
              <a:defRPr/>
            </a:pPr>
            <a:r>
              <a:rPr lang="en-US" dirty="0" err="1" smtClean="0"/>
              <a:t>Secara</a:t>
            </a:r>
            <a:r>
              <a:rPr lang="en-US" dirty="0" smtClean="0"/>
              <a:t> </a:t>
            </a:r>
            <a:r>
              <a:rPr lang="en-US" dirty="0" err="1" smtClean="0"/>
              <a:t>langsung</a:t>
            </a:r>
            <a:r>
              <a:rPr lang="en-US" dirty="0" smtClean="0"/>
              <a:t> </a:t>
            </a:r>
            <a:r>
              <a:rPr lang="en-US" dirty="0" err="1" smtClean="0"/>
              <a:t>tentu</a:t>
            </a:r>
            <a:r>
              <a:rPr lang="en-US" dirty="0" smtClean="0"/>
              <a:t> </a:t>
            </a:r>
            <a:r>
              <a:rPr lang="en-US" dirty="0" err="1" smtClean="0"/>
              <a:t>saja</a:t>
            </a:r>
            <a:r>
              <a:rPr lang="en-US" dirty="0" smtClean="0"/>
              <a:t> </a:t>
            </a:r>
            <a:r>
              <a:rPr lang="en-US" dirty="0" err="1" smtClean="0"/>
              <a:t>melalui</a:t>
            </a:r>
            <a:r>
              <a:rPr lang="en-US" dirty="0" smtClean="0"/>
              <a:t> </a:t>
            </a:r>
            <a:r>
              <a:rPr lang="en-US" dirty="0" err="1" smtClean="0"/>
              <a:t>sentuhan</a:t>
            </a:r>
            <a:r>
              <a:rPr lang="en-US" dirty="0" smtClean="0"/>
              <a:t> </a:t>
            </a:r>
            <a:r>
              <a:rPr lang="en-US" dirty="0" err="1" smtClean="0"/>
              <a:t>kulit</a:t>
            </a:r>
            <a:r>
              <a:rPr lang="en-US" dirty="0" smtClean="0"/>
              <a:t> </a:t>
            </a:r>
            <a:r>
              <a:rPr lang="en-US" dirty="0" err="1" smtClean="0"/>
              <a:t>terkena</a:t>
            </a:r>
            <a:r>
              <a:rPr lang="en-US" dirty="0" smtClean="0"/>
              <a:t> </a:t>
            </a:r>
            <a:r>
              <a:rPr lang="en-US" dirty="0" err="1" smtClean="0"/>
              <a:t>kudis</a:t>
            </a:r>
            <a:r>
              <a:rPr lang="en-US" dirty="0" smtClean="0"/>
              <a:t> </a:t>
            </a:r>
            <a:r>
              <a:rPr lang="en-US" dirty="0" err="1" smtClean="0"/>
              <a:t>dengan</a:t>
            </a:r>
            <a:r>
              <a:rPr lang="en-US" dirty="0" smtClean="0"/>
              <a:t> </a:t>
            </a:r>
            <a:r>
              <a:rPr lang="en-US" dirty="0" err="1" smtClean="0"/>
              <a:t>kulit</a:t>
            </a:r>
            <a:r>
              <a:rPr lang="en-US" dirty="0" smtClean="0"/>
              <a:t> </a:t>
            </a:r>
            <a:r>
              <a:rPr lang="en-US" dirty="0" err="1" smtClean="0"/>
              <a:t>orang</a:t>
            </a:r>
            <a:r>
              <a:rPr lang="en-US" dirty="0" smtClean="0"/>
              <a:t> lain. </a:t>
            </a:r>
            <a:r>
              <a:rPr lang="en-US" dirty="0" err="1" smtClean="0"/>
              <a:t>Secara</a:t>
            </a:r>
            <a:r>
              <a:rPr lang="en-US" dirty="0" smtClean="0"/>
              <a:t> </a:t>
            </a:r>
            <a:r>
              <a:rPr lang="en-US" dirty="0" err="1" smtClean="0"/>
              <a:t>tidak</a:t>
            </a:r>
            <a:r>
              <a:rPr lang="en-US" dirty="0" smtClean="0"/>
              <a:t> </a:t>
            </a:r>
            <a:r>
              <a:rPr lang="en-US" dirty="0" err="1" smtClean="0"/>
              <a:t>langsung</a:t>
            </a:r>
            <a:r>
              <a:rPr lang="en-US" dirty="0" smtClean="0"/>
              <a:t> </a:t>
            </a:r>
            <a:r>
              <a:rPr lang="en-US" dirty="0" err="1" smtClean="0"/>
              <a:t>bisa</a:t>
            </a:r>
            <a:r>
              <a:rPr lang="en-US" dirty="0" smtClean="0"/>
              <a:t> </a:t>
            </a:r>
            <a:r>
              <a:rPr lang="en-US" dirty="0" err="1" smtClean="0"/>
              <a:t>menular</a:t>
            </a:r>
            <a:r>
              <a:rPr lang="en-US" dirty="0" smtClean="0"/>
              <a:t> </a:t>
            </a:r>
            <a:r>
              <a:rPr lang="en-US" dirty="0" err="1" smtClean="0"/>
              <a:t>melalui</a:t>
            </a:r>
            <a:r>
              <a:rPr lang="en-US" dirty="0" smtClean="0"/>
              <a:t> </a:t>
            </a:r>
            <a:r>
              <a:rPr lang="en-US" dirty="0" err="1" smtClean="0"/>
              <a:t>handuk</a:t>
            </a:r>
            <a:r>
              <a:rPr lang="en-US" dirty="0" smtClean="0"/>
              <a:t> </a:t>
            </a:r>
            <a:r>
              <a:rPr lang="en-US" dirty="0" err="1" smtClean="0"/>
              <a:t>atau</a:t>
            </a:r>
            <a:r>
              <a:rPr lang="en-US" dirty="0" smtClean="0"/>
              <a:t> </a:t>
            </a:r>
            <a:r>
              <a:rPr lang="en-US" dirty="0" err="1" smtClean="0"/>
              <a:t>pakaian</a:t>
            </a:r>
            <a:r>
              <a:rPr lang="en-US" dirty="0" smtClean="0"/>
              <a:t> yang </a:t>
            </a:r>
            <a:r>
              <a:rPr lang="en-US" dirty="0" err="1" smtClean="0"/>
              <a:t>dipakai</a:t>
            </a:r>
            <a:r>
              <a:rPr lang="en-US" dirty="0" smtClean="0"/>
              <a:t> </a:t>
            </a:r>
            <a:r>
              <a:rPr lang="en-US" dirty="0" err="1" smtClean="0"/>
              <a:t>secara</a:t>
            </a:r>
            <a:r>
              <a:rPr lang="en-US" dirty="0" smtClean="0"/>
              <a:t> </a:t>
            </a:r>
            <a:r>
              <a:rPr lang="en-US" dirty="0" err="1" smtClean="0"/>
              <a:t>bergantian</a:t>
            </a:r>
            <a:r>
              <a:rPr lang="en-US" dirty="0" smtClean="0"/>
              <a:t> </a:t>
            </a:r>
            <a:r>
              <a:rPr lang="en-US" dirty="0" err="1" smtClean="0"/>
              <a:t>dengan</a:t>
            </a:r>
            <a:r>
              <a:rPr lang="en-US" dirty="0" smtClean="0"/>
              <a:t> </a:t>
            </a:r>
            <a:r>
              <a:rPr lang="en-US" dirty="0" err="1" smtClean="0"/>
              <a:t>penderita</a:t>
            </a:r>
            <a:r>
              <a:rPr lang="en-US" dirty="0" smtClean="0"/>
              <a:t> </a:t>
            </a:r>
            <a:r>
              <a:rPr lang="en-US" dirty="0" err="1" smtClean="0"/>
              <a:t>kudis</a:t>
            </a:r>
            <a:r>
              <a:rPr lang="en-US" dirty="0" smtClean="0"/>
              <a:t>. Cara </a:t>
            </a:r>
            <a:r>
              <a:rPr lang="en-US" dirty="0" err="1" smtClean="0"/>
              <a:t>sangat</a:t>
            </a:r>
            <a:r>
              <a:rPr lang="en-US" dirty="0" smtClean="0"/>
              <a:t> </a:t>
            </a:r>
            <a:r>
              <a:rPr lang="en-US" dirty="0" err="1" smtClean="0"/>
              <a:t>mudah</a:t>
            </a:r>
            <a:r>
              <a:rPr lang="en-US" dirty="0" smtClean="0"/>
              <a:t> </a:t>
            </a:r>
            <a:r>
              <a:rPr lang="en-US" dirty="0" err="1" smtClean="0"/>
              <a:t>untuk</a:t>
            </a:r>
            <a:r>
              <a:rPr lang="en-US" dirty="0" smtClean="0"/>
              <a:t> </a:t>
            </a:r>
            <a:r>
              <a:rPr lang="en-US" dirty="0" err="1" smtClean="0"/>
              <a:t>menghindari</a:t>
            </a:r>
            <a:r>
              <a:rPr lang="en-US" dirty="0" smtClean="0"/>
              <a:t> </a:t>
            </a:r>
            <a:r>
              <a:rPr lang="en-US" dirty="0" err="1" smtClean="0"/>
              <a:t>kudis</a:t>
            </a:r>
            <a:r>
              <a:rPr lang="en-US" dirty="0" smtClean="0"/>
              <a:t> </a:t>
            </a:r>
            <a:r>
              <a:rPr lang="en-US" dirty="0" err="1" smtClean="0"/>
              <a:t>tentu</a:t>
            </a:r>
            <a:r>
              <a:rPr lang="en-US" dirty="0" smtClean="0"/>
              <a:t> </a:t>
            </a:r>
            <a:r>
              <a:rPr lang="en-US" dirty="0" err="1" smtClean="0"/>
              <a:t>saja</a:t>
            </a:r>
            <a:r>
              <a:rPr lang="en-US" dirty="0" smtClean="0"/>
              <a:t> </a:t>
            </a:r>
            <a:r>
              <a:rPr lang="en-US" dirty="0" err="1" smtClean="0"/>
              <a:t>dengan</a:t>
            </a:r>
            <a:r>
              <a:rPr lang="en-US" dirty="0" smtClean="0"/>
              <a:t> </a:t>
            </a:r>
            <a:r>
              <a:rPr lang="en-US" dirty="0" err="1" smtClean="0"/>
              <a:t>menjaga</a:t>
            </a:r>
            <a:r>
              <a:rPr lang="en-US" dirty="0" smtClean="0"/>
              <a:t> </a:t>
            </a:r>
            <a:r>
              <a:rPr lang="en-US" dirty="0" err="1" smtClean="0"/>
              <a:t>kebersihan</a:t>
            </a:r>
            <a:r>
              <a:rPr lang="en-US" dirty="0" smtClean="0"/>
              <a:t> </a:t>
            </a:r>
            <a:r>
              <a:rPr lang="en-US" dirty="0" err="1" smtClean="0"/>
              <a:t>lingkungan</a:t>
            </a:r>
            <a:r>
              <a:rPr lang="en-US" dirty="0" smtClean="0"/>
              <a:t> </a:t>
            </a:r>
            <a:r>
              <a:rPr lang="en-US" dirty="0" err="1" smtClean="0"/>
              <a:t>dan</a:t>
            </a:r>
            <a:r>
              <a:rPr lang="en-US" dirty="0" smtClean="0"/>
              <a:t> </a:t>
            </a:r>
            <a:r>
              <a:rPr lang="en-US" dirty="0" err="1" smtClean="0"/>
              <a:t>tubuh</a:t>
            </a: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Penyakit Kurap </a:t>
            </a:r>
          </a:p>
        </p:txBody>
      </p:sp>
      <p:pic>
        <p:nvPicPr>
          <p:cNvPr id="35844" name="Content Placeholder 4" descr="penyakit Kulit kurap">
            <a:hlinkClick r:id="rId2"/>
          </p:cNvPr>
          <p:cNvPicPr>
            <a:picLocks noGrp="1"/>
          </p:cNvPicPr>
          <p:nvPr>
            <p:ph sz="half" idx="1"/>
          </p:nvPr>
        </p:nvPicPr>
        <p:blipFill>
          <a:blip r:embed="rId3"/>
          <a:srcRect/>
          <a:stretch>
            <a:fillRect/>
          </a:stretch>
        </p:blipFill>
        <p:spPr>
          <a:xfrm>
            <a:off x="762000" y="1219200"/>
            <a:ext cx="3048000" cy="2076450"/>
          </a:xfrm>
        </p:spPr>
      </p:pic>
      <p:sp>
        <p:nvSpPr>
          <p:cNvPr id="4" name="Content Placeholder 3"/>
          <p:cNvSpPr>
            <a:spLocks noGrp="1"/>
          </p:cNvSpPr>
          <p:nvPr>
            <p:ph sz="half" idx="2"/>
          </p:nvPr>
        </p:nvSpPr>
        <p:spPr/>
        <p:txBody>
          <a:bodyPr rtlCol="0">
            <a:normAutofit fontScale="70000" lnSpcReduction="20000"/>
          </a:bodyPr>
          <a:lstStyle/>
          <a:p>
            <a:pPr fontAlgn="auto">
              <a:spcAft>
                <a:spcPts val="0"/>
              </a:spcAft>
              <a:buFont typeface="Arial" pitchFamily="34" charset="0"/>
              <a:buChar char="•"/>
              <a:defRPr/>
            </a:pPr>
            <a:r>
              <a:rPr lang="en-US" dirty="0" smtClean="0"/>
              <a:t> </a:t>
            </a:r>
            <a:r>
              <a:rPr lang="en-US" dirty="0" err="1" smtClean="0"/>
              <a:t>Kurap</a:t>
            </a:r>
            <a:r>
              <a:rPr lang="en-US" dirty="0" smtClean="0"/>
              <a:t> </a:t>
            </a:r>
            <a:r>
              <a:rPr lang="en-US" dirty="0" err="1" smtClean="0"/>
              <a:t>terjadi</a:t>
            </a:r>
            <a:r>
              <a:rPr lang="en-US" dirty="0" smtClean="0"/>
              <a:t> </a:t>
            </a:r>
            <a:r>
              <a:rPr lang="en-US" dirty="0" err="1" smtClean="0"/>
              <a:t>karena</a:t>
            </a:r>
            <a:r>
              <a:rPr lang="en-US" dirty="0" smtClean="0"/>
              <a:t> </a:t>
            </a:r>
            <a:r>
              <a:rPr lang="en-US" dirty="0" err="1" smtClean="0"/>
              <a:t>jamur</a:t>
            </a:r>
            <a:r>
              <a:rPr lang="en-US" dirty="0" smtClean="0"/>
              <a:t>. </a:t>
            </a:r>
            <a:r>
              <a:rPr lang="en-US" dirty="0" err="1" smtClean="0"/>
              <a:t>Biasanya</a:t>
            </a:r>
            <a:r>
              <a:rPr lang="en-US" dirty="0" smtClean="0"/>
              <a:t> yang </a:t>
            </a:r>
            <a:r>
              <a:rPr lang="en-US" dirty="0" err="1" smtClean="0"/>
              <a:t>menjadi</a:t>
            </a:r>
            <a:r>
              <a:rPr lang="en-US" dirty="0" smtClean="0"/>
              <a:t> </a:t>
            </a:r>
            <a:r>
              <a:rPr lang="en-US" dirty="0" err="1" smtClean="0"/>
              <a:t>gejalanya</a:t>
            </a:r>
            <a:r>
              <a:rPr lang="en-US" dirty="0" smtClean="0"/>
              <a:t> </a:t>
            </a:r>
            <a:r>
              <a:rPr lang="en-US" dirty="0" err="1" smtClean="0"/>
              <a:t>adalah</a:t>
            </a:r>
            <a:r>
              <a:rPr lang="en-US" dirty="0" smtClean="0"/>
              <a:t> </a:t>
            </a:r>
            <a:r>
              <a:rPr lang="en-US" dirty="0" err="1" smtClean="0"/>
              <a:t>kulit</a:t>
            </a:r>
            <a:r>
              <a:rPr lang="en-US" dirty="0" smtClean="0"/>
              <a:t> </a:t>
            </a:r>
            <a:r>
              <a:rPr lang="en-US" dirty="0" err="1" smtClean="0"/>
              <a:t>menjadi</a:t>
            </a:r>
            <a:r>
              <a:rPr lang="en-US" dirty="0" smtClean="0"/>
              <a:t> </a:t>
            </a:r>
            <a:r>
              <a:rPr lang="en-US" dirty="0" err="1" smtClean="0"/>
              <a:t>tebal</a:t>
            </a:r>
            <a:r>
              <a:rPr lang="en-US" dirty="0" smtClean="0"/>
              <a:t> </a:t>
            </a:r>
            <a:r>
              <a:rPr lang="en-US" dirty="0" err="1" smtClean="0"/>
              <a:t>dan</a:t>
            </a:r>
            <a:r>
              <a:rPr lang="en-US" dirty="0" smtClean="0"/>
              <a:t> </a:t>
            </a:r>
            <a:r>
              <a:rPr lang="en-US" dirty="0" err="1" smtClean="0"/>
              <a:t>pada</a:t>
            </a:r>
            <a:r>
              <a:rPr lang="en-US" dirty="0" smtClean="0"/>
              <a:t> </a:t>
            </a:r>
            <a:r>
              <a:rPr lang="en-US" dirty="0" err="1" smtClean="0"/>
              <a:t>kulit</a:t>
            </a:r>
            <a:r>
              <a:rPr lang="en-US" dirty="0" smtClean="0"/>
              <a:t> </a:t>
            </a:r>
            <a:r>
              <a:rPr lang="en-US" dirty="0" err="1" smtClean="0"/>
              <a:t>timbul</a:t>
            </a:r>
            <a:r>
              <a:rPr lang="en-US" dirty="0" smtClean="0"/>
              <a:t> </a:t>
            </a:r>
            <a:r>
              <a:rPr lang="en-US" dirty="0" err="1" smtClean="0"/>
              <a:t>lingkaran-lingkaran</a:t>
            </a:r>
            <a:r>
              <a:rPr lang="en-US" dirty="0" smtClean="0"/>
              <a:t> yang </a:t>
            </a:r>
            <a:r>
              <a:rPr lang="en-US" dirty="0" err="1" smtClean="0"/>
              <a:t>semakin</a:t>
            </a:r>
            <a:r>
              <a:rPr lang="en-US" dirty="0" smtClean="0"/>
              <a:t> </a:t>
            </a:r>
            <a:r>
              <a:rPr lang="en-US" dirty="0" err="1" smtClean="0"/>
              <a:t>jelas</a:t>
            </a:r>
            <a:r>
              <a:rPr lang="en-US" dirty="0" smtClean="0"/>
              <a:t>, </a:t>
            </a:r>
            <a:r>
              <a:rPr lang="en-US" dirty="0" err="1" smtClean="0"/>
              <a:t>bersisik</a:t>
            </a:r>
            <a:r>
              <a:rPr lang="en-US" dirty="0" smtClean="0"/>
              <a:t>, </a:t>
            </a:r>
            <a:r>
              <a:rPr lang="en-US" dirty="0" err="1" smtClean="0"/>
              <a:t>lembab</a:t>
            </a:r>
            <a:r>
              <a:rPr lang="en-US" dirty="0" smtClean="0"/>
              <a:t> </a:t>
            </a:r>
            <a:r>
              <a:rPr lang="en-US" dirty="0" err="1" smtClean="0"/>
              <a:t>dan</a:t>
            </a:r>
            <a:r>
              <a:rPr lang="en-US" dirty="0" smtClean="0"/>
              <a:t> </a:t>
            </a:r>
            <a:r>
              <a:rPr lang="en-US" dirty="0" err="1" smtClean="0"/>
              <a:t>berair</a:t>
            </a:r>
            <a:r>
              <a:rPr lang="en-US" dirty="0" smtClean="0"/>
              <a:t> </a:t>
            </a:r>
            <a:r>
              <a:rPr lang="en-US" dirty="0" err="1" smtClean="0"/>
              <a:t>dan</a:t>
            </a:r>
            <a:r>
              <a:rPr lang="en-US" dirty="0" smtClean="0"/>
              <a:t> </a:t>
            </a:r>
            <a:r>
              <a:rPr lang="en-US" dirty="0" err="1" smtClean="0"/>
              <a:t>terasa</a:t>
            </a:r>
            <a:r>
              <a:rPr lang="en-US" dirty="0" smtClean="0"/>
              <a:t> </a:t>
            </a:r>
            <a:r>
              <a:rPr lang="en-US" dirty="0" err="1" smtClean="0"/>
              <a:t>gatal</a:t>
            </a:r>
            <a:r>
              <a:rPr lang="en-US" dirty="0" smtClean="0"/>
              <a:t>. </a:t>
            </a:r>
            <a:r>
              <a:rPr lang="en-US" dirty="0" err="1" smtClean="0"/>
              <a:t>Kemudian</a:t>
            </a:r>
            <a:r>
              <a:rPr lang="en-US" dirty="0" smtClean="0"/>
              <a:t> </a:t>
            </a:r>
            <a:r>
              <a:rPr lang="en-US" dirty="0" err="1" smtClean="0"/>
              <a:t>pada</a:t>
            </a:r>
            <a:r>
              <a:rPr lang="en-US" dirty="0" smtClean="0"/>
              <a:t> </a:t>
            </a:r>
            <a:r>
              <a:rPr lang="en-US" dirty="0" err="1" smtClean="0"/>
              <a:t>lingkaran-lingkaran</a:t>
            </a:r>
            <a:r>
              <a:rPr lang="en-US" dirty="0" smtClean="0"/>
              <a:t> </a:t>
            </a:r>
            <a:r>
              <a:rPr lang="en-US" dirty="0" err="1" smtClean="0"/>
              <a:t>akan</a:t>
            </a:r>
            <a:r>
              <a:rPr lang="en-US" dirty="0" smtClean="0"/>
              <a:t> </a:t>
            </a:r>
            <a:r>
              <a:rPr lang="en-US" dirty="0" err="1" smtClean="0"/>
              <a:t>timbul</a:t>
            </a:r>
            <a:r>
              <a:rPr lang="en-US" dirty="0" smtClean="0"/>
              <a:t> </a:t>
            </a:r>
            <a:r>
              <a:rPr lang="en-US" dirty="0" err="1" smtClean="0"/>
              <a:t>bercak-bercak</a:t>
            </a:r>
            <a:r>
              <a:rPr lang="en-US" dirty="0" smtClean="0"/>
              <a:t> </a:t>
            </a:r>
            <a:r>
              <a:rPr lang="en-US" dirty="0" err="1" smtClean="0"/>
              <a:t>putih</a:t>
            </a:r>
            <a:r>
              <a:rPr lang="en-US" dirty="0" smtClean="0"/>
              <a:t>. </a:t>
            </a:r>
            <a:r>
              <a:rPr lang="en-US" dirty="0" err="1" smtClean="0"/>
              <a:t>Kurap</a:t>
            </a:r>
            <a:r>
              <a:rPr lang="en-US" dirty="0" smtClean="0"/>
              <a:t> </a:t>
            </a:r>
            <a:r>
              <a:rPr lang="en-US" dirty="0" err="1" smtClean="0"/>
              <a:t>timbul</a:t>
            </a:r>
            <a:r>
              <a:rPr lang="en-US" dirty="0" smtClean="0"/>
              <a:t> </a:t>
            </a:r>
            <a:r>
              <a:rPr lang="en-US" dirty="0" err="1" smtClean="0"/>
              <a:t>karena</a:t>
            </a:r>
            <a:r>
              <a:rPr lang="en-US" dirty="0" smtClean="0"/>
              <a:t> </a:t>
            </a:r>
            <a:r>
              <a:rPr lang="en-US" dirty="0" err="1" smtClean="0"/>
              <a:t>kurang</a:t>
            </a:r>
            <a:r>
              <a:rPr lang="en-US" dirty="0" smtClean="0"/>
              <a:t> </a:t>
            </a:r>
            <a:r>
              <a:rPr lang="en-US" dirty="0" err="1" smtClean="0"/>
              <a:t>menjaga</a:t>
            </a:r>
            <a:r>
              <a:rPr lang="en-US" dirty="0" smtClean="0"/>
              <a:t> </a:t>
            </a:r>
            <a:r>
              <a:rPr lang="en-US" dirty="0" err="1" smtClean="0"/>
              <a:t>kebersihan</a:t>
            </a:r>
            <a:r>
              <a:rPr lang="en-US" dirty="0" smtClean="0"/>
              <a:t> </a:t>
            </a:r>
            <a:r>
              <a:rPr lang="en-US" dirty="0" err="1" smtClean="0"/>
              <a:t>kulit</a:t>
            </a:r>
            <a:r>
              <a:rPr lang="en-US" dirty="0" smtClean="0"/>
              <a:t>. </a:t>
            </a:r>
            <a:r>
              <a:rPr lang="en-US" dirty="0" err="1" smtClean="0"/>
              <a:t>Bagian</a:t>
            </a:r>
            <a:r>
              <a:rPr lang="en-US" dirty="0" smtClean="0"/>
              <a:t> </a:t>
            </a:r>
            <a:r>
              <a:rPr lang="en-US" dirty="0" err="1" smtClean="0"/>
              <a:t>tubuh</a:t>
            </a:r>
            <a:r>
              <a:rPr lang="en-US" dirty="0" smtClean="0"/>
              <a:t> yang </a:t>
            </a:r>
            <a:r>
              <a:rPr lang="en-US" dirty="0" err="1" smtClean="0"/>
              <a:t>biasanya</a:t>
            </a:r>
            <a:r>
              <a:rPr lang="en-US" dirty="0" smtClean="0"/>
              <a:t> </a:t>
            </a:r>
            <a:r>
              <a:rPr lang="en-US" dirty="0" err="1" smtClean="0"/>
              <a:t>terserang</a:t>
            </a:r>
            <a:r>
              <a:rPr lang="en-US" dirty="0" smtClean="0"/>
              <a:t> </a:t>
            </a:r>
            <a:r>
              <a:rPr lang="en-US" dirty="0" err="1" smtClean="0"/>
              <a:t>kurap</a:t>
            </a:r>
            <a:r>
              <a:rPr lang="en-US" dirty="0" smtClean="0"/>
              <a:t> </a:t>
            </a:r>
            <a:r>
              <a:rPr lang="en-US" dirty="0" err="1" smtClean="0"/>
              <a:t>yaitu</a:t>
            </a:r>
            <a:r>
              <a:rPr lang="en-US" dirty="0" smtClean="0"/>
              <a:t> </a:t>
            </a:r>
            <a:r>
              <a:rPr lang="en-US" dirty="0" err="1" smtClean="0"/>
              <a:t>tengkuk</a:t>
            </a:r>
            <a:r>
              <a:rPr lang="en-US" dirty="0" smtClean="0"/>
              <a:t>, </a:t>
            </a:r>
            <a:r>
              <a:rPr lang="en-US" dirty="0" err="1" smtClean="0"/>
              <a:t>leher</a:t>
            </a:r>
            <a:r>
              <a:rPr lang="en-US" dirty="0" smtClean="0"/>
              <a:t>, </a:t>
            </a:r>
            <a:r>
              <a:rPr lang="en-US" dirty="0" err="1" smtClean="0"/>
              <a:t>dan</a:t>
            </a:r>
            <a:r>
              <a:rPr lang="en-US" dirty="0" smtClean="0"/>
              <a:t> </a:t>
            </a:r>
            <a:r>
              <a:rPr lang="en-US" dirty="0" err="1" smtClean="0"/>
              <a:t>kulit</a:t>
            </a:r>
            <a:r>
              <a:rPr lang="en-US" dirty="0" smtClean="0"/>
              <a:t> </a:t>
            </a:r>
            <a:r>
              <a:rPr lang="en-US" dirty="0" err="1" smtClean="0"/>
              <a:t>kepala</a:t>
            </a:r>
            <a:r>
              <a:rPr lang="en-US" dirty="0" smtClean="0"/>
              <a:t>.</a:t>
            </a:r>
          </a:p>
          <a:p>
            <a:pPr fontAlgn="auto">
              <a:spcAft>
                <a:spcPts val="0"/>
              </a:spcAft>
              <a:buFont typeface="Arial" pitchFamily="34" charset="0"/>
              <a:buChar char="•"/>
              <a:defRPr/>
            </a:pPr>
            <a:endParaRPr lang="en-US" dirty="0" smtClean="0"/>
          </a:p>
        </p:txBody>
      </p:sp>
      <p:pic>
        <p:nvPicPr>
          <p:cNvPr id="35845" name="Picture 5" descr="http://1.bp.blogspot.com/-fQ7aa3-jYVw/Tagnv4_HsJI/AAAAAAAAAJU/R1S04DNu7xA/s200/6.jpg">
            <a:hlinkClick r:id="rId4"/>
          </p:cNvPr>
          <p:cNvPicPr>
            <a:picLocks noChangeAspect="1" noChangeArrowheads="1"/>
          </p:cNvPicPr>
          <p:nvPr/>
        </p:nvPicPr>
        <p:blipFill>
          <a:blip r:embed="rId5"/>
          <a:srcRect/>
          <a:stretch>
            <a:fillRect/>
          </a:stretch>
        </p:blipFill>
        <p:spPr bwMode="auto">
          <a:xfrm>
            <a:off x="381000" y="3962400"/>
            <a:ext cx="1852613" cy="190023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Penyakit Psoriasis </a:t>
            </a:r>
          </a:p>
        </p:txBody>
      </p:sp>
      <p:pic>
        <p:nvPicPr>
          <p:cNvPr id="36868" name="Content Placeholder 4" descr="penyakit kulit psoriasis">
            <a:hlinkClick r:id="rId2"/>
          </p:cNvPr>
          <p:cNvPicPr>
            <a:picLocks noGrp="1"/>
          </p:cNvPicPr>
          <p:nvPr>
            <p:ph sz="half" idx="1"/>
          </p:nvPr>
        </p:nvPicPr>
        <p:blipFill>
          <a:blip r:embed="rId3"/>
          <a:stretch>
            <a:fillRect/>
          </a:stretch>
        </p:blipFill>
        <p:spPr>
          <a:xfrm>
            <a:off x="952500" y="2875756"/>
            <a:ext cx="3048000" cy="2066925"/>
          </a:xfrm>
        </p:spPr>
      </p:pic>
      <p:sp>
        <p:nvSpPr>
          <p:cNvPr id="4" name="Content Placeholder 3"/>
          <p:cNvSpPr>
            <a:spLocks noGrp="1"/>
          </p:cNvSpPr>
          <p:nvPr>
            <p:ph sz="half" idx="2"/>
          </p:nvPr>
        </p:nvSpPr>
        <p:spPr/>
        <p:txBody>
          <a:bodyPr rtlCol="0">
            <a:normAutofit fontScale="55000" lnSpcReduction="20000"/>
          </a:bodyPr>
          <a:lstStyle/>
          <a:p>
            <a:pPr fontAlgn="auto">
              <a:spcAft>
                <a:spcPts val="0"/>
              </a:spcAft>
              <a:buFont typeface="Arial" pitchFamily="34" charset="0"/>
              <a:buChar char="•"/>
              <a:defRPr/>
            </a:pPr>
            <a:r>
              <a:rPr lang="en-US" dirty="0" smtClean="0"/>
              <a:t>Psoriasis </a:t>
            </a:r>
            <a:r>
              <a:rPr lang="en-US" dirty="0" err="1" smtClean="0"/>
              <a:t>termasuk</a:t>
            </a:r>
            <a:r>
              <a:rPr lang="en-US" dirty="0" smtClean="0"/>
              <a:t> </a:t>
            </a:r>
            <a:r>
              <a:rPr lang="en-US" dirty="0" err="1" smtClean="0"/>
              <a:t>penyakit</a:t>
            </a:r>
            <a:r>
              <a:rPr lang="en-US" dirty="0" smtClean="0"/>
              <a:t> </a:t>
            </a:r>
            <a:r>
              <a:rPr lang="en-US" dirty="0" err="1" smtClean="0"/>
              <a:t>kulit</a:t>
            </a:r>
            <a:r>
              <a:rPr lang="en-US" dirty="0" smtClean="0"/>
              <a:t> yang </a:t>
            </a:r>
            <a:r>
              <a:rPr lang="en-US" dirty="0" err="1" smtClean="0"/>
              <a:t>sulit</a:t>
            </a:r>
            <a:r>
              <a:rPr lang="en-US" dirty="0" smtClean="0"/>
              <a:t> </a:t>
            </a:r>
            <a:r>
              <a:rPr lang="en-US" dirty="0" err="1" smtClean="0"/>
              <a:t>didiagnosa</a:t>
            </a:r>
            <a:r>
              <a:rPr lang="en-US" dirty="0" smtClean="0"/>
              <a:t>. </a:t>
            </a:r>
            <a:r>
              <a:rPr lang="en-US" dirty="0" err="1" smtClean="0"/>
              <a:t>Bagian</a:t>
            </a:r>
            <a:r>
              <a:rPr lang="en-US" dirty="0" smtClean="0"/>
              <a:t> </a:t>
            </a:r>
            <a:r>
              <a:rPr lang="en-US" dirty="0" err="1" smtClean="0"/>
              <a:t>tubuh</a:t>
            </a:r>
            <a:r>
              <a:rPr lang="en-US" dirty="0" smtClean="0"/>
              <a:t> yang </a:t>
            </a:r>
            <a:r>
              <a:rPr lang="en-US" dirty="0" err="1" smtClean="0"/>
              <a:t>biasa</a:t>
            </a:r>
            <a:r>
              <a:rPr lang="en-US" dirty="0" smtClean="0"/>
              <a:t> </a:t>
            </a:r>
            <a:r>
              <a:rPr lang="en-US" dirty="0" err="1" smtClean="0"/>
              <a:t>terkena</a:t>
            </a:r>
            <a:r>
              <a:rPr lang="en-US" dirty="0" smtClean="0"/>
              <a:t> </a:t>
            </a:r>
            <a:r>
              <a:rPr lang="en-US" dirty="0" err="1" smtClean="0"/>
              <a:t>eksim</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bagian</a:t>
            </a:r>
            <a:r>
              <a:rPr lang="en-US" dirty="0" smtClean="0"/>
              <a:t> </a:t>
            </a:r>
            <a:r>
              <a:rPr lang="en-US" dirty="0" err="1" smtClean="0"/>
              <a:t>tubuh</a:t>
            </a:r>
            <a:r>
              <a:rPr lang="en-US" dirty="0" smtClean="0"/>
              <a:t> yang </a:t>
            </a:r>
            <a:r>
              <a:rPr lang="en-US" dirty="0" err="1" smtClean="0"/>
              <a:t>biasa</a:t>
            </a:r>
            <a:r>
              <a:rPr lang="en-US" dirty="0" smtClean="0"/>
              <a:t> </a:t>
            </a:r>
            <a:r>
              <a:rPr lang="en-US" dirty="0" err="1" smtClean="0"/>
              <a:t>terkena</a:t>
            </a:r>
            <a:r>
              <a:rPr lang="en-US" dirty="0" smtClean="0"/>
              <a:t> psoriasis, </a:t>
            </a:r>
            <a:r>
              <a:rPr lang="en-US" dirty="0" err="1" smtClean="0"/>
              <a:t>ditambah</a:t>
            </a:r>
            <a:r>
              <a:rPr lang="en-US" dirty="0" smtClean="0"/>
              <a:t> </a:t>
            </a:r>
            <a:r>
              <a:rPr lang="en-US" dirty="0" err="1" smtClean="0"/>
              <a:t>kulit</a:t>
            </a:r>
            <a:r>
              <a:rPr lang="en-US" dirty="0" smtClean="0"/>
              <a:t> </a:t>
            </a:r>
            <a:r>
              <a:rPr lang="en-US" dirty="0" err="1" smtClean="0"/>
              <a:t>kepala</a:t>
            </a:r>
            <a:r>
              <a:rPr lang="en-US" dirty="0" smtClean="0"/>
              <a:t>, </a:t>
            </a:r>
            <a:r>
              <a:rPr lang="en-US" dirty="0" err="1" smtClean="0"/>
              <a:t>punggung</a:t>
            </a:r>
            <a:r>
              <a:rPr lang="en-US" dirty="0" smtClean="0"/>
              <a:t> </a:t>
            </a:r>
            <a:r>
              <a:rPr lang="en-US" dirty="0" err="1" smtClean="0"/>
              <a:t>bagian</a:t>
            </a:r>
            <a:r>
              <a:rPr lang="en-US" dirty="0" smtClean="0"/>
              <a:t> </a:t>
            </a:r>
            <a:r>
              <a:rPr lang="en-US" dirty="0" err="1" smtClean="0"/>
              <a:t>bawah</a:t>
            </a:r>
            <a:r>
              <a:rPr lang="en-US" dirty="0" smtClean="0"/>
              <a:t>, </a:t>
            </a:r>
            <a:r>
              <a:rPr lang="en-US" dirty="0" err="1" smtClean="0"/>
              <a:t>telapak</a:t>
            </a:r>
            <a:r>
              <a:rPr lang="en-US" dirty="0" smtClean="0"/>
              <a:t> </a:t>
            </a:r>
            <a:r>
              <a:rPr lang="en-US" dirty="0" err="1" smtClean="0"/>
              <a:t>tangan</a:t>
            </a:r>
            <a:r>
              <a:rPr lang="en-US" dirty="0" smtClean="0"/>
              <a:t>, </a:t>
            </a:r>
            <a:r>
              <a:rPr lang="en-US" dirty="0" err="1" smtClean="0"/>
              <a:t>dan</a:t>
            </a:r>
            <a:r>
              <a:rPr lang="en-US" dirty="0" smtClean="0"/>
              <a:t> </a:t>
            </a:r>
            <a:r>
              <a:rPr lang="en-US" dirty="0" err="1" smtClean="0"/>
              <a:t>telapak</a:t>
            </a:r>
            <a:r>
              <a:rPr lang="en-US" dirty="0" smtClean="0"/>
              <a:t> kaki. </a:t>
            </a:r>
            <a:r>
              <a:rPr lang="en-US" dirty="0" err="1" smtClean="0"/>
              <a:t>Stres</a:t>
            </a:r>
            <a:r>
              <a:rPr lang="en-US" dirty="0" smtClean="0"/>
              <a:t>, trauma, </a:t>
            </a:r>
            <a:r>
              <a:rPr lang="en-US" dirty="0" err="1" smtClean="0"/>
              <a:t>dan</a:t>
            </a:r>
            <a:r>
              <a:rPr lang="en-US" dirty="0" smtClean="0"/>
              <a:t> </a:t>
            </a:r>
            <a:r>
              <a:rPr lang="en-US" dirty="0" err="1" smtClean="0"/>
              <a:t>tingkat</a:t>
            </a:r>
            <a:r>
              <a:rPr lang="en-US" dirty="0" smtClean="0"/>
              <a:t> </a:t>
            </a:r>
            <a:r>
              <a:rPr lang="en-US" dirty="0" err="1" smtClean="0"/>
              <a:t>kalsium</a:t>
            </a:r>
            <a:r>
              <a:rPr lang="en-US" dirty="0" smtClean="0"/>
              <a:t> yang </a:t>
            </a:r>
            <a:r>
              <a:rPr lang="en-US" dirty="0" err="1" smtClean="0"/>
              <a:t>rendah</a:t>
            </a:r>
            <a:r>
              <a:rPr lang="en-US" dirty="0" smtClean="0"/>
              <a:t> </a:t>
            </a:r>
            <a:r>
              <a:rPr lang="en-US" dirty="0" err="1" smtClean="0"/>
              <a:t>dapat</a:t>
            </a:r>
            <a:r>
              <a:rPr lang="en-US" dirty="0" smtClean="0"/>
              <a:t> </a:t>
            </a:r>
            <a:r>
              <a:rPr lang="en-US" dirty="0" err="1" smtClean="0"/>
              <a:t>menyebabkan</a:t>
            </a:r>
            <a:r>
              <a:rPr lang="en-US" dirty="0" smtClean="0"/>
              <a:t> psoriasis.</a:t>
            </a:r>
          </a:p>
          <a:p>
            <a:pPr fontAlgn="auto">
              <a:spcAft>
                <a:spcPts val="0"/>
              </a:spcAft>
              <a:buFont typeface="Arial" pitchFamily="34" charset="0"/>
              <a:buChar char="•"/>
              <a:defRPr/>
            </a:pPr>
            <a:r>
              <a:rPr lang="en-US" dirty="0" smtClean="0"/>
              <a:t> </a:t>
            </a:r>
          </a:p>
          <a:p>
            <a:pPr fontAlgn="auto">
              <a:spcAft>
                <a:spcPts val="0"/>
              </a:spcAft>
              <a:buFont typeface="Arial" pitchFamily="34" charset="0"/>
              <a:buChar char="•"/>
              <a:defRPr/>
            </a:pPr>
            <a:r>
              <a:rPr lang="en-US" dirty="0" smtClean="0"/>
              <a:t>Psoriasis </a:t>
            </a:r>
            <a:r>
              <a:rPr lang="en-US" dirty="0" err="1" smtClean="0"/>
              <a:t>bukan</a:t>
            </a:r>
            <a:r>
              <a:rPr lang="en-US" dirty="0" smtClean="0"/>
              <a:t> </a:t>
            </a:r>
            <a:r>
              <a:rPr lang="en-US" dirty="0" err="1" smtClean="0"/>
              <a:t>penyakit</a:t>
            </a:r>
            <a:r>
              <a:rPr lang="en-US" dirty="0" smtClean="0"/>
              <a:t> </a:t>
            </a:r>
            <a:r>
              <a:rPr lang="en-US" dirty="0" err="1" smtClean="0"/>
              <a:t>menular</a:t>
            </a:r>
            <a:r>
              <a:rPr lang="en-US" dirty="0" smtClean="0"/>
              <a:t>, </a:t>
            </a:r>
            <a:r>
              <a:rPr lang="en-US" dirty="0" err="1" smtClean="0"/>
              <a:t>tetapi</a:t>
            </a:r>
            <a:r>
              <a:rPr lang="en-US" dirty="0" smtClean="0"/>
              <a:t> </a:t>
            </a:r>
            <a:r>
              <a:rPr lang="en-US" dirty="0" err="1" smtClean="0"/>
              <a:t>bersifat</a:t>
            </a:r>
            <a:r>
              <a:rPr lang="en-US" dirty="0" smtClean="0"/>
              <a:t> </a:t>
            </a:r>
            <a:r>
              <a:rPr lang="en-US" dirty="0" err="1" smtClean="0"/>
              <a:t>menurun</a:t>
            </a:r>
            <a:r>
              <a:rPr lang="en-US" dirty="0" smtClean="0"/>
              <a:t>. </a:t>
            </a:r>
            <a:r>
              <a:rPr lang="en-US" dirty="0" err="1" smtClean="0"/>
              <a:t>Gejala</a:t>
            </a:r>
            <a:r>
              <a:rPr lang="en-US" dirty="0" smtClean="0"/>
              <a:t> psoriasis </a:t>
            </a:r>
            <a:r>
              <a:rPr lang="en-US" dirty="0" err="1" smtClean="0"/>
              <a:t>adalah</a:t>
            </a:r>
            <a:r>
              <a:rPr lang="en-US" dirty="0" smtClean="0"/>
              <a:t> </a:t>
            </a:r>
            <a:r>
              <a:rPr lang="en-US" dirty="0" err="1" smtClean="0"/>
              <a:t>timbulnya</a:t>
            </a:r>
            <a:r>
              <a:rPr lang="en-US" dirty="0" smtClean="0"/>
              <a:t> </a:t>
            </a:r>
            <a:r>
              <a:rPr lang="en-US" dirty="0" err="1" smtClean="0"/>
              <a:t>bercak-bercak</a:t>
            </a:r>
            <a:r>
              <a:rPr lang="en-US" dirty="0" smtClean="0"/>
              <a:t> </a:t>
            </a:r>
            <a:r>
              <a:rPr lang="en-US" dirty="0" err="1" smtClean="0"/>
              <a:t>merah</a:t>
            </a:r>
            <a:r>
              <a:rPr lang="en-US" dirty="0" smtClean="0"/>
              <a:t> yang </a:t>
            </a:r>
            <a:r>
              <a:rPr lang="en-US" dirty="0" err="1" smtClean="0"/>
              <a:t>di</a:t>
            </a:r>
            <a:r>
              <a:rPr lang="en-US" dirty="0" smtClean="0"/>
              <a:t> </a:t>
            </a:r>
            <a:r>
              <a:rPr lang="en-US" dirty="0" err="1" smtClean="0"/>
              <a:t>atasnya</a:t>
            </a:r>
            <a:r>
              <a:rPr lang="en-US" dirty="0" smtClean="0"/>
              <a:t> </a:t>
            </a:r>
            <a:r>
              <a:rPr lang="en-US" dirty="0" err="1" smtClean="0"/>
              <a:t>terdapat</a:t>
            </a:r>
            <a:r>
              <a:rPr lang="en-US" dirty="0" smtClean="0"/>
              <a:t> </a:t>
            </a:r>
            <a:r>
              <a:rPr lang="en-US" dirty="0" err="1" smtClean="0"/>
              <a:t>sisik-sisik</a:t>
            </a:r>
            <a:r>
              <a:rPr lang="en-US" dirty="0" smtClean="0"/>
              <a:t> </a:t>
            </a:r>
            <a:r>
              <a:rPr lang="en-US" dirty="0" err="1" smtClean="0"/>
              <a:t>putih</a:t>
            </a:r>
            <a:r>
              <a:rPr lang="en-US" dirty="0" smtClean="0"/>
              <a:t> </a:t>
            </a:r>
            <a:r>
              <a:rPr lang="en-US" dirty="0" err="1" smtClean="0"/>
              <a:t>tebal</a:t>
            </a:r>
            <a:r>
              <a:rPr lang="en-US" dirty="0" smtClean="0"/>
              <a:t> </a:t>
            </a:r>
            <a:r>
              <a:rPr lang="en-US" dirty="0" err="1" smtClean="0"/>
              <a:t>dan</a:t>
            </a:r>
            <a:r>
              <a:rPr lang="en-US" dirty="0" smtClean="0"/>
              <a:t> </a:t>
            </a:r>
            <a:r>
              <a:rPr lang="en-US" dirty="0" err="1" smtClean="0"/>
              <a:t>menempel</a:t>
            </a:r>
            <a:r>
              <a:rPr lang="en-US" dirty="0" smtClean="0"/>
              <a:t> </a:t>
            </a:r>
            <a:r>
              <a:rPr lang="en-US" dirty="0" err="1" smtClean="0"/>
              <a:t>berlapis</a:t>
            </a:r>
            <a:r>
              <a:rPr lang="en-US" dirty="0" smtClean="0"/>
              <a:t>-lapis. </a:t>
            </a:r>
            <a:r>
              <a:rPr lang="en-US" dirty="0" err="1" smtClean="0"/>
              <a:t>Bila</a:t>
            </a:r>
            <a:r>
              <a:rPr lang="en-US" dirty="0" smtClean="0"/>
              <a:t> </a:t>
            </a:r>
            <a:r>
              <a:rPr lang="en-US" dirty="0" err="1" smtClean="0"/>
              <a:t>digaruk</a:t>
            </a:r>
            <a:r>
              <a:rPr lang="en-US" dirty="0" smtClean="0"/>
              <a:t>, </a:t>
            </a:r>
            <a:r>
              <a:rPr lang="en-US" dirty="0" err="1" smtClean="0"/>
              <a:t>sisik-sisik</a:t>
            </a:r>
            <a:r>
              <a:rPr lang="en-US" dirty="0" smtClean="0"/>
              <a:t> </a:t>
            </a:r>
            <a:r>
              <a:rPr lang="en-US" dirty="0" err="1" smtClean="0"/>
              <a:t>tersebut</a:t>
            </a:r>
            <a:r>
              <a:rPr lang="en-US" dirty="0" smtClean="0"/>
              <a:t> </a:t>
            </a:r>
            <a:r>
              <a:rPr lang="en-US" dirty="0" err="1" smtClean="0"/>
              <a:t>akan</a:t>
            </a:r>
            <a:r>
              <a:rPr lang="en-US" dirty="0" smtClean="0"/>
              <a:t> </a:t>
            </a:r>
            <a:r>
              <a:rPr lang="en-US" dirty="0" err="1" smtClean="0"/>
              <a:t>rontok</a:t>
            </a:r>
            <a:r>
              <a:rPr lang="en-US" dirty="0" smtClean="0"/>
              <a:t>. </a:t>
            </a:r>
            <a:r>
              <a:rPr lang="en-US" dirty="0" err="1" smtClean="0"/>
              <a:t>Mula-mula</a:t>
            </a:r>
            <a:r>
              <a:rPr lang="en-US" dirty="0" smtClean="0"/>
              <a:t>, </a:t>
            </a:r>
            <a:r>
              <a:rPr lang="en-US" dirty="0" err="1" smtClean="0"/>
              <a:t>luas</a:t>
            </a:r>
            <a:r>
              <a:rPr lang="en-US" dirty="0" smtClean="0"/>
              <a:t> </a:t>
            </a:r>
            <a:r>
              <a:rPr lang="en-US" dirty="0" err="1" smtClean="0"/>
              <a:t>permukaan</a:t>
            </a:r>
            <a:r>
              <a:rPr lang="en-US" dirty="0" smtClean="0"/>
              <a:t> </a:t>
            </a:r>
            <a:r>
              <a:rPr lang="en-US" dirty="0" err="1" smtClean="0"/>
              <a:t>kulit</a:t>
            </a:r>
            <a:r>
              <a:rPr lang="en-US" dirty="0" smtClean="0"/>
              <a:t> yang </a:t>
            </a:r>
            <a:r>
              <a:rPr lang="en-US" dirty="0" err="1" smtClean="0"/>
              <a:t>terkena</a:t>
            </a:r>
            <a:r>
              <a:rPr lang="en-US" dirty="0" smtClean="0"/>
              <a:t> </a:t>
            </a:r>
            <a:r>
              <a:rPr lang="en-US" dirty="0" err="1" smtClean="0"/>
              <a:t>hanya</a:t>
            </a:r>
            <a:r>
              <a:rPr lang="en-US" dirty="0" smtClean="0"/>
              <a:t> </a:t>
            </a:r>
            <a:r>
              <a:rPr lang="en-US" dirty="0" err="1" smtClean="0"/>
              <a:t>kecil</a:t>
            </a:r>
            <a:r>
              <a:rPr lang="en-US" dirty="0" smtClean="0"/>
              <a:t>, </a:t>
            </a:r>
            <a:r>
              <a:rPr lang="en-US" dirty="0" err="1" smtClean="0"/>
              <a:t>dan</a:t>
            </a:r>
            <a:r>
              <a:rPr lang="en-US" dirty="0" smtClean="0"/>
              <a:t> </a:t>
            </a:r>
            <a:r>
              <a:rPr lang="en-US" dirty="0" err="1" smtClean="0"/>
              <a:t>semakin</a:t>
            </a:r>
            <a:r>
              <a:rPr lang="en-US" dirty="0" smtClean="0"/>
              <a:t> lama </a:t>
            </a:r>
            <a:r>
              <a:rPr lang="en-US" dirty="0" err="1" smtClean="0"/>
              <a:t>semakin</a:t>
            </a:r>
            <a:r>
              <a:rPr lang="en-US" dirty="0" smtClean="0"/>
              <a:t> </a:t>
            </a:r>
            <a:r>
              <a:rPr lang="en-US" dirty="0" err="1" smtClean="0"/>
              <a:t>melebar</a:t>
            </a:r>
            <a:r>
              <a:rPr lang="en-US" dirty="0" smtClean="0"/>
              <a:t>. </a:t>
            </a:r>
          </a:p>
          <a:p>
            <a:pPr fontAlgn="auto">
              <a:spcAft>
                <a:spcPts val="0"/>
              </a:spcAft>
              <a:buFont typeface="Arial" pitchFamily="34" charset="0"/>
              <a:buChar char="•"/>
              <a:defRPr/>
            </a:pPr>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US" smtClean="0"/>
              <a:t>Penyakit Kanker Kulit Melanoma </a:t>
            </a:r>
          </a:p>
        </p:txBody>
      </p:sp>
      <p:pic>
        <p:nvPicPr>
          <p:cNvPr id="37892" name="Content Placeholder 4" descr="MELANOMA kanker kulit">
            <a:hlinkClick r:id="rId2"/>
          </p:cNvPr>
          <p:cNvPicPr>
            <a:picLocks noGrp="1"/>
          </p:cNvPicPr>
          <p:nvPr>
            <p:ph sz="half" idx="1"/>
          </p:nvPr>
        </p:nvPicPr>
        <p:blipFill>
          <a:blip r:embed="rId3"/>
          <a:stretch>
            <a:fillRect/>
          </a:stretch>
        </p:blipFill>
        <p:spPr>
          <a:xfrm>
            <a:off x="952500" y="3061494"/>
            <a:ext cx="3048000" cy="1695450"/>
          </a:xfrm>
        </p:spPr>
      </p:pic>
      <p:sp>
        <p:nvSpPr>
          <p:cNvPr id="4" name="Content Placeholder 3"/>
          <p:cNvSpPr>
            <a:spLocks noGrp="1"/>
          </p:cNvSpPr>
          <p:nvPr>
            <p:ph sz="half" idx="2"/>
          </p:nvPr>
        </p:nvSpPr>
        <p:spPr/>
        <p:txBody>
          <a:bodyPr rtlCol="0">
            <a:normAutofit fontScale="70000" lnSpcReduction="20000"/>
          </a:bodyPr>
          <a:lstStyle/>
          <a:p>
            <a:pPr fontAlgn="auto">
              <a:spcAft>
                <a:spcPts val="0"/>
              </a:spcAft>
              <a:buFont typeface="Arial" pitchFamily="34" charset="0"/>
              <a:buChar char="•"/>
              <a:defRPr/>
            </a:pPr>
            <a:r>
              <a:rPr lang="en-US" dirty="0" smtClean="0"/>
              <a:t>Melanoma </a:t>
            </a:r>
            <a:r>
              <a:rPr lang="en-US" dirty="0" err="1" smtClean="0"/>
              <a:t>merupakan</a:t>
            </a:r>
            <a:r>
              <a:rPr lang="en-US" dirty="0" smtClean="0"/>
              <a:t> </a:t>
            </a:r>
            <a:r>
              <a:rPr lang="en-US" dirty="0" err="1" smtClean="0"/>
              <a:t>kanker</a:t>
            </a:r>
            <a:r>
              <a:rPr lang="en-US" dirty="0" smtClean="0"/>
              <a:t> </a:t>
            </a:r>
            <a:r>
              <a:rPr lang="en-US" dirty="0" err="1" smtClean="0"/>
              <a:t>kulit</a:t>
            </a:r>
            <a:r>
              <a:rPr lang="en-US" dirty="0" smtClean="0"/>
              <a:t> yang </a:t>
            </a:r>
            <a:r>
              <a:rPr lang="en-US" dirty="0" err="1" smtClean="0"/>
              <a:t>sangat</a:t>
            </a:r>
            <a:r>
              <a:rPr lang="en-US" dirty="0" smtClean="0"/>
              <a:t> </a:t>
            </a:r>
            <a:r>
              <a:rPr lang="en-US" dirty="0" err="1" smtClean="0"/>
              <a:t>serius</a:t>
            </a:r>
            <a:r>
              <a:rPr lang="en-US" dirty="0" smtClean="0"/>
              <a:t>, </a:t>
            </a:r>
            <a:r>
              <a:rPr lang="en-US" dirty="0" err="1" smtClean="0"/>
              <a:t>sehingga</a:t>
            </a:r>
            <a:r>
              <a:rPr lang="en-US" dirty="0" smtClean="0"/>
              <a:t> </a:t>
            </a:r>
            <a:r>
              <a:rPr lang="en-US" dirty="0" err="1" smtClean="0"/>
              <a:t>dapat</a:t>
            </a:r>
            <a:r>
              <a:rPr lang="en-US" dirty="0" smtClean="0"/>
              <a:t> </a:t>
            </a:r>
            <a:r>
              <a:rPr lang="en-US" dirty="0" err="1" smtClean="0"/>
              <a:t>menyebabkan</a:t>
            </a:r>
            <a:r>
              <a:rPr lang="en-US" dirty="0" smtClean="0"/>
              <a:t> </a:t>
            </a:r>
            <a:r>
              <a:rPr lang="en-US" dirty="0" err="1" smtClean="0"/>
              <a:t>kematian</a:t>
            </a:r>
            <a:r>
              <a:rPr lang="en-US" dirty="0" smtClean="0"/>
              <a:t> </a:t>
            </a:r>
            <a:r>
              <a:rPr lang="en-US" dirty="0" err="1" smtClean="0"/>
              <a:t>jika</a:t>
            </a:r>
            <a:r>
              <a:rPr lang="en-US" dirty="0" smtClean="0"/>
              <a:t> </a:t>
            </a:r>
            <a:r>
              <a:rPr lang="en-US" dirty="0" err="1" smtClean="0"/>
              <a:t>tidak</a:t>
            </a:r>
            <a:r>
              <a:rPr lang="en-US" dirty="0" smtClean="0"/>
              <a:t> </a:t>
            </a:r>
            <a:r>
              <a:rPr lang="en-US" dirty="0" err="1" smtClean="0"/>
              <a:t>diobati</a:t>
            </a:r>
            <a:r>
              <a:rPr lang="en-US" dirty="0" smtClean="0"/>
              <a:t>. Melanoma </a:t>
            </a:r>
            <a:r>
              <a:rPr lang="en-US" dirty="0" err="1" smtClean="0"/>
              <a:t>adalah</a:t>
            </a:r>
            <a:r>
              <a:rPr lang="en-US" dirty="0" smtClean="0"/>
              <a:t> </a:t>
            </a:r>
            <a:r>
              <a:rPr lang="en-US" dirty="0" err="1" smtClean="0"/>
              <a:t>jenis</a:t>
            </a:r>
            <a:r>
              <a:rPr lang="en-US" dirty="0" smtClean="0"/>
              <a:t> </a:t>
            </a:r>
            <a:r>
              <a:rPr lang="en-US" dirty="0" err="1" smtClean="0"/>
              <a:t>kanker</a:t>
            </a:r>
            <a:r>
              <a:rPr lang="en-US" dirty="0" smtClean="0"/>
              <a:t> yang </a:t>
            </a:r>
            <a:r>
              <a:rPr lang="en-US" dirty="0" err="1" smtClean="0"/>
              <a:t>menyebabkan</a:t>
            </a:r>
            <a:r>
              <a:rPr lang="en-US" dirty="0" smtClean="0"/>
              <a:t> </a:t>
            </a:r>
            <a:r>
              <a:rPr lang="en-US" dirty="0" err="1" smtClean="0"/>
              <a:t>perubahan</a:t>
            </a:r>
            <a:r>
              <a:rPr lang="en-US" dirty="0" smtClean="0"/>
              <a:t> </a:t>
            </a:r>
            <a:r>
              <a:rPr lang="en-US" dirty="0" err="1" smtClean="0"/>
              <a:t>tahi</a:t>
            </a:r>
            <a:r>
              <a:rPr lang="en-US" dirty="0" smtClean="0"/>
              <a:t> </a:t>
            </a:r>
            <a:r>
              <a:rPr lang="en-US" dirty="0" err="1" smtClean="0"/>
              <a:t>lalat</a:t>
            </a:r>
            <a:r>
              <a:rPr lang="en-US" dirty="0" smtClean="0"/>
              <a:t> </a:t>
            </a:r>
            <a:r>
              <a:rPr lang="en-US" dirty="0" err="1" smtClean="0"/>
              <a:t>pada</a:t>
            </a:r>
            <a:r>
              <a:rPr lang="en-US" dirty="0" smtClean="0"/>
              <a:t> </a:t>
            </a:r>
            <a:r>
              <a:rPr lang="en-US" dirty="0" err="1" smtClean="0"/>
              <a:t>kulit</a:t>
            </a:r>
            <a:r>
              <a:rPr lang="en-US" dirty="0" smtClean="0"/>
              <a:t>, </a:t>
            </a:r>
            <a:r>
              <a:rPr lang="en-US" dirty="0" err="1" smtClean="0"/>
              <a:t>sangat</a:t>
            </a:r>
            <a:r>
              <a:rPr lang="en-US" dirty="0" smtClean="0"/>
              <a:t> </a:t>
            </a:r>
            <a:r>
              <a:rPr lang="en-US" dirty="0" err="1" smtClean="0"/>
              <a:t>berbahaya</a:t>
            </a:r>
            <a:r>
              <a:rPr lang="en-US" dirty="0" smtClean="0"/>
              <a:t> </a:t>
            </a:r>
            <a:r>
              <a:rPr lang="en-US" dirty="0" err="1" smtClean="0"/>
              <a:t>jika</a:t>
            </a:r>
            <a:r>
              <a:rPr lang="en-US" dirty="0" smtClean="0"/>
              <a:t> </a:t>
            </a:r>
            <a:r>
              <a:rPr lang="en-US" dirty="0" err="1" smtClean="0"/>
              <a:t>muncul</a:t>
            </a:r>
            <a:r>
              <a:rPr lang="en-US" dirty="0" smtClean="0"/>
              <a:t> </a:t>
            </a:r>
            <a:r>
              <a:rPr lang="en-US" dirty="0" err="1" smtClean="0"/>
              <a:t>pada</a:t>
            </a:r>
            <a:r>
              <a:rPr lang="en-US" dirty="0" smtClean="0"/>
              <a:t> </a:t>
            </a:r>
            <a:r>
              <a:rPr lang="en-US" dirty="0" err="1" smtClean="0"/>
              <a:t>leher</a:t>
            </a:r>
            <a:r>
              <a:rPr lang="en-US" dirty="0" smtClean="0"/>
              <a:t> </a:t>
            </a:r>
            <a:r>
              <a:rPr lang="en-US" dirty="0" err="1" smtClean="0"/>
              <a:t>atau</a:t>
            </a:r>
            <a:r>
              <a:rPr lang="en-US" dirty="0" smtClean="0"/>
              <a:t> </a:t>
            </a:r>
            <a:r>
              <a:rPr lang="en-US" dirty="0" err="1" smtClean="0"/>
              <a:t>kulit</a:t>
            </a:r>
            <a:r>
              <a:rPr lang="en-US" dirty="0" smtClean="0"/>
              <a:t> </a:t>
            </a:r>
            <a:r>
              <a:rPr lang="en-US" dirty="0" err="1" smtClean="0"/>
              <a:t>kepala</a:t>
            </a:r>
            <a:r>
              <a:rPr lang="en-US" dirty="0" smtClean="0"/>
              <a:t>. </a:t>
            </a:r>
            <a:r>
              <a:rPr lang="en-US" dirty="0" err="1" smtClean="0"/>
              <a:t>Salah</a:t>
            </a:r>
            <a:r>
              <a:rPr lang="en-US" dirty="0" smtClean="0"/>
              <a:t> </a:t>
            </a:r>
            <a:r>
              <a:rPr lang="en-US" dirty="0" err="1" smtClean="0"/>
              <a:t>satu</a:t>
            </a:r>
            <a:r>
              <a:rPr lang="en-US" dirty="0" smtClean="0"/>
              <a:t> </a:t>
            </a:r>
            <a:r>
              <a:rPr lang="en-US" dirty="0" err="1" smtClean="0"/>
              <a:t>tanda</a:t>
            </a:r>
            <a:r>
              <a:rPr lang="en-US" dirty="0" smtClean="0"/>
              <a:t> </a:t>
            </a:r>
            <a:r>
              <a:rPr lang="en-US" dirty="0" err="1" smtClean="0"/>
              <a:t>terjadinya</a:t>
            </a:r>
            <a:r>
              <a:rPr lang="en-US" dirty="0" smtClean="0"/>
              <a:t> melanoma </a:t>
            </a:r>
            <a:r>
              <a:rPr lang="en-US" dirty="0" err="1" smtClean="0"/>
              <a:t>adalah</a:t>
            </a:r>
            <a:r>
              <a:rPr lang="en-US" dirty="0" smtClean="0"/>
              <a:t> </a:t>
            </a:r>
            <a:r>
              <a:rPr lang="en-US" dirty="0" err="1" smtClean="0"/>
              <a:t>tahi</a:t>
            </a:r>
            <a:r>
              <a:rPr lang="en-US" dirty="0" smtClean="0"/>
              <a:t> </a:t>
            </a:r>
            <a:r>
              <a:rPr lang="en-US" dirty="0" err="1" smtClean="0"/>
              <a:t>lalat</a:t>
            </a:r>
            <a:r>
              <a:rPr lang="en-US" dirty="0" smtClean="0"/>
              <a:t> yang </a:t>
            </a:r>
            <a:r>
              <a:rPr lang="en-US" dirty="0" err="1" smtClean="0"/>
              <a:t>membesar</a:t>
            </a:r>
            <a:r>
              <a:rPr lang="en-US" dirty="0" smtClean="0"/>
              <a:t>. </a:t>
            </a:r>
            <a:r>
              <a:rPr lang="en-US" dirty="0" err="1" smtClean="0"/>
              <a:t>Selain</a:t>
            </a:r>
            <a:r>
              <a:rPr lang="en-US" dirty="0" smtClean="0"/>
              <a:t> </a:t>
            </a:r>
            <a:r>
              <a:rPr lang="en-US" dirty="0" err="1" smtClean="0"/>
              <a:t>itu</a:t>
            </a:r>
            <a:r>
              <a:rPr lang="en-US" dirty="0" smtClean="0"/>
              <a:t> </a:t>
            </a:r>
            <a:r>
              <a:rPr lang="en-US" dirty="0" err="1" smtClean="0"/>
              <a:t>terjadi</a:t>
            </a:r>
            <a:r>
              <a:rPr lang="en-US" dirty="0" smtClean="0"/>
              <a:t> </a:t>
            </a:r>
            <a:r>
              <a:rPr lang="en-US" dirty="0" err="1" smtClean="0"/>
              <a:t>perubahan</a:t>
            </a:r>
            <a:r>
              <a:rPr lang="en-US" dirty="0" smtClean="0"/>
              <a:t> </a:t>
            </a:r>
            <a:r>
              <a:rPr lang="en-US" dirty="0" err="1" smtClean="0"/>
              <a:t>warna</a:t>
            </a:r>
            <a:r>
              <a:rPr lang="en-US" dirty="0" smtClean="0"/>
              <a:t> </a:t>
            </a:r>
            <a:r>
              <a:rPr lang="en-US" dirty="0" err="1" smtClean="0"/>
              <a:t>pada</a:t>
            </a:r>
            <a:r>
              <a:rPr lang="en-US" dirty="0" smtClean="0"/>
              <a:t> </a:t>
            </a:r>
            <a:r>
              <a:rPr lang="en-US" dirty="0" err="1" smtClean="0"/>
              <a:t>tahi</a:t>
            </a:r>
            <a:r>
              <a:rPr lang="en-US" dirty="0" smtClean="0"/>
              <a:t> </a:t>
            </a:r>
            <a:r>
              <a:rPr lang="en-US" dirty="0" err="1" smtClean="0"/>
              <a:t>lalat</a:t>
            </a:r>
            <a:r>
              <a:rPr lang="en-US" dirty="0" smtClean="0"/>
              <a:t> </a:t>
            </a:r>
            <a:r>
              <a:rPr lang="en-US" dirty="0" err="1" smtClean="0"/>
              <a:t>serta</a:t>
            </a:r>
            <a:r>
              <a:rPr lang="en-US" dirty="0" smtClean="0"/>
              <a:t> </a:t>
            </a:r>
            <a:r>
              <a:rPr lang="en-US" dirty="0" err="1" smtClean="0"/>
              <a:t>terlihat</a:t>
            </a:r>
            <a:r>
              <a:rPr lang="en-US" dirty="0" smtClean="0"/>
              <a:t> </a:t>
            </a:r>
            <a:r>
              <a:rPr lang="en-US" dirty="0" err="1" smtClean="0"/>
              <a:t>tanda-tanda</a:t>
            </a:r>
            <a:r>
              <a:rPr lang="en-US" dirty="0" smtClean="0"/>
              <a:t> </a:t>
            </a:r>
            <a:r>
              <a:rPr lang="en-US" dirty="0" err="1" smtClean="0"/>
              <a:t>peradangan</a:t>
            </a:r>
            <a:r>
              <a:rPr lang="en-US" dirty="0" smtClean="0"/>
              <a:t> </a:t>
            </a:r>
            <a:r>
              <a:rPr lang="en-US" dirty="0" err="1" smtClean="0"/>
              <a:t>pada</a:t>
            </a:r>
            <a:r>
              <a:rPr lang="en-US" dirty="0" smtClean="0"/>
              <a:t> </a:t>
            </a:r>
            <a:r>
              <a:rPr lang="en-US" dirty="0" err="1" smtClean="0"/>
              <a:t>kulit</a:t>
            </a:r>
            <a:r>
              <a:rPr lang="en-US" dirty="0" smtClean="0"/>
              <a:t> </a:t>
            </a:r>
            <a:r>
              <a:rPr lang="en-US" dirty="0" err="1" smtClean="0"/>
              <a:t>di</a:t>
            </a:r>
            <a:r>
              <a:rPr lang="en-US" dirty="0" smtClean="0"/>
              <a:t> </a:t>
            </a:r>
            <a:r>
              <a:rPr lang="en-US" dirty="0" err="1" smtClean="0"/>
              <a:t>sekitar</a:t>
            </a:r>
            <a:r>
              <a:rPr lang="en-US" dirty="0" smtClean="0"/>
              <a:t> </a:t>
            </a:r>
            <a:r>
              <a:rPr lang="en-US" dirty="0" err="1" smtClean="0"/>
              <a:t>tahi</a:t>
            </a:r>
            <a:r>
              <a:rPr lang="en-US" dirty="0" smtClean="0"/>
              <a:t> </a:t>
            </a:r>
            <a:r>
              <a:rPr lang="en-US" dirty="0" err="1" smtClean="0"/>
              <a:t>lalat</a:t>
            </a:r>
            <a:r>
              <a:rPr lang="en-US" dirty="0" smtClean="0"/>
              <a:t>.</a:t>
            </a:r>
          </a:p>
          <a:p>
            <a:pPr fontAlgn="auto">
              <a:spcAft>
                <a:spcPts val="0"/>
              </a:spcAft>
              <a:buFont typeface="Arial" pitchFamily="34" charset="0"/>
              <a:buChar char="•"/>
              <a:defRPr/>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Penyakit Impetigo </a:t>
            </a:r>
          </a:p>
        </p:txBody>
      </p:sp>
      <p:pic>
        <p:nvPicPr>
          <p:cNvPr id="38916" name="Content Placeholder 4" descr="penyakit kulit impetigo">
            <a:hlinkClick r:id="rId2"/>
          </p:cNvPr>
          <p:cNvPicPr>
            <a:picLocks noGrp="1"/>
          </p:cNvPicPr>
          <p:nvPr>
            <p:ph sz="half" idx="1"/>
          </p:nvPr>
        </p:nvPicPr>
        <p:blipFill>
          <a:blip r:embed="rId3"/>
          <a:stretch>
            <a:fillRect/>
          </a:stretch>
        </p:blipFill>
        <p:spPr>
          <a:xfrm>
            <a:off x="1143000" y="3051969"/>
            <a:ext cx="2667000" cy="1714500"/>
          </a:xfrm>
        </p:spPr>
      </p:pic>
      <p:sp>
        <p:nvSpPr>
          <p:cNvPr id="4" name="Content Placeholder 3"/>
          <p:cNvSpPr>
            <a:spLocks noGrp="1"/>
          </p:cNvSpPr>
          <p:nvPr>
            <p:ph sz="half" idx="2"/>
          </p:nvPr>
        </p:nvSpPr>
        <p:spPr/>
        <p:txBody>
          <a:bodyPr rtlCol="0">
            <a:normAutofit fontScale="70000" lnSpcReduction="20000"/>
          </a:bodyPr>
          <a:lstStyle/>
          <a:p>
            <a:pPr fontAlgn="auto">
              <a:spcAft>
                <a:spcPts val="0"/>
              </a:spcAft>
              <a:buFont typeface="Arial" pitchFamily="34" charset="0"/>
              <a:buChar char="•"/>
              <a:defRPr/>
            </a:pPr>
            <a:r>
              <a:rPr lang="en-US" dirty="0" smtClean="0"/>
              <a:t> Impetigo </a:t>
            </a:r>
            <a:r>
              <a:rPr lang="en-US" dirty="0" err="1" smtClean="0"/>
              <a:t>adalah</a:t>
            </a:r>
            <a:r>
              <a:rPr lang="en-US" dirty="0" smtClean="0"/>
              <a:t> </a:t>
            </a:r>
            <a:r>
              <a:rPr lang="en-US" dirty="0" err="1" smtClean="0"/>
              <a:t>penyakit</a:t>
            </a:r>
            <a:r>
              <a:rPr lang="en-US" dirty="0" smtClean="0"/>
              <a:t> </a:t>
            </a:r>
            <a:r>
              <a:rPr lang="en-US" dirty="0" err="1" smtClean="0"/>
              <a:t>kulit</a:t>
            </a:r>
            <a:r>
              <a:rPr lang="en-US" dirty="0" smtClean="0"/>
              <a:t> </a:t>
            </a:r>
            <a:r>
              <a:rPr lang="en-US" dirty="0" err="1" smtClean="0"/>
              <a:t>menular</a:t>
            </a:r>
            <a:r>
              <a:rPr lang="en-US" dirty="0" smtClean="0"/>
              <a:t> yang </a:t>
            </a:r>
            <a:r>
              <a:rPr lang="en-US" dirty="0" err="1" smtClean="0"/>
              <a:t>biasanya</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bakteri</a:t>
            </a:r>
            <a:r>
              <a:rPr lang="en-US" dirty="0" smtClean="0"/>
              <a:t>. Impetigo </a:t>
            </a:r>
            <a:r>
              <a:rPr lang="en-US" dirty="0" err="1" smtClean="0"/>
              <a:t>menyebabkan</a:t>
            </a:r>
            <a:r>
              <a:rPr lang="en-US" dirty="0" smtClean="0"/>
              <a:t> </a:t>
            </a:r>
            <a:r>
              <a:rPr lang="en-US" dirty="0" err="1" smtClean="0"/>
              <a:t>kulit</a:t>
            </a:r>
            <a:r>
              <a:rPr lang="en-US" dirty="0" smtClean="0"/>
              <a:t> </a:t>
            </a:r>
            <a:r>
              <a:rPr lang="en-US" dirty="0" err="1" smtClean="0"/>
              <a:t>menjadi</a:t>
            </a:r>
            <a:r>
              <a:rPr lang="en-US" dirty="0" smtClean="0"/>
              <a:t> </a:t>
            </a:r>
            <a:r>
              <a:rPr lang="en-US" dirty="0" err="1" smtClean="0"/>
              <a:t>gatal</a:t>
            </a:r>
            <a:r>
              <a:rPr lang="en-US" dirty="0" smtClean="0"/>
              <a:t>, </a:t>
            </a:r>
            <a:r>
              <a:rPr lang="en-US" dirty="0" err="1" smtClean="0"/>
              <a:t>melepuh</a:t>
            </a:r>
            <a:r>
              <a:rPr lang="en-US" dirty="0" smtClean="0"/>
              <a:t> </a:t>
            </a:r>
            <a:r>
              <a:rPr lang="en-US" dirty="0" err="1" smtClean="0"/>
              <a:t>berisi</a:t>
            </a:r>
            <a:r>
              <a:rPr lang="en-US" dirty="0" smtClean="0"/>
              <a:t> </a:t>
            </a:r>
            <a:r>
              <a:rPr lang="en-US" dirty="0" err="1" smtClean="0"/>
              <a:t>cairan</a:t>
            </a:r>
            <a:r>
              <a:rPr lang="en-US" dirty="0" smtClean="0"/>
              <a:t> </a:t>
            </a:r>
            <a:r>
              <a:rPr lang="en-US" dirty="0" err="1" smtClean="0"/>
              <a:t>dan</a:t>
            </a:r>
            <a:r>
              <a:rPr lang="en-US" dirty="0" smtClean="0"/>
              <a:t> </a:t>
            </a:r>
            <a:r>
              <a:rPr lang="en-US" dirty="0" err="1" smtClean="0"/>
              <a:t>kulit</a:t>
            </a:r>
            <a:r>
              <a:rPr lang="en-US" dirty="0" smtClean="0"/>
              <a:t> </a:t>
            </a:r>
            <a:r>
              <a:rPr lang="en-US" dirty="0" err="1" smtClean="0"/>
              <a:t>menjadi</a:t>
            </a:r>
            <a:r>
              <a:rPr lang="en-US" dirty="0" smtClean="0"/>
              <a:t> </a:t>
            </a:r>
            <a:r>
              <a:rPr lang="en-US" dirty="0" err="1" smtClean="0"/>
              <a:t>merah</a:t>
            </a:r>
            <a:r>
              <a:rPr lang="en-US" dirty="0" smtClean="0"/>
              <a:t>. Impetigo </a:t>
            </a:r>
            <a:r>
              <a:rPr lang="en-US" dirty="0" err="1" smtClean="0"/>
              <a:t>sangat</a:t>
            </a:r>
            <a:r>
              <a:rPr lang="en-US" dirty="0" smtClean="0"/>
              <a:t> </a:t>
            </a:r>
            <a:r>
              <a:rPr lang="en-US" dirty="0" err="1" smtClean="0"/>
              <a:t>mudah</a:t>
            </a:r>
            <a:r>
              <a:rPr lang="en-US" dirty="0" smtClean="0"/>
              <a:t> </a:t>
            </a:r>
            <a:r>
              <a:rPr lang="en-US" dirty="0" err="1" smtClean="0"/>
              <a:t>terjadi</a:t>
            </a:r>
            <a:r>
              <a:rPr lang="en-US" dirty="0" smtClean="0"/>
              <a:t> </a:t>
            </a:r>
            <a:r>
              <a:rPr lang="en-US" dirty="0" err="1" smtClean="0"/>
              <a:t>pada</a:t>
            </a:r>
            <a:r>
              <a:rPr lang="en-US" dirty="0" smtClean="0"/>
              <a:t> </a:t>
            </a:r>
            <a:r>
              <a:rPr lang="en-US" dirty="0" err="1" smtClean="0"/>
              <a:t>anak</a:t>
            </a:r>
            <a:r>
              <a:rPr lang="en-US" dirty="0" smtClean="0"/>
              <a:t> </a:t>
            </a:r>
            <a:r>
              <a:rPr lang="en-US" dirty="0" err="1" smtClean="0"/>
              <a:t>berusia</a:t>
            </a:r>
            <a:r>
              <a:rPr lang="en-US" dirty="0" smtClean="0"/>
              <a:t> </a:t>
            </a:r>
            <a:r>
              <a:rPr lang="en-US" dirty="0" err="1" smtClean="0"/>
              <a:t>dua</a:t>
            </a:r>
            <a:r>
              <a:rPr lang="en-US" dirty="0" smtClean="0"/>
              <a:t> </a:t>
            </a:r>
            <a:r>
              <a:rPr lang="en-US" dirty="0" err="1" smtClean="0"/>
              <a:t>sampai</a:t>
            </a:r>
            <a:r>
              <a:rPr lang="en-US" dirty="0" smtClean="0"/>
              <a:t> </a:t>
            </a:r>
            <a:r>
              <a:rPr lang="en-US" dirty="0" err="1" smtClean="0"/>
              <a:t>enam</a:t>
            </a:r>
            <a:r>
              <a:rPr lang="en-US" dirty="0" smtClean="0"/>
              <a:t> </a:t>
            </a:r>
            <a:r>
              <a:rPr lang="en-US" dirty="0" err="1" smtClean="0"/>
              <a:t>tahun</a:t>
            </a:r>
            <a:r>
              <a:rPr lang="en-US" dirty="0" smtClean="0"/>
              <a:t>. </a:t>
            </a:r>
            <a:r>
              <a:rPr lang="en-US" dirty="0" err="1" smtClean="0"/>
              <a:t>Bakteri</a:t>
            </a:r>
            <a:r>
              <a:rPr lang="en-US" dirty="0" smtClean="0"/>
              <a:t> </a:t>
            </a:r>
            <a:r>
              <a:rPr lang="en-US" dirty="0" err="1" smtClean="0"/>
              <a:t>biasanya</a:t>
            </a:r>
            <a:r>
              <a:rPr lang="en-US" dirty="0" smtClean="0"/>
              <a:t> </a:t>
            </a:r>
            <a:r>
              <a:rPr lang="en-US" dirty="0" err="1" smtClean="0"/>
              <a:t>masuk</a:t>
            </a:r>
            <a:r>
              <a:rPr lang="en-US" dirty="0" smtClean="0"/>
              <a:t> </a:t>
            </a:r>
            <a:r>
              <a:rPr lang="en-US" dirty="0" err="1" smtClean="0"/>
              <a:t>ke</a:t>
            </a:r>
            <a:r>
              <a:rPr lang="en-US" dirty="0" smtClean="0"/>
              <a:t> </a:t>
            </a:r>
            <a:r>
              <a:rPr lang="en-US" dirty="0" err="1" smtClean="0"/>
              <a:t>dalam</a:t>
            </a:r>
            <a:r>
              <a:rPr lang="en-US" dirty="0" smtClean="0"/>
              <a:t> </a:t>
            </a:r>
            <a:r>
              <a:rPr lang="en-US" dirty="0" err="1" smtClean="0"/>
              <a:t>kulit</a:t>
            </a:r>
            <a:r>
              <a:rPr lang="en-US" dirty="0" smtClean="0"/>
              <a:t> </a:t>
            </a:r>
            <a:r>
              <a:rPr lang="en-US" dirty="0" err="1" smtClean="0"/>
              <a:t>melalui</a:t>
            </a:r>
            <a:r>
              <a:rPr lang="en-US" dirty="0" smtClean="0"/>
              <a:t> </a:t>
            </a:r>
            <a:r>
              <a:rPr lang="en-US" dirty="0" err="1" smtClean="0"/>
              <a:t>gigitan</a:t>
            </a:r>
            <a:r>
              <a:rPr lang="en-US" dirty="0" smtClean="0"/>
              <a:t> </a:t>
            </a:r>
            <a:r>
              <a:rPr lang="en-US" dirty="0" err="1" smtClean="0"/>
              <a:t>serangga</a:t>
            </a:r>
            <a:r>
              <a:rPr lang="en-US" dirty="0" smtClean="0"/>
              <a:t>, </a:t>
            </a:r>
            <a:r>
              <a:rPr lang="en-US" dirty="0" err="1" smtClean="0"/>
              <a:t>luka</a:t>
            </a:r>
            <a:r>
              <a:rPr lang="en-US" dirty="0" smtClean="0"/>
              <a:t>, </a:t>
            </a:r>
            <a:r>
              <a:rPr lang="en-US" dirty="0" err="1" smtClean="0"/>
              <a:t>atau</a:t>
            </a:r>
            <a:r>
              <a:rPr lang="en-US" dirty="0" smtClean="0"/>
              <a:t> </a:t>
            </a:r>
            <a:r>
              <a:rPr lang="en-US" dirty="0" err="1" smtClean="0"/>
              <a:t>goresan</a:t>
            </a:r>
            <a:r>
              <a:rPr lang="en-US" dirty="0" smtClean="0"/>
              <a:t>. </a:t>
            </a:r>
            <a:r>
              <a:rPr lang="en-US" dirty="0" err="1" smtClean="0"/>
              <a:t>Kebersihan</a:t>
            </a:r>
            <a:r>
              <a:rPr lang="en-US" dirty="0" smtClean="0"/>
              <a:t> </a:t>
            </a:r>
            <a:r>
              <a:rPr lang="en-US" dirty="0" err="1" smtClean="0"/>
              <a:t>sangat</a:t>
            </a:r>
            <a:r>
              <a:rPr lang="en-US" dirty="0" smtClean="0"/>
              <a:t> </a:t>
            </a:r>
            <a:r>
              <a:rPr lang="en-US" dirty="0" err="1" smtClean="0"/>
              <a:t>penting</a:t>
            </a:r>
            <a:r>
              <a:rPr lang="en-US" dirty="0" smtClean="0"/>
              <a:t> </a:t>
            </a:r>
            <a:r>
              <a:rPr lang="en-US" dirty="0" err="1" smtClean="0"/>
              <a:t>bagi</a:t>
            </a:r>
            <a:r>
              <a:rPr lang="en-US" dirty="0" smtClean="0"/>
              <a:t> </a:t>
            </a:r>
            <a:r>
              <a:rPr lang="en-US" dirty="0" err="1" smtClean="0"/>
              <a:t>orang</a:t>
            </a:r>
            <a:r>
              <a:rPr lang="en-US" dirty="0" smtClean="0"/>
              <a:t> yang </a:t>
            </a:r>
            <a:r>
              <a:rPr lang="en-US" dirty="0" err="1" smtClean="0"/>
              <a:t>mengalami</a:t>
            </a:r>
            <a:r>
              <a:rPr lang="en-US" dirty="0" smtClean="0"/>
              <a:t> impetigo.</a:t>
            </a:r>
          </a:p>
          <a:p>
            <a:pPr fontAlgn="auto">
              <a:spcAft>
                <a:spcPts val="0"/>
              </a:spcAft>
              <a:buFont typeface="Arial" pitchFamily="34" charset="0"/>
              <a:buChar char="•"/>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Penyakit Herpes </a:t>
            </a:r>
          </a:p>
        </p:txBody>
      </p:sp>
      <p:pic>
        <p:nvPicPr>
          <p:cNvPr id="39940" name="Content Placeholder 4" descr="penyakit kulit herpes">
            <a:hlinkClick r:id="rId2"/>
          </p:cNvPr>
          <p:cNvPicPr>
            <a:picLocks noGrp="1"/>
          </p:cNvPicPr>
          <p:nvPr>
            <p:ph sz="half" idx="1"/>
          </p:nvPr>
        </p:nvPicPr>
        <p:blipFill>
          <a:blip r:embed="rId3"/>
          <a:stretch>
            <a:fillRect/>
          </a:stretch>
        </p:blipFill>
        <p:spPr>
          <a:xfrm>
            <a:off x="952500" y="2632869"/>
            <a:ext cx="3048000" cy="2552700"/>
          </a:xfrm>
        </p:spPr>
      </p:pic>
      <p:sp>
        <p:nvSpPr>
          <p:cNvPr id="4" name="Content Placeholder 3"/>
          <p:cNvSpPr>
            <a:spLocks noGrp="1"/>
          </p:cNvSpPr>
          <p:nvPr>
            <p:ph sz="half" idx="2"/>
          </p:nvPr>
        </p:nvSpPr>
        <p:spPr/>
        <p:txBody>
          <a:bodyPr rtlCol="0">
            <a:normAutofit fontScale="70000" lnSpcReduction="20000"/>
          </a:bodyPr>
          <a:lstStyle/>
          <a:p>
            <a:pPr fontAlgn="auto">
              <a:spcAft>
                <a:spcPts val="0"/>
              </a:spcAft>
              <a:buFont typeface="Arial" pitchFamily="34" charset="0"/>
              <a:buChar char="•"/>
              <a:defRPr/>
            </a:pPr>
            <a:r>
              <a:rPr lang="en-US" dirty="0" smtClean="0"/>
              <a:t>Herpes </a:t>
            </a:r>
            <a:r>
              <a:rPr lang="en-US" dirty="0" err="1" smtClean="0"/>
              <a:t>adalah</a:t>
            </a:r>
            <a:r>
              <a:rPr lang="en-US" dirty="0" smtClean="0"/>
              <a:t> </a:t>
            </a:r>
            <a:r>
              <a:rPr lang="en-US" dirty="0" err="1" smtClean="0"/>
              <a:t>penyakit</a:t>
            </a:r>
            <a:r>
              <a:rPr lang="en-US" dirty="0" smtClean="0"/>
              <a:t> </a:t>
            </a:r>
            <a:r>
              <a:rPr lang="en-US" dirty="0" err="1" smtClean="0"/>
              <a:t>kulit</a:t>
            </a:r>
            <a:r>
              <a:rPr lang="en-US" dirty="0" smtClean="0"/>
              <a:t> </a:t>
            </a:r>
            <a:r>
              <a:rPr lang="en-US" dirty="0" err="1" smtClean="0"/>
              <a:t>menular</a:t>
            </a:r>
            <a:r>
              <a:rPr lang="en-US" dirty="0" smtClean="0"/>
              <a:t> yang </a:t>
            </a:r>
            <a:r>
              <a:rPr lang="en-US" dirty="0" err="1" smtClean="0"/>
              <a:t>disebabkan</a:t>
            </a:r>
            <a:r>
              <a:rPr lang="en-US" dirty="0" smtClean="0"/>
              <a:t> </a:t>
            </a:r>
            <a:r>
              <a:rPr lang="en-US" dirty="0" err="1" smtClean="0"/>
              <a:t>oleh</a:t>
            </a:r>
            <a:r>
              <a:rPr lang="en-US" dirty="0" smtClean="0"/>
              <a:t> </a:t>
            </a:r>
            <a:r>
              <a:rPr lang="en-US" dirty="0" err="1" smtClean="0"/>
              <a:t>infeksi</a:t>
            </a:r>
            <a:r>
              <a:rPr lang="en-US" dirty="0" smtClean="0"/>
              <a:t> virus </a:t>
            </a:r>
            <a:r>
              <a:rPr lang="en-US" dirty="0" err="1" smtClean="0"/>
              <a:t>dan</a:t>
            </a:r>
            <a:r>
              <a:rPr lang="en-US" dirty="0" smtClean="0"/>
              <a:t> </a:t>
            </a:r>
            <a:r>
              <a:rPr lang="en-US" dirty="0" err="1" smtClean="0"/>
              <a:t>bakteri</a:t>
            </a:r>
            <a:r>
              <a:rPr lang="en-US" dirty="0" smtClean="0"/>
              <a:t>, </a:t>
            </a:r>
            <a:r>
              <a:rPr lang="en-US" dirty="0" err="1" smtClean="0"/>
              <a:t>dimana</a:t>
            </a:r>
            <a:r>
              <a:rPr lang="en-US" dirty="0" smtClean="0"/>
              <a:t> virus </a:t>
            </a:r>
            <a:r>
              <a:rPr lang="en-US" dirty="0" err="1" smtClean="0"/>
              <a:t>dan</a:t>
            </a:r>
            <a:r>
              <a:rPr lang="en-US" dirty="0" smtClean="0"/>
              <a:t> </a:t>
            </a:r>
            <a:r>
              <a:rPr lang="en-US" dirty="0" err="1" smtClean="0"/>
              <a:t>bakteri</a:t>
            </a:r>
            <a:r>
              <a:rPr lang="en-US" dirty="0" smtClean="0"/>
              <a:t> </a:t>
            </a:r>
            <a:r>
              <a:rPr lang="en-US" dirty="0" err="1" smtClean="0"/>
              <a:t>penyebab</a:t>
            </a:r>
            <a:r>
              <a:rPr lang="en-US" dirty="0" smtClean="0"/>
              <a:t> herpes </a:t>
            </a:r>
            <a:r>
              <a:rPr lang="en-US" dirty="0" err="1" smtClean="0"/>
              <a:t>itulah</a:t>
            </a:r>
            <a:r>
              <a:rPr lang="en-US" dirty="0" smtClean="0"/>
              <a:t> yang </a:t>
            </a:r>
            <a:r>
              <a:rPr lang="en-US" dirty="0" err="1" smtClean="0"/>
              <a:t>membedakan</a:t>
            </a:r>
            <a:r>
              <a:rPr lang="en-US" dirty="0" smtClean="0"/>
              <a:t> </a:t>
            </a:r>
            <a:r>
              <a:rPr lang="en-US" dirty="0" err="1" smtClean="0"/>
              <a:t>jenis</a:t>
            </a:r>
            <a:r>
              <a:rPr lang="en-US" dirty="0" smtClean="0"/>
              <a:t> </a:t>
            </a:r>
            <a:r>
              <a:rPr lang="en-US" dirty="0" err="1" smtClean="0"/>
              <a:t>penyakit</a:t>
            </a:r>
            <a:r>
              <a:rPr lang="en-US" dirty="0" smtClean="0"/>
              <a:t> herpes yang </a:t>
            </a:r>
            <a:r>
              <a:rPr lang="en-US" dirty="0" err="1" smtClean="0"/>
              <a:t>diderita</a:t>
            </a:r>
            <a:r>
              <a:rPr lang="en-US" dirty="0" smtClean="0"/>
              <a:t>, </a:t>
            </a:r>
            <a:r>
              <a:rPr lang="en-US" dirty="0" err="1" smtClean="0"/>
              <a:t>karena</a:t>
            </a:r>
            <a:r>
              <a:rPr lang="en-US" dirty="0" smtClean="0"/>
              <a:t> </a:t>
            </a:r>
            <a:r>
              <a:rPr lang="en-US" dirty="0" err="1" smtClean="0"/>
              <a:t>ada</a:t>
            </a:r>
            <a:r>
              <a:rPr lang="en-US" dirty="0" smtClean="0"/>
              <a:t> </a:t>
            </a:r>
            <a:r>
              <a:rPr lang="en-US" dirty="0" err="1" smtClean="0"/>
              <a:t>beberapa</a:t>
            </a:r>
            <a:r>
              <a:rPr lang="en-US" dirty="0" smtClean="0"/>
              <a:t> virus yang </a:t>
            </a:r>
            <a:r>
              <a:rPr lang="en-US" dirty="0" err="1" smtClean="0"/>
              <a:t>dapat</a:t>
            </a:r>
            <a:r>
              <a:rPr lang="en-US" dirty="0" smtClean="0"/>
              <a:t> </a:t>
            </a:r>
            <a:r>
              <a:rPr lang="en-US" dirty="0" err="1" smtClean="0"/>
              <a:t>mengakibatkan</a:t>
            </a:r>
            <a:r>
              <a:rPr lang="en-US" dirty="0" smtClean="0"/>
              <a:t> </a:t>
            </a:r>
            <a:r>
              <a:rPr lang="en-US" dirty="0" err="1" smtClean="0"/>
              <a:t>penyakit</a:t>
            </a:r>
            <a:r>
              <a:rPr lang="en-US" dirty="0" smtClean="0"/>
              <a:t> herpes </a:t>
            </a:r>
            <a:r>
              <a:rPr lang="en-US" dirty="0" err="1" smtClean="0"/>
              <a:t>diantaranya</a:t>
            </a:r>
            <a:r>
              <a:rPr lang="en-US" dirty="0" smtClean="0"/>
              <a:t> </a:t>
            </a:r>
            <a:r>
              <a:rPr lang="en-US" dirty="0" err="1" smtClean="0"/>
              <a:t>adalah</a:t>
            </a:r>
            <a:r>
              <a:rPr lang="en-US" dirty="0" smtClean="0"/>
              <a:t> virus </a:t>
            </a:r>
            <a:r>
              <a:rPr lang="en-US" dirty="0" err="1" smtClean="0"/>
              <a:t>varicella</a:t>
            </a:r>
            <a:r>
              <a:rPr lang="en-US" dirty="0" smtClean="0"/>
              <a:t> zoster </a:t>
            </a:r>
            <a:r>
              <a:rPr lang="en-US" dirty="0" err="1" smtClean="0"/>
              <a:t>dan</a:t>
            </a:r>
            <a:r>
              <a:rPr lang="en-US" dirty="0" smtClean="0"/>
              <a:t> virus herpes </a:t>
            </a:r>
            <a:r>
              <a:rPr lang="en-US" dirty="0" err="1" smtClean="0"/>
              <a:t>simpleks</a:t>
            </a:r>
            <a:r>
              <a:rPr lang="en-US" dirty="0" smtClean="0"/>
              <a:t> </a:t>
            </a:r>
            <a:r>
              <a:rPr lang="en-US" dirty="0" err="1" smtClean="0"/>
              <a:t>atau</a:t>
            </a:r>
            <a:r>
              <a:rPr lang="en-US" dirty="0" smtClean="0"/>
              <a:t> </a:t>
            </a:r>
            <a:r>
              <a:rPr lang="en-US" dirty="0" err="1" smtClean="0"/>
              <a:t>biasa</a:t>
            </a:r>
            <a:r>
              <a:rPr lang="en-US" dirty="0" smtClean="0"/>
              <a:t> </a:t>
            </a:r>
            <a:r>
              <a:rPr lang="en-US" dirty="0" err="1" smtClean="0"/>
              <a:t>dikenal</a:t>
            </a:r>
            <a:r>
              <a:rPr lang="en-US" dirty="0" smtClean="0"/>
              <a:t> </a:t>
            </a:r>
            <a:r>
              <a:rPr lang="en-US" dirty="0" err="1" smtClean="0"/>
              <a:t>dengan</a:t>
            </a:r>
            <a:r>
              <a:rPr lang="en-US" dirty="0" smtClean="0"/>
              <a:t> virus HSV. </a:t>
            </a:r>
            <a:r>
              <a:rPr lang="en-US" dirty="0" err="1" smtClean="0"/>
              <a:t>Berikut</a:t>
            </a:r>
            <a:r>
              <a:rPr lang="en-US" dirty="0" smtClean="0"/>
              <a:t> </a:t>
            </a:r>
            <a:r>
              <a:rPr lang="en-US" dirty="0" err="1" smtClean="0"/>
              <a:t>klasifikasi</a:t>
            </a:r>
            <a:r>
              <a:rPr lang="en-US" dirty="0" smtClean="0"/>
              <a:t> </a:t>
            </a:r>
            <a:r>
              <a:rPr lang="en-US" dirty="0" err="1" smtClean="0"/>
              <a:t>penyakit</a:t>
            </a:r>
            <a:r>
              <a:rPr lang="en-US" dirty="0" smtClean="0"/>
              <a:t> herpes </a:t>
            </a:r>
            <a:r>
              <a:rPr lang="en-US" dirty="0" err="1" smtClean="0"/>
              <a:t>berdasarkan</a:t>
            </a:r>
            <a:r>
              <a:rPr lang="en-US" dirty="0" smtClean="0"/>
              <a:t> </a:t>
            </a:r>
            <a:r>
              <a:rPr lang="en-US" dirty="0" err="1" smtClean="0"/>
              <a:t>penyebabnya</a:t>
            </a:r>
            <a:r>
              <a:rPr lang="en-US" dirty="0" smtClean="0"/>
              <a:t> :</a:t>
            </a:r>
          </a:p>
          <a:p>
            <a:pPr fontAlgn="auto">
              <a:spcAft>
                <a:spcPts val="0"/>
              </a:spcAft>
              <a:buFont typeface="Arial" pitchFamily="34" charset="0"/>
              <a:buChar char="•"/>
              <a:defRPr/>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endParaRPr lang="id-ID" smtClean="0"/>
          </a:p>
        </p:txBody>
      </p:sp>
      <p:sp>
        <p:nvSpPr>
          <p:cNvPr id="6" name="Content Placeholder 5"/>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smtClean="0"/>
              <a:t>Herpes zoster </a:t>
            </a:r>
            <a:r>
              <a:rPr lang="en-US" dirty="0" err="1" smtClean="0"/>
              <a:t>adalah</a:t>
            </a:r>
            <a:r>
              <a:rPr lang="en-US" dirty="0" smtClean="0"/>
              <a:t> </a:t>
            </a:r>
            <a:r>
              <a:rPr lang="en-US" dirty="0" err="1" smtClean="0"/>
              <a:t>jenis</a:t>
            </a:r>
            <a:r>
              <a:rPr lang="en-US" dirty="0" smtClean="0"/>
              <a:t> </a:t>
            </a:r>
            <a:r>
              <a:rPr lang="en-US" dirty="0" err="1" smtClean="0"/>
              <a:t>penyakit</a:t>
            </a:r>
            <a:r>
              <a:rPr lang="en-US" dirty="0" smtClean="0"/>
              <a:t> herpes yang </a:t>
            </a:r>
            <a:r>
              <a:rPr lang="en-US" dirty="0" err="1" smtClean="0"/>
              <a:t>disebabkan</a:t>
            </a:r>
            <a:r>
              <a:rPr lang="en-US" dirty="0" smtClean="0"/>
              <a:t> </a:t>
            </a:r>
            <a:r>
              <a:rPr lang="en-US" dirty="0" err="1" smtClean="0"/>
              <a:t>oleh</a:t>
            </a:r>
            <a:r>
              <a:rPr lang="en-US" dirty="0" smtClean="0"/>
              <a:t> virus </a:t>
            </a:r>
            <a:r>
              <a:rPr lang="en-US" dirty="0" err="1" smtClean="0"/>
              <a:t>varicella</a:t>
            </a:r>
            <a:r>
              <a:rPr lang="en-US" dirty="0" smtClean="0"/>
              <a:t> zoster, virus yang </a:t>
            </a:r>
            <a:r>
              <a:rPr lang="en-US" dirty="0" err="1" smtClean="0"/>
              <a:t>juga</a:t>
            </a:r>
            <a:r>
              <a:rPr lang="en-US" dirty="0" smtClean="0"/>
              <a:t> </a:t>
            </a:r>
            <a:r>
              <a:rPr lang="en-US" dirty="0" err="1" smtClean="0"/>
              <a:t>menyebabkan</a:t>
            </a:r>
            <a:r>
              <a:rPr lang="en-US" dirty="0" smtClean="0"/>
              <a:t> </a:t>
            </a:r>
            <a:r>
              <a:rPr lang="en-US" dirty="0" err="1" smtClean="0"/>
              <a:t>penyakit</a:t>
            </a:r>
            <a:r>
              <a:rPr lang="en-US" dirty="0" smtClean="0"/>
              <a:t> </a:t>
            </a:r>
            <a:r>
              <a:rPr lang="en-US" dirty="0" err="1" smtClean="0"/>
              <a:t>cacar</a:t>
            </a:r>
            <a:r>
              <a:rPr lang="en-US" dirty="0" smtClean="0"/>
              <a:t> air, </a:t>
            </a:r>
            <a:r>
              <a:rPr lang="en-US" dirty="0" err="1" smtClean="0"/>
              <a:t>jadi</a:t>
            </a:r>
            <a:r>
              <a:rPr lang="en-US" dirty="0" smtClean="0"/>
              <a:t> </a:t>
            </a:r>
            <a:r>
              <a:rPr lang="en-US" dirty="0" err="1" smtClean="0"/>
              <a:t>penyakit</a:t>
            </a:r>
            <a:r>
              <a:rPr lang="en-US" dirty="0" smtClean="0"/>
              <a:t> herpes </a:t>
            </a:r>
            <a:r>
              <a:rPr lang="en-US" dirty="0" err="1" smtClean="0"/>
              <a:t>jenis</a:t>
            </a:r>
            <a:r>
              <a:rPr lang="en-US" dirty="0" smtClean="0"/>
              <a:t> </a:t>
            </a:r>
            <a:r>
              <a:rPr lang="en-US" dirty="0" err="1" smtClean="0"/>
              <a:t>ini</a:t>
            </a:r>
            <a:r>
              <a:rPr lang="en-US" dirty="0" smtClean="0"/>
              <a:t> </a:t>
            </a:r>
            <a:r>
              <a:rPr lang="en-US" dirty="0" err="1" smtClean="0"/>
              <a:t>bukan</a:t>
            </a:r>
            <a:r>
              <a:rPr lang="en-US" dirty="0" smtClean="0"/>
              <a:t> </a:t>
            </a:r>
            <a:r>
              <a:rPr lang="en-US" dirty="0" err="1" smtClean="0"/>
              <a:t>penyakit</a:t>
            </a:r>
            <a:r>
              <a:rPr lang="en-US" dirty="0" smtClean="0"/>
              <a:t> herpes </a:t>
            </a:r>
            <a:r>
              <a:rPr lang="en-US" dirty="0" err="1" smtClean="0"/>
              <a:t>menular</a:t>
            </a:r>
            <a:r>
              <a:rPr lang="en-US" dirty="0" smtClean="0"/>
              <a:t> </a:t>
            </a:r>
            <a:r>
              <a:rPr lang="en-US" dirty="0" err="1" smtClean="0"/>
              <a:t>seksual</a:t>
            </a:r>
            <a:r>
              <a:rPr lang="en-US" dirty="0" smtClean="0"/>
              <a:t> </a:t>
            </a:r>
            <a:r>
              <a:rPr lang="en-US" dirty="0" err="1" smtClean="0"/>
              <a:t>seperti</a:t>
            </a:r>
            <a:r>
              <a:rPr lang="en-US" dirty="0" smtClean="0"/>
              <a:t> yang </a:t>
            </a:r>
            <a:r>
              <a:rPr lang="en-US" dirty="0" err="1" smtClean="0"/>
              <a:t>banyak</a:t>
            </a:r>
            <a:r>
              <a:rPr lang="en-US" dirty="0" smtClean="0"/>
              <a:t> </a:t>
            </a:r>
            <a:r>
              <a:rPr lang="en-US" dirty="0" err="1" smtClean="0"/>
              <a:t>orang</a:t>
            </a:r>
            <a:r>
              <a:rPr lang="en-US" dirty="0" smtClean="0"/>
              <a:t> </a:t>
            </a:r>
            <a:r>
              <a:rPr lang="en-US" dirty="0" err="1" smtClean="0"/>
              <a:t>ketahui</a:t>
            </a:r>
            <a:r>
              <a:rPr lang="en-US" dirty="0" smtClean="0"/>
              <a:t> </a:t>
            </a:r>
            <a:r>
              <a:rPr lang="en-US" dirty="0" err="1" smtClean="0"/>
              <a:t>selama</a:t>
            </a:r>
            <a:r>
              <a:rPr lang="en-US" dirty="0" smtClean="0"/>
              <a:t> </a:t>
            </a:r>
            <a:r>
              <a:rPr lang="en-US" dirty="0" err="1" smtClean="0"/>
              <a:t>ini</a:t>
            </a:r>
            <a:r>
              <a:rPr lang="en-US" dirty="0" smtClean="0"/>
              <a:t>.</a:t>
            </a:r>
          </a:p>
          <a:p>
            <a:pPr fontAlgn="auto">
              <a:spcAft>
                <a:spcPts val="0"/>
              </a:spcAft>
              <a:buFont typeface="Arial" pitchFamily="34" charset="0"/>
              <a:buChar char="•"/>
              <a:defRPr/>
            </a:pPr>
            <a:r>
              <a:rPr lang="en-US" dirty="0" smtClean="0"/>
              <a:t>Herpes </a:t>
            </a:r>
            <a:r>
              <a:rPr lang="en-US" dirty="0" err="1" smtClean="0"/>
              <a:t>simpleks</a:t>
            </a:r>
            <a:r>
              <a:rPr lang="en-US" dirty="0" smtClean="0"/>
              <a:t> </a:t>
            </a:r>
            <a:r>
              <a:rPr lang="en-US" dirty="0" err="1" smtClean="0"/>
              <a:t>adalah</a:t>
            </a:r>
            <a:r>
              <a:rPr lang="en-US" dirty="0" smtClean="0"/>
              <a:t> </a:t>
            </a:r>
            <a:r>
              <a:rPr lang="en-US" dirty="0" err="1" smtClean="0"/>
              <a:t>jenis</a:t>
            </a:r>
            <a:r>
              <a:rPr lang="en-US" dirty="0" smtClean="0"/>
              <a:t> </a:t>
            </a:r>
            <a:r>
              <a:rPr lang="en-US" dirty="0" err="1" smtClean="0"/>
              <a:t>penyakit</a:t>
            </a:r>
            <a:r>
              <a:rPr lang="en-US" dirty="0" smtClean="0"/>
              <a:t> herpes yang </a:t>
            </a:r>
            <a:r>
              <a:rPr lang="en-US" dirty="0" err="1" smtClean="0"/>
              <a:t>disebabkan</a:t>
            </a:r>
            <a:r>
              <a:rPr lang="en-US" dirty="0" smtClean="0"/>
              <a:t> </a:t>
            </a:r>
            <a:r>
              <a:rPr lang="en-US" dirty="0" err="1" smtClean="0"/>
              <a:t>oleh</a:t>
            </a:r>
            <a:r>
              <a:rPr lang="en-US" dirty="0" smtClean="0"/>
              <a:t> virus herpes </a:t>
            </a:r>
            <a:r>
              <a:rPr lang="en-US" dirty="0" err="1" smtClean="0"/>
              <a:t>simpleks</a:t>
            </a:r>
            <a:r>
              <a:rPr lang="en-US" dirty="0" smtClean="0"/>
              <a:t> </a:t>
            </a:r>
            <a:r>
              <a:rPr lang="en-US" dirty="0" err="1" smtClean="0"/>
              <a:t>atau</a:t>
            </a:r>
            <a:r>
              <a:rPr lang="en-US" dirty="0" smtClean="0"/>
              <a:t> virus HSV. </a:t>
            </a:r>
            <a:r>
              <a:rPr lang="en-US" dirty="0" err="1" smtClean="0"/>
              <a:t>Namun</a:t>
            </a:r>
            <a:r>
              <a:rPr lang="en-US" dirty="0" smtClean="0"/>
              <a:t> herpes </a:t>
            </a:r>
            <a:r>
              <a:rPr lang="en-US" dirty="0" err="1" smtClean="0"/>
              <a:t>jenis</a:t>
            </a:r>
            <a:r>
              <a:rPr lang="en-US" dirty="0" smtClean="0"/>
              <a:t> </a:t>
            </a:r>
            <a:r>
              <a:rPr lang="en-US" dirty="0" err="1" smtClean="0"/>
              <a:t>ini</a:t>
            </a:r>
            <a:r>
              <a:rPr lang="en-US" dirty="0" smtClean="0"/>
              <a:t> </a:t>
            </a:r>
            <a:r>
              <a:rPr lang="en-US" dirty="0" err="1" smtClean="0"/>
              <a:t>dibedakan</a:t>
            </a:r>
            <a:r>
              <a:rPr lang="en-US" dirty="0" smtClean="0"/>
              <a:t> </a:t>
            </a:r>
            <a:r>
              <a:rPr lang="en-US" dirty="0" err="1" smtClean="0"/>
              <a:t>lagi</a:t>
            </a:r>
            <a:r>
              <a:rPr lang="en-US" dirty="0" smtClean="0"/>
              <a:t> </a:t>
            </a:r>
            <a:r>
              <a:rPr lang="en-US" dirty="0" err="1" smtClean="0"/>
              <a:t>dengan</a:t>
            </a:r>
            <a:r>
              <a:rPr lang="en-US" dirty="0" smtClean="0"/>
              <a:t> </a:t>
            </a:r>
            <a:r>
              <a:rPr lang="en-US" dirty="0" err="1" smtClean="0"/>
              <a:t>dua</a:t>
            </a:r>
            <a:r>
              <a:rPr lang="en-US" dirty="0" smtClean="0"/>
              <a:t> </a:t>
            </a:r>
            <a:r>
              <a:rPr lang="en-US" dirty="0" err="1" smtClean="0"/>
              <a:t>jenis</a:t>
            </a:r>
            <a:r>
              <a:rPr lang="en-US" dirty="0" smtClean="0"/>
              <a:t> virus yang </a:t>
            </a:r>
            <a:r>
              <a:rPr lang="en-US" dirty="0" err="1" smtClean="0"/>
              <a:t>berbeda</a:t>
            </a:r>
            <a:r>
              <a:rPr lang="en-US" dirty="0" smtClean="0"/>
              <a:t> </a:t>
            </a:r>
            <a:r>
              <a:rPr lang="en-US" dirty="0" err="1" smtClean="0"/>
              <a:t>sehingga</a:t>
            </a:r>
            <a:r>
              <a:rPr lang="en-US" dirty="0" smtClean="0"/>
              <a:t> </a:t>
            </a:r>
            <a:r>
              <a:rPr lang="en-US" dirty="0" err="1" smtClean="0"/>
              <a:t>jenisnya</a:t>
            </a:r>
            <a:r>
              <a:rPr lang="en-US" dirty="0" smtClean="0"/>
              <a:t> pun </a:t>
            </a:r>
            <a:r>
              <a:rPr lang="en-US" dirty="0" err="1" smtClean="0"/>
              <a:t>berbeda</a:t>
            </a:r>
            <a:r>
              <a:rPr lang="en-US" dirty="0" smtClean="0"/>
              <a:t> </a:t>
            </a:r>
            <a:r>
              <a:rPr lang="en-US" dirty="0" err="1" smtClean="0"/>
              <a:t>yaitu</a:t>
            </a:r>
            <a:r>
              <a:rPr lang="en-US" dirty="0" smtClean="0"/>
              <a:t> herpes </a:t>
            </a:r>
            <a:r>
              <a:rPr lang="en-US" dirty="0" err="1" smtClean="0"/>
              <a:t>simpleks</a:t>
            </a:r>
            <a:r>
              <a:rPr lang="en-US" dirty="0" smtClean="0"/>
              <a:t> </a:t>
            </a:r>
            <a:r>
              <a:rPr lang="en-US" dirty="0" err="1" smtClean="0"/>
              <a:t>tipe</a:t>
            </a:r>
            <a:r>
              <a:rPr lang="en-US" dirty="0" smtClean="0"/>
              <a:t> 1 (herpes oral) yang </a:t>
            </a:r>
            <a:r>
              <a:rPr lang="en-US" dirty="0" err="1" smtClean="0"/>
              <a:t>disebabkan</a:t>
            </a:r>
            <a:r>
              <a:rPr lang="en-US" dirty="0" smtClean="0"/>
              <a:t> </a:t>
            </a:r>
            <a:r>
              <a:rPr lang="en-US" dirty="0" err="1" smtClean="0"/>
              <a:t>oleh</a:t>
            </a:r>
            <a:r>
              <a:rPr lang="en-US" dirty="0" smtClean="0"/>
              <a:t> virus HSV 1, </a:t>
            </a:r>
            <a:r>
              <a:rPr lang="en-US" dirty="0" err="1" smtClean="0"/>
              <a:t>dan</a:t>
            </a:r>
            <a:r>
              <a:rPr lang="en-US" dirty="0" smtClean="0"/>
              <a:t> yang </a:t>
            </a:r>
            <a:r>
              <a:rPr lang="en-US" dirty="0" err="1" smtClean="0"/>
              <a:t>kedua</a:t>
            </a:r>
            <a:r>
              <a:rPr lang="en-US" dirty="0" smtClean="0"/>
              <a:t> </a:t>
            </a:r>
            <a:r>
              <a:rPr lang="en-US" dirty="0" err="1" smtClean="0"/>
              <a:t>adalah</a:t>
            </a:r>
            <a:r>
              <a:rPr lang="en-US" dirty="0" smtClean="0"/>
              <a:t> herpes </a:t>
            </a:r>
            <a:r>
              <a:rPr lang="en-US" dirty="0" err="1" smtClean="0"/>
              <a:t>simpleks</a:t>
            </a:r>
            <a:r>
              <a:rPr lang="en-US" dirty="0" smtClean="0"/>
              <a:t> </a:t>
            </a:r>
            <a:r>
              <a:rPr lang="en-US" dirty="0" err="1" smtClean="0"/>
              <a:t>tipe</a:t>
            </a:r>
            <a:r>
              <a:rPr lang="en-US" dirty="0" smtClean="0"/>
              <a:t> 2 (herpes genital) yang </a:t>
            </a:r>
            <a:r>
              <a:rPr lang="en-US" dirty="0" err="1" smtClean="0"/>
              <a:t>disebabkan</a:t>
            </a:r>
            <a:r>
              <a:rPr lang="en-US" dirty="0" smtClean="0"/>
              <a:t> </a:t>
            </a:r>
            <a:r>
              <a:rPr lang="en-US" dirty="0" err="1" smtClean="0"/>
              <a:t>oleh</a:t>
            </a:r>
            <a:r>
              <a:rPr lang="en-US" dirty="0" smtClean="0"/>
              <a:t> virus HSV 2.</a:t>
            </a:r>
          </a:p>
          <a:p>
            <a:pPr fontAlgn="auto">
              <a:spcAft>
                <a:spcPts val="0"/>
              </a:spcAft>
              <a:buFont typeface="Arial" pitchFamily="34" charset="0"/>
              <a:buChar char="•"/>
              <a:defRPr/>
            </a:pP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 Jerawat </a:t>
            </a:r>
          </a:p>
        </p:txBody>
      </p:sp>
      <p:pic>
        <p:nvPicPr>
          <p:cNvPr id="41988" name="Content Placeholder 4" descr="penyakit kulit jerawat">
            <a:hlinkClick r:id="rId2"/>
          </p:cNvPr>
          <p:cNvPicPr>
            <a:picLocks noGrp="1"/>
          </p:cNvPicPr>
          <p:nvPr>
            <p:ph sz="half" idx="1"/>
          </p:nvPr>
        </p:nvPicPr>
        <p:blipFill>
          <a:blip r:embed="rId3"/>
          <a:srcRect/>
          <a:stretch>
            <a:fillRect/>
          </a:stretch>
        </p:blipFill>
        <p:spPr>
          <a:xfrm>
            <a:off x="1066800" y="1371600"/>
            <a:ext cx="1905000" cy="2105025"/>
          </a:xfrm>
        </p:spPr>
      </p:pic>
      <p:sp>
        <p:nvSpPr>
          <p:cNvPr id="4" name="Content Placeholder 3"/>
          <p:cNvSpPr>
            <a:spLocks noGrp="1"/>
          </p:cNvSpPr>
          <p:nvPr>
            <p:ph sz="half" idx="2"/>
          </p:nvPr>
        </p:nvSpPr>
        <p:spPr/>
        <p:txBody>
          <a:bodyPr rtlCol="0">
            <a:normAutofit fontScale="70000" lnSpcReduction="20000"/>
          </a:bodyPr>
          <a:lstStyle/>
          <a:p>
            <a:pPr fontAlgn="auto">
              <a:spcAft>
                <a:spcPts val="0"/>
              </a:spcAft>
              <a:buFont typeface="Arial" pitchFamily="34" charset="0"/>
              <a:buChar char="•"/>
              <a:defRPr/>
            </a:pPr>
            <a:r>
              <a:rPr lang="en-US" dirty="0" err="1" smtClean="0"/>
              <a:t>Berdasarkan</a:t>
            </a:r>
            <a:r>
              <a:rPr lang="en-US" dirty="0" smtClean="0"/>
              <a:t> </a:t>
            </a:r>
            <a:r>
              <a:rPr lang="en-US" dirty="0" err="1" smtClean="0"/>
              <a:t>penelitian</a:t>
            </a:r>
            <a:r>
              <a:rPr lang="en-US" dirty="0" smtClean="0"/>
              <a:t>, </a:t>
            </a:r>
            <a:r>
              <a:rPr lang="en-US" dirty="0" err="1" smtClean="0"/>
              <a:t>sekitar</a:t>
            </a:r>
            <a:r>
              <a:rPr lang="en-US" dirty="0" smtClean="0"/>
              <a:t> 80 </a:t>
            </a:r>
            <a:r>
              <a:rPr lang="en-US" dirty="0" err="1" smtClean="0"/>
              <a:t>persen</a:t>
            </a:r>
            <a:r>
              <a:rPr lang="en-US" dirty="0" smtClean="0"/>
              <a:t> </a:t>
            </a:r>
            <a:r>
              <a:rPr lang="en-US" dirty="0" err="1" smtClean="0"/>
              <a:t>dari</a:t>
            </a:r>
            <a:r>
              <a:rPr lang="en-US" dirty="0" smtClean="0"/>
              <a:t> </a:t>
            </a:r>
            <a:r>
              <a:rPr lang="en-US" dirty="0" err="1" smtClean="0"/>
              <a:t>seluruh</a:t>
            </a:r>
            <a:r>
              <a:rPr lang="en-US" dirty="0" smtClean="0"/>
              <a:t> </a:t>
            </a:r>
            <a:r>
              <a:rPr lang="en-US" dirty="0" err="1" smtClean="0"/>
              <a:t>manusia</a:t>
            </a:r>
            <a:r>
              <a:rPr lang="en-US" dirty="0" smtClean="0"/>
              <a:t> </a:t>
            </a:r>
            <a:r>
              <a:rPr lang="en-US" dirty="0" err="1" smtClean="0"/>
              <a:t>pernah</a:t>
            </a:r>
            <a:r>
              <a:rPr lang="en-US" dirty="0" smtClean="0"/>
              <a:t> </a:t>
            </a:r>
            <a:r>
              <a:rPr lang="en-US" dirty="0" err="1" smtClean="0"/>
              <a:t>memiliki</a:t>
            </a:r>
            <a:r>
              <a:rPr lang="en-US" dirty="0" smtClean="0"/>
              <a:t> </a:t>
            </a:r>
            <a:r>
              <a:rPr lang="en-US" dirty="0" err="1" smtClean="0"/>
              <a:t>jerawat</a:t>
            </a:r>
            <a:r>
              <a:rPr lang="en-US" dirty="0" smtClean="0"/>
              <a:t>. </a:t>
            </a:r>
            <a:r>
              <a:rPr lang="en-US" dirty="0" err="1" smtClean="0"/>
              <a:t>Jerawat</a:t>
            </a:r>
            <a:r>
              <a:rPr lang="en-US" dirty="0" smtClean="0"/>
              <a:t> </a:t>
            </a:r>
            <a:r>
              <a:rPr lang="en-US" dirty="0" err="1" smtClean="0"/>
              <a:t>sebagai</a:t>
            </a:r>
            <a:r>
              <a:rPr lang="en-US" dirty="0" smtClean="0"/>
              <a:t> </a:t>
            </a:r>
            <a:r>
              <a:rPr lang="en-US" dirty="0" err="1" smtClean="0"/>
              <a:t>salah</a:t>
            </a:r>
            <a:r>
              <a:rPr lang="en-US" dirty="0" smtClean="0"/>
              <a:t> </a:t>
            </a:r>
            <a:r>
              <a:rPr lang="en-US" dirty="0" err="1" smtClean="0"/>
              <a:t>satu</a:t>
            </a:r>
            <a:r>
              <a:rPr lang="en-US" dirty="0" smtClean="0"/>
              <a:t> </a:t>
            </a:r>
            <a:r>
              <a:rPr lang="en-US" dirty="0" err="1" smtClean="0"/>
              <a:t>penyakit</a:t>
            </a:r>
            <a:r>
              <a:rPr lang="en-US" dirty="0" smtClean="0"/>
              <a:t> </a:t>
            </a:r>
            <a:r>
              <a:rPr lang="en-US" dirty="0" err="1" smtClean="0"/>
              <a:t>kulit</a:t>
            </a:r>
            <a:r>
              <a:rPr lang="en-US" dirty="0" smtClean="0"/>
              <a:t> yang </a:t>
            </a:r>
            <a:r>
              <a:rPr lang="en-US" dirty="0" err="1" smtClean="0"/>
              <a:t>disebabkan</a:t>
            </a:r>
            <a:r>
              <a:rPr lang="en-US" dirty="0" smtClean="0"/>
              <a:t> </a:t>
            </a:r>
            <a:r>
              <a:rPr lang="en-US" dirty="0" err="1" smtClean="0"/>
              <a:t>oleh</a:t>
            </a:r>
            <a:r>
              <a:rPr lang="en-US" dirty="0" smtClean="0"/>
              <a:t> </a:t>
            </a:r>
            <a:r>
              <a:rPr lang="en-US" dirty="0" err="1" smtClean="0"/>
              <a:t>bakteri</a:t>
            </a:r>
            <a:r>
              <a:rPr lang="en-US" dirty="0" smtClean="0"/>
              <a:t> yang </a:t>
            </a:r>
            <a:r>
              <a:rPr lang="en-US" dirty="0" err="1" smtClean="0"/>
              <a:t>tumbuh</a:t>
            </a:r>
            <a:r>
              <a:rPr lang="en-US" dirty="0" smtClean="0"/>
              <a:t> </a:t>
            </a:r>
            <a:r>
              <a:rPr lang="en-US" dirty="0" err="1" smtClean="0"/>
              <a:t>di</a:t>
            </a:r>
            <a:r>
              <a:rPr lang="en-US" dirty="0" smtClean="0"/>
              <a:t> </a:t>
            </a:r>
            <a:r>
              <a:rPr lang="en-US" dirty="0" err="1" smtClean="0"/>
              <a:t>kulit</a:t>
            </a:r>
            <a:r>
              <a:rPr lang="en-US" dirty="0" smtClean="0"/>
              <a:t> </a:t>
            </a:r>
            <a:r>
              <a:rPr lang="en-US" dirty="0" err="1" smtClean="0"/>
              <a:t>dan</a:t>
            </a:r>
            <a:r>
              <a:rPr lang="en-US" dirty="0" smtClean="0"/>
              <a:t> </a:t>
            </a:r>
            <a:r>
              <a:rPr lang="en-US" dirty="0" err="1" smtClean="0"/>
              <a:t>menghubungkan</a:t>
            </a:r>
            <a:r>
              <a:rPr lang="en-US" dirty="0" smtClean="0"/>
              <a:t> </a:t>
            </a:r>
            <a:r>
              <a:rPr lang="en-US" dirty="0" err="1" smtClean="0"/>
              <a:t>pori-pori</a:t>
            </a:r>
            <a:r>
              <a:rPr lang="en-US" dirty="0" smtClean="0"/>
              <a:t> </a:t>
            </a:r>
            <a:r>
              <a:rPr lang="en-US" dirty="0" err="1" smtClean="0"/>
              <a:t>dengan</a:t>
            </a:r>
            <a:r>
              <a:rPr lang="en-US" dirty="0" smtClean="0"/>
              <a:t> </a:t>
            </a:r>
            <a:r>
              <a:rPr lang="en-US" dirty="0" err="1" smtClean="0"/>
              <a:t>kelenjar</a:t>
            </a:r>
            <a:r>
              <a:rPr lang="en-US" dirty="0" smtClean="0"/>
              <a:t> </a:t>
            </a:r>
            <a:r>
              <a:rPr lang="en-US" dirty="0" err="1" smtClean="0"/>
              <a:t>minyak</a:t>
            </a:r>
            <a:r>
              <a:rPr lang="en-US" dirty="0" smtClean="0"/>
              <a:t> </a:t>
            </a:r>
            <a:r>
              <a:rPr lang="en-US" dirty="0" err="1" smtClean="0"/>
              <a:t>di</a:t>
            </a:r>
            <a:r>
              <a:rPr lang="en-US" dirty="0" smtClean="0"/>
              <a:t> </a:t>
            </a:r>
            <a:r>
              <a:rPr lang="en-US" dirty="0" err="1" smtClean="0"/>
              <a:t>bawah</a:t>
            </a:r>
            <a:r>
              <a:rPr lang="en-US" dirty="0" smtClean="0"/>
              <a:t> </a:t>
            </a:r>
            <a:r>
              <a:rPr lang="en-US" dirty="0" err="1" smtClean="0"/>
              <a:t>kulit</a:t>
            </a:r>
            <a:r>
              <a:rPr lang="en-US" dirty="0" smtClean="0"/>
              <a:t>. </a:t>
            </a:r>
            <a:r>
              <a:rPr lang="en-US" dirty="0" err="1" smtClean="0"/>
              <a:t>Jerawat</a:t>
            </a:r>
            <a:r>
              <a:rPr lang="en-US" dirty="0" smtClean="0"/>
              <a:t> </a:t>
            </a:r>
            <a:r>
              <a:rPr lang="en-US" dirty="0" err="1" smtClean="0"/>
              <a:t>dapat</a:t>
            </a:r>
            <a:r>
              <a:rPr lang="en-US" dirty="0" smtClean="0"/>
              <a:t> </a:t>
            </a:r>
            <a:r>
              <a:rPr lang="en-US" dirty="0" err="1" smtClean="0"/>
              <a:t>berkembang</a:t>
            </a:r>
            <a:r>
              <a:rPr lang="en-US" dirty="0" smtClean="0"/>
              <a:t> </a:t>
            </a:r>
            <a:r>
              <a:rPr lang="en-US" dirty="0" err="1" smtClean="0"/>
              <a:t>jika</a:t>
            </a:r>
            <a:r>
              <a:rPr lang="en-US" dirty="0" smtClean="0"/>
              <a:t> </a:t>
            </a:r>
            <a:r>
              <a:rPr lang="en-US" dirty="0" err="1" smtClean="0"/>
              <a:t>pengobatan</a:t>
            </a:r>
            <a:r>
              <a:rPr lang="en-US" dirty="0" smtClean="0"/>
              <a:t> </a:t>
            </a:r>
            <a:r>
              <a:rPr lang="en-US" dirty="0" err="1" smtClean="0"/>
              <a:t>tidak</a:t>
            </a:r>
            <a:r>
              <a:rPr lang="en-US" dirty="0" smtClean="0"/>
              <a:t> </a:t>
            </a:r>
            <a:r>
              <a:rPr lang="en-US" dirty="0" err="1" smtClean="0"/>
              <a:t>dilakukan</a:t>
            </a:r>
            <a:r>
              <a:rPr lang="en-US" dirty="0" smtClean="0"/>
              <a:t> </a:t>
            </a:r>
            <a:r>
              <a:rPr lang="en-US" dirty="0" err="1" smtClean="0"/>
              <a:t>di</a:t>
            </a:r>
            <a:r>
              <a:rPr lang="en-US" dirty="0" smtClean="0"/>
              <a:t> </a:t>
            </a:r>
            <a:r>
              <a:rPr lang="en-US" dirty="0" err="1" smtClean="0"/>
              <a:t>tahap</a:t>
            </a:r>
            <a:r>
              <a:rPr lang="en-US" dirty="0" smtClean="0"/>
              <a:t> </a:t>
            </a:r>
            <a:r>
              <a:rPr lang="en-US" dirty="0" err="1" smtClean="0"/>
              <a:t>awal</a:t>
            </a:r>
            <a:r>
              <a:rPr lang="en-US" dirty="0" smtClean="0"/>
              <a:t> </a:t>
            </a:r>
            <a:r>
              <a:rPr lang="en-US" dirty="0" err="1" smtClean="0"/>
              <a:t>kemunculannya</a:t>
            </a:r>
            <a:r>
              <a:rPr lang="en-US" dirty="0" smtClean="0"/>
              <a:t>. </a:t>
            </a:r>
            <a:r>
              <a:rPr lang="en-US" dirty="0" err="1" smtClean="0"/>
              <a:t>Jerawat</a:t>
            </a:r>
            <a:r>
              <a:rPr lang="en-US" dirty="0" smtClean="0"/>
              <a:t> </a:t>
            </a:r>
            <a:r>
              <a:rPr lang="en-US" dirty="0" err="1" smtClean="0"/>
              <a:t>tidak</a:t>
            </a:r>
            <a:r>
              <a:rPr lang="en-US" dirty="0" smtClean="0"/>
              <a:t> </a:t>
            </a:r>
            <a:r>
              <a:rPr lang="en-US" dirty="0" err="1" smtClean="0"/>
              <a:t>hanya</a:t>
            </a:r>
            <a:r>
              <a:rPr lang="en-US" dirty="0" smtClean="0"/>
              <a:t> </a:t>
            </a:r>
            <a:r>
              <a:rPr lang="en-US" dirty="0" err="1" smtClean="0"/>
              <a:t>tumbuh</a:t>
            </a:r>
            <a:r>
              <a:rPr lang="en-US" dirty="0" smtClean="0"/>
              <a:t> </a:t>
            </a:r>
            <a:r>
              <a:rPr lang="en-US" dirty="0" err="1" smtClean="0"/>
              <a:t>di</a:t>
            </a:r>
            <a:r>
              <a:rPr lang="en-US" dirty="0" smtClean="0"/>
              <a:t> </a:t>
            </a:r>
            <a:r>
              <a:rPr lang="en-US" dirty="0" err="1" smtClean="0"/>
              <a:t>wajah</a:t>
            </a:r>
            <a:r>
              <a:rPr lang="en-US" dirty="0" smtClean="0"/>
              <a:t>, </a:t>
            </a:r>
            <a:r>
              <a:rPr lang="en-US" dirty="0" err="1" smtClean="0"/>
              <a:t>namun</a:t>
            </a:r>
            <a:r>
              <a:rPr lang="en-US" dirty="0" smtClean="0"/>
              <a:t> </a:t>
            </a:r>
            <a:r>
              <a:rPr lang="en-US" dirty="0" err="1" smtClean="0"/>
              <a:t>juga</a:t>
            </a:r>
            <a:r>
              <a:rPr lang="en-US" dirty="0" smtClean="0"/>
              <a:t> </a:t>
            </a:r>
            <a:r>
              <a:rPr lang="en-US" dirty="0" err="1" smtClean="0"/>
              <a:t>bisa</a:t>
            </a:r>
            <a:r>
              <a:rPr lang="en-US" dirty="0" smtClean="0"/>
              <a:t> </a:t>
            </a:r>
            <a:r>
              <a:rPr lang="en-US" dirty="0" err="1" smtClean="0"/>
              <a:t>tumbuh</a:t>
            </a:r>
            <a:r>
              <a:rPr lang="en-US" dirty="0" smtClean="0"/>
              <a:t> </a:t>
            </a:r>
            <a:r>
              <a:rPr lang="en-US" dirty="0" err="1" smtClean="0"/>
              <a:t>di</a:t>
            </a:r>
            <a:r>
              <a:rPr lang="en-US" dirty="0" smtClean="0"/>
              <a:t> </a:t>
            </a:r>
            <a:r>
              <a:rPr lang="en-US" dirty="0" err="1" smtClean="0"/>
              <a:t>bagian</a:t>
            </a:r>
            <a:r>
              <a:rPr lang="en-US" dirty="0" smtClean="0"/>
              <a:t> </a:t>
            </a:r>
            <a:r>
              <a:rPr lang="en-US" dirty="0" err="1" smtClean="0"/>
              <a:t>tubuh</a:t>
            </a:r>
            <a:r>
              <a:rPr lang="en-US" dirty="0" smtClean="0"/>
              <a:t> lain </a:t>
            </a:r>
            <a:r>
              <a:rPr lang="en-US" dirty="0" err="1" smtClean="0"/>
              <a:t>terutama</a:t>
            </a:r>
            <a:r>
              <a:rPr lang="en-US" dirty="0" smtClean="0"/>
              <a:t> </a:t>
            </a:r>
            <a:r>
              <a:rPr lang="en-US" dirty="0" err="1" smtClean="0"/>
              <a:t>punggung</a:t>
            </a:r>
            <a:r>
              <a:rPr lang="en-US" dirty="0" smtClean="0"/>
              <a:t>.</a:t>
            </a:r>
          </a:p>
          <a:p>
            <a:pPr fontAlgn="auto">
              <a:spcAft>
                <a:spcPts val="0"/>
              </a:spcAft>
              <a:buFont typeface="Arial" pitchFamily="34" charset="0"/>
              <a:buChar char="•"/>
              <a:defRPr/>
            </a:pPr>
            <a:endParaRPr lang="en-US" dirty="0" smtClean="0"/>
          </a:p>
        </p:txBody>
      </p:sp>
      <p:pic>
        <p:nvPicPr>
          <p:cNvPr id="41989" name="Picture 5" descr="http://3.bp.blogspot.com/-WiK9JOZmxNc/TagkxjuDwdI/AAAAAAAAAJI/sD6N9ne8K_k/s320/jerawat.jpg">
            <a:hlinkClick r:id="rId4"/>
          </p:cNvPr>
          <p:cNvPicPr>
            <a:picLocks noChangeAspect="1" noChangeArrowheads="1"/>
          </p:cNvPicPr>
          <p:nvPr/>
        </p:nvPicPr>
        <p:blipFill>
          <a:blip r:embed="rId5"/>
          <a:srcRect/>
          <a:stretch>
            <a:fillRect/>
          </a:stretch>
        </p:blipFill>
        <p:spPr bwMode="auto">
          <a:xfrm>
            <a:off x="914400" y="4038600"/>
            <a:ext cx="3051175" cy="20304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clavus</a:t>
            </a:r>
          </a:p>
        </p:txBody>
      </p:sp>
      <p:pic>
        <p:nvPicPr>
          <p:cNvPr id="43012" name="Content Placeholder 4" descr="http://4.bp.blogspot.com/-6An2R4rKlgY/TagmSq_ePZI/AAAAAAAAAJM/S_xtMl-vY3Y/s1600/1.jpeg">
            <a:hlinkClick r:id="rId2"/>
          </p:cNvPr>
          <p:cNvPicPr>
            <a:picLocks noGrp="1"/>
          </p:cNvPicPr>
          <p:nvPr>
            <p:ph sz="half" idx="1"/>
          </p:nvPr>
        </p:nvPicPr>
        <p:blipFill>
          <a:blip r:embed="rId3"/>
          <a:stretch>
            <a:fillRect/>
          </a:stretch>
        </p:blipFill>
        <p:spPr>
          <a:xfrm>
            <a:off x="1471612" y="2385219"/>
            <a:ext cx="2009775" cy="3048000"/>
          </a:xfrm>
        </p:spPr>
      </p:pic>
      <p:sp>
        <p:nvSpPr>
          <p:cNvPr id="4" name="Content Placeholder 3"/>
          <p:cNvSpPr>
            <a:spLocks noGrp="1"/>
          </p:cNvSpPr>
          <p:nvPr>
            <p:ph sz="half" idx="2"/>
          </p:nvPr>
        </p:nvSpPr>
        <p:spPr/>
        <p:txBody>
          <a:bodyPr rtlCol="0">
            <a:normAutofit fontScale="77500" lnSpcReduction="20000"/>
          </a:bodyPr>
          <a:lstStyle/>
          <a:p>
            <a:pPr fontAlgn="auto">
              <a:spcAft>
                <a:spcPts val="0"/>
              </a:spcAft>
              <a:buFont typeface="Arial" pitchFamily="34" charset="0"/>
              <a:buChar char="•"/>
              <a:defRPr/>
            </a:pPr>
            <a:r>
              <a:rPr lang="en-US" b="1" i="1" dirty="0" err="1" smtClean="0"/>
              <a:t>Kalvus</a:t>
            </a:r>
            <a:r>
              <a:rPr lang="en-US" b="1" i="1" dirty="0" smtClean="0"/>
              <a:t> alias </a:t>
            </a:r>
            <a:r>
              <a:rPr lang="en-US" b="1" i="1" dirty="0" err="1" smtClean="0"/>
              <a:t>mata</a:t>
            </a:r>
            <a:r>
              <a:rPr lang="en-US" b="1" i="1" dirty="0" smtClean="0"/>
              <a:t> </a:t>
            </a:r>
            <a:r>
              <a:rPr lang="en-US" b="1" i="1" dirty="0" err="1" smtClean="0"/>
              <a:t>ikan</a:t>
            </a:r>
            <a:r>
              <a:rPr lang="en-US" b="1" i="1" dirty="0" smtClean="0"/>
              <a:t> alias </a:t>
            </a:r>
            <a:r>
              <a:rPr lang="en-US" b="1" i="1" dirty="0" err="1" smtClean="0"/>
              <a:t>caplak</a:t>
            </a:r>
            <a:r>
              <a:rPr lang="en-US" b="1" i="1" dirty="0" smtClean="0"/>
              <a:t> </a:t>
            </a:r>
            <a:r>
              <a:rPr lang="en-US" b="1" i="1" dirty="0" err="1" smtClean="0"/>
              <a:t>memang</a:t>
            </a:r>
            <a:r>
              <a:rPr lang="en-US" b="1" i="1" dirty="0" smtClean="0"/>
              <a:t> </a:t>
            </a:r>
            <a:r>
              <a:rPr lang="en-US" b="1" i="1" dirty="0" err="1" smtClean="0"/>
              <a:t>salah</a:t>
            </a:r>
            <a:r>
              <a:rPr lang="en-US" b="1" i="1" dirty="0" smtClean="0"/>
              <a:t> </a:t>
            </a:r>
            <a:r>
              <a:rPr lang="en-US" b="1" i="1" dirty="0" err="1" smtClean="0"/>
              <a:t>satu</a:t>
            </a:r>
            <a:r>
              <a:rPr lang="en-US" b="1" i="1" dirty="0" smtClean="0"/>
              <a:t> </a:t>
            </a:r>
            <a:r>
              <a:rPr lang="en-US" b="1" i="1" dirty="0" err="1" smtClean="0"/>
              <a:t>penyakit</a:t>
            </a:r>
            <a:r>
              <a:rPr lang="en-US" b="1" i="1" dirty="0" smtClean="0"/>
              <a:t> yang </a:t>
            </a:r>
            <a:r>
              <a:rPr lang="en-US" b="1" i="1" dirty="0" err="1" smtClean="0"/>
              <a:t>jarang</a:t>
            </a:r>
            <a:r>
              <a:rPr lang="en-US" b="1" i="1" dirty="0" smtClean="0"/>
              <a:t> </a:t>
            </a:r>
            <a:r>
              <a:rPr lang="en-US" b="1" i="1" dirty="0" err="1" smtClean="0"/>
              <a:t>ditemui</a:t>
            </a:r>
            <a:r>
              <a:rPr lang="en-US" b="1" i="1" dirty="0" smtClean="0"/>
              <a:t> </a:t>
            </a:r>
            <a:r>
              <a:rPr lang="en-US" b="1" i="1" dirty="0" err="1" smtClean="0"/>
              <a:t>dewasa</a:t>
            </a:r>
            <a:r>
              <a:rPr lang="en-US" b="1" i="1" dirty="0" smtClean="0"/>
              <a:t> </a:t>
            </a:r>
            <a:r>
              <a:rPr lang="en-US" b="1" i="1" dirty="0" err="1" smtClean="0"/>
              <a:t>ini</a:t>
            </a:r>
            <a:r>
              <a:rPr lang="en-US" b="1" i="1" dirty="0" smtClean="0"/>
              <a:t>. </a:t>
            </a:r>
            <a:r>
              <a:rPr lang="en-US" b="1" i="1" dirty="0" err="1" smtClean="0"/>
              <a:t>Penebalan</a:t>
            </a:r>
            <a:r>
              <a:rPr lang="en-US" b="1" i="1" dirty="0" smtClean="0"/>
              <a:t> </a:t>
            </a:r>
            <a:r>
              <a:rPr lang="en-US" b="1" i="1" dirty="0" err="1" smtClean="0"/>
              <a:t>kulit</a:t>
            </a:r>
            <a:r>
              <a:rPr lang="en-US" b="1" i="1" dirty="0" smtClean="0"/>
              <a:t> yang </a:t>
            </a:r>
            <a:r>
              <a:rPr lang="en-US" b="1" i="1" dirty="0" err="1" smtClean="0"/>
              <a:t>akhirnya</a:t>
            </a:r>
            <a:r>
              <a:rPr lang="en-US" b="1" i="1" dirty="0" smtClean="0"/>
              <a:t> </a:t>
            </a:r>
            <a:r>
              <a:rPr lang="en-US" b="1" i="1" dirty="0" err="1" smtClean="0"/>
              <a:t>menimbulkan</a:t>
            </a:r>
            <a:r>
              <a:rPr lang="en-US" b="1" i="1" dirty="0" smtClean="0"/>
              <a:t> rasa </a:t>
            </a:r>
            <a:r>
              <a:rPr lang="en-US" b="1" i="1" dirty="0" err="1" smtClean="0"/>
              <a:t>nyeri</a:t>
            </a:r>
            <a:r>
              <a:rPr lang="en-US" b="1" i="1" dirty="0" smtClean="0"/>
              <a:t> </a:t>
            </a:r>
            <a:r>
              <a:rPr lang="en-US" b="1" i="1" dirty="0" err="1" smtClean="0"/>
              <a:t>ini</a:t>
            </a:r>
            <a:r>
              <a:rPr lang="en-US" b="1" i="1" dirty="0" smtClean="0"/>
              <a:t> </a:t>
            </a:r>
            <a:r>
              <a:rPr lang="en-US" b="1" i="1" dirty="0" err="1" smtClean="0"/>
              <a:t>bahkan</a:t>
            </a:r>
            <a:r>
              <a:rPr lang="en-US" b="1" i="1" dirty="0" smtClean="0"/>
              <a:t> </a:t>
            </a:r>
            <a:r>
              <a:rPr lang="en-US" b="1" i="1" dirty="0" err="1" smtClean="0"/>
              <a:t>bisa</a:t>
            </a:r>
            <a:r>
              <a:rPr lang="en-US" b="1" i="1" dirty="0" smtClean="0"/>
              <a:t> </a:t>
            </a:r>
            <a:r>
              <a:rPr lang="en-US" b="1" i="1" dirty="0" err="1" smtClean="0"/>
              <a:t>membuat</a:t>
            </a:r>
            <a:r>
              <a:rPr lang="en-US" b="1" i="1" dirty="0" smtClean="0"/>
              <a:t> kaki </a:t>
            </a:r>
            <a:r>
              <a:rPr lang="en-US" b="1" i="1" dirty="0" err="1" smtClean="0"/>
              <a:t>berlubang</a:t>
            </a:r>
            <a:r>
              <a:rPr lang="en-US" b="1" i="1" dirty="0" smtClean="0"/>
              <a:t> </a:t>
            </a:r>
            <a:r>
              <a:rPr lang="en-US" b="1" i="1" dirty="0" err="1" smtClean="0"/>
              <a:t>meski</a:t>
            </a:r>
            <a:r>
              <a:rPr lang="en-US" b="1" i="1" dirty="0" smtClean="0"/>
              <a:t> </a:t>
            </a:r>
            <a:r>
              <a:rPr lang="en-US" b="1" i="1" dirty="0" err="1" smtClean="0"/>
              <a:t>tidak</a:t>
            </a:r>
            <a:r>
              <a:rPr lang="en-US" b="1" i="1" dirty="0" smtClean="0"/>
              <a:t> </a:t>
            </a:r>
            <a:r>
              <a:rPr lang="en-US" b="1" i="1" dirty="0" err="1" smtClean="0"/>
              <a:t>permanen</a:t>
            </a:r>
            <a:r>
              <a:rPr lang="en-US" b="1" i="1" dirty="0" smtClean="0"/>
              <a:t>. </a:t>
            </a:r>
            <a:r>
              <a:rPr lang="en-US" b="1" i="1" dirty="0" err="1" smtClean="0"/>
              <a:t>Untuk</a:t>
            </a:r>
            <a:r>
              <a:rPr lang="en-US" b="1" i="1" dirty="0" smtClean="0"/>
              <a:t> </a:t>
            </a:r>
            <a:r>
              <a:rPr lang="en-US" b="1" i="1" dirty="0" err="1" smtClean="0"/>
              <a:t>mencegah</a:t>
            </a:r>
            <a:r>
              <a:rPr lang="en-US" b="1" i="1" dirty="0" smtClean="0"/>
              <a:t> </a:t>
            </a:r>
            <a:r>
              <a:rPr lang="en-US" b="1" i="1" dirty="0" err="1" smtClean="0"/>
              <a:t>mata</a:t>
            </a:r>
            <a:r>
              <a:rPr lang="en-US" b="1" i="1" dirty="0" smtClean="0"/>
              <a:t> </a:t>
            </a:r>
            <a:r>
              <a:rPr lang="en-US" b="1" i="1" dirty="0" err="1" smtClean="0"/>
              <a:t>ikan</a:t>
            </a:r>
            <a:r>
              <a:rPr lang="en-US" b="1" i="1" dirty="0" smtClean="0"/>
              <a:t> </a:t>
            </a:r>
            <a:r>
              <a:rPr lang="en-US" b="1" i="1" dirty="0" err="1" smtClean="0"/>
              <a:t>timbul</a:t>
            </a:r>
            <a:r>
              <a:rPr lang="en-US" b="1" i="1" dirty="0" smtClean="0"/>
              <a:t> </a:t>
            </a:r>
            <a:r>
              <a:rPr lang="en-US" b="1" i="1" dirty="0" err="1" smtClean="0"/>
              <a:t>kembali</a:t>
            </a:r>
            <a:r>
              <a:rPr lang="en-US" b="1" i="1" dirty="0" smtClean="0"/>
              <a:t>, </a:t>
            </a:r>
            <a:r>
              <a:rPr lang="en-US" b="1" i="1" dirty="0" err="1" smtClean="0"/>
              <a:t>pakailah</a:t>
            </a:r>
            <a:r>
              <a:rPr lang="en-US" b="1" i="1" dirty="0" smtClean="0"/>
              <a:t> </a:t>
            </a:r>
            <a:r>
              <a:rPr lang="en-US" b="1" i="1" dirty="0" err="1" smtClean="0"/>
              <a:t>sepatu</a:t>
            </a:r>
            <a:r>
              <a:rPr lang="en-US" b="1" i="1" dirty="0" smtClean="0"/>
              <a:t> </a:t>
            </a:r>
            <a:r>
              <a:rPr lang="en-US" b="1" i="1" dirty="0" err="1" smtClean="0"/>
              <a:t>dengan</a:t>
            </a:r>
            <a:r>
              <a:rPr lang="en-US" b="1" i="1" dirty="0" smtClean="0"/>
              <a:t> </a:t>
            </a:r>
            <a:r>
              <a:rPr lang="en-US" b="1" i="1" dirty="0" err="1" smtClean="0"/>
              <a:t>bantalan</a:t>
            </a:r>
            <a:r>
              <a:rPr lang="en-US" b="1" i="1" dirty="0" smtClean="0"/>
              <a:t> </a:t>
            </a:r>
            <a:r>
              <a:rPr lang="en-US" b="1" i="1" dirty="0" err="1" smtClean="0"/>
              <a:t>telapak</a:t>
            </a:r>
            <a:r>
              <a:rPr lang="en-US" b="1" i="1" dirty="0" smtClean="0"/>
              <a:t> kaki yang </a:t>
            </a:r>
            <a:r>
              <a:rPr lang="en-US" b="1" i="1" dirty="0" err="1" smtClean="0"/>
              <a:t>baik</a:t>
            </a:r>
            <a:r>
              <a:rPr lang="en-US" b="1" i="1" dirty="0" smtClean="0"/>
              <a:t>, </a:t>
            </a:r>
            <a:r>
              <a:rPr lang="en-US" b="1" i="1" dirty="0" err="1" smtClean="0"/>
              <a:t>jaga</a:t>
            </a:r>
            <a:r>
              <a:rPr lang="en-US" b="1" i="1" dirty="0" smtClean="0"/>
              <a:t> </a:t>
            </a:r>
            <a:r>
              <a:rPr lang="en-US" b="1" i="1" dirty="0" err="1" smtClean="0"/>
              <a:t>berat</a:t>
            </a:r>
            <a:r>
              <a:rPr lang="en-US" b="1" i="1" dirty="0" smtClean="0"/>
              <a:t> </a:t>
            </a:r>
            <a:r>
              <a:rPr lang="en-US" b="1" i="1" dirty="0" err="1" smtClean="0"/>
              <a:t>badan</a:t>
            </a:r>
            <a:r>
              <a:rPr lang="en-US" b="1" i="1" dirty="0" smtClean="0"/>
              <a:t> ideal, </a:t>
            </a:r>
            <a:r>
              <a:rPr lang="en-US" b="1" i="1" dirty="0" err="1" smtClean="0"/>
              <a:t>dan</a:t>
            </a:r>
            <a:r>
              <a:rPr lang="en-US" b="1" i="1" dirty="0" smtClean="0"/>
              <a:t> </a:t>
            </a:r>
            <a:r>
              <a:rPr lang="en-US" b="1" i="1" dirty="0" err="1" smtClean="0"/>
              <a:t>pilih</a:t>
            </a:r>
            <a:r>
              <a:rPr lang="en-US" b="1" i="1" dirty="0" smtClean="0"/>
              <a:t> alas kaki yang </a:t>
            </a:r>
            <a:r>
              <a:rPr lang="en-US" b="1" i="1" dirty="0" err="1" smtClean="0"/>
              <a:t>sesuai</a:t>
            </a:r>
            <a:r>
              <a:rPr lang="en-US" b="1" i="1" dirty="0" smtClean="0"/>
              <a:t>.)</a:t>
            </a:r>
            <a:endParaRPr lang="en-US" dirty="0" smtClean="0"/>
          </a:p>
          <a:p>
            <a:pPr fontAlgn="auto">
              <a:spcAft>
                <a:spcPts val="0"/>
              </a:spcAft>
              <a:buFont typeface="Arial" pitchFamily="34" charset="0"/>
              <a:buChar char="•"/>
              <a:defRPr/>
            </a:pP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ater_1280x96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4035" name="Rectangle 5"/>
          <p:cNvSpPr>
            <a:spLocks noChangeArrowheads="1"/>
          </p:cNvSpPr>
          <p:nvPr/>
        </p:nvSpPr>
        <p:spPr bwMode="auto">
          <a:xfrm>
            <a:off x="228600" y="274638"/>
            <a:ext cx="8686800" cy="1096962"/>
          </a:xfrm>
          <a:prstGeom prst="rect">
            <a:avLst/>
          </a:prstGeom>
          <a:solidFill>
            <a:srgbClr val="F7FBA3"/>
          </a:solidFill>
          <a:ln w="9525">
            <a:noFill/>
            <a:miter lim="800000"/>
            <a:headEnd/>
            <a:tailEnd/>
          </a:ln>
        </p:spPr>
        <p:txBody>
          <a:bodyPr anchor="ctr"/>
          <a:lstStyle/>
          <a:p>
            <a:pPr algn="ctr"/>
            <a:r>
              <a:rPr lang="en-US" sz="5400" dirty="0">
                <a:solidFill>
                  <a:srgbClr val="FF0000"/>
                </a:solidFill>
                <a:latin typeface="Comic Sans MS" pitchFamily="66" charset="0"/>
              </a:rPr>
              <a:t>TERIMA  KASIH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Epidemologi</a:t>
            </a:r>
          </a:p>
        </p:txBody>
      </p:sp>
      <p:sp>
        <p:nvSpPr>
          <p:cNvPr id="3" name="Content Placeholder 2"/>
          <p:cNvSpPr>
            <a:spLocks noGrp="1"/>
          </p:cNvSpPr>
          <p:nvPr>
            <p:ph idx="1"/>
          </p:nvPr>
        </p:nvSpPr>
        <p:spPr/>
        <p:txBody>
          <a:bodyPr rtlCol="0">
            <a:normAutofit fontScale="77500" lnSpcReduction="20000"/>
          </a:bodyPr>
          <a:lstStyle/>
          <a:p>
            <a:pPr algn="just" fontAlgn="auto">
              <a:spcAft>
                <a:spcPts val="0"/>
              </a:spcAft>
              <a:buFont typeface="Arial" pitchFamily="34" charset="0"/>
              <a:buChar char="•"/>
              <a:defRPr/>
            </a:pPr>
            <a:r>
              <a:rPr lang="en-US" dirty="0" err="1" smtClean="0"/>
              <a:t>Pada</a:t>
            </a:r>
            <a:r>
              <a:rPr lang="en-US" dirty="0" smtClean="0"/>
              <a:t> </a:t>
            </a:r>
            <a:r>
              <a:rPr lang="en-US" dirty="0" err="1" smtClean="0"/>
              <a:t>beberapa</a:t>
            </a:r>
            <a:r>
              <a:rPr lang="en-US" dirty="0" smtClean="0"/>
              <a:t> </a:t>
            </a:r>
            <a:r>
              <a:rPr lang="en-US" dirty="0" err="1" smtClean="0"/>
              <a:t>daerah</a:t>
            </a:r>
            <a:r>
              <a:rPr lang="en-US" dirty="0" smtClean="0"/>
              <a:t> </a:t>
            </a:r>
            <a:r>
              <a:rPr lang="en-US" dirty="0" err="1" smtClean="0"/>
              <a:t>di</a:t>
            </a:r>
            <a:r>
              <a:rPr lang="en-US" dirty="0" smtClean="0"/>
              <a:t> </a:t>
            </a:r>
            <a:r>
              <a:rPr lang="en-US" dirty="0" err="1" smtClean="0"/>
              <a:t>Amerika</a:t>
            </a:r>
            <a:r>
              <a:rPr lang="en-US" dirty="0" smtClean="0"/>
              <a:t>, </a:t>
            </a:r>
            <a:r>
              <a:rPr lang="en-US" dirty="0" err="1" smtClean="0"/>
              <a:t>penyakit</a:t>
            </a:r>
            <a:r>
              <a:rPr lang="en-US" dirty="0" smtClean="0"/>
              <a:t> Lyme </a:t>
            </a:r>
            <a:r>
              <a:rPr lang="en-US" dirty="0" err="1" smtClean="0"/>
              <a:t>tidak</a:t>
            </a:r>
            <a:r>
              <a:rPr lang="en-US" dirty="0" smtClean="0"/>
              <a:t> </a:t>
            </a:r>
            <a:r>
              <a:rPr lang="en-US" dirty="0" err="1" smtClean="0"/>
              <a:t>hanya</a:t>
            </a:r>
            <a:r>
              <a:rPr lang="en-US" dirty="0" smtClean="0"/>
              <a:t> </a:t>
            </a:r>
            <a:r>
              <a:rPr lang="en-US" dirty="0" err="1" smtClean="0"/>
              <a:t>ditularkan</a:t>
            </a:r>
            <a:r>
              <a:rPr lang="en-US" dirty="0" smtClean="0"/>
              <a:t> </a:t>
            </a:r>
            <a:r>
              <a:rPr lang="en-US" dirty="0" err="1" smtClean="0"/>
              <a:t>oleh</a:t>
            </a:r>
            <a:r>
              <a:rPr lang="en-US" dirty="0" smtClean="0"/>
              <a:t> </a:t>
            </a:r>
            <a:r>
              <a:rPr lang="en-US" dirty="0" err="1" smtClean="0"/>
              <a:t>kutu</a:t>
            </a:r>
            <a:r>
              <a:rPr lang="en-US" dirty="0" smtClean="0"/>
              <a:t> </a:t>
            </a:r>
            <a:r>
              <a:rPr lang="en-US" dirty="0" err="1" smtClean="0"/>
              <a:t>Ixodes</a:t>
            </a:r>
            <a:r>
              <a:rPr lang="en-US" dirty="0" smtClean="0"/>
              <a:t> </a:t>
            </a:r>
            <a:r>
              <a:rPr lang="en-US" dirty="0" err="1" smtClean="0"/>
              <a:t>scapularis</a:t>
            </a:r>
            <a:r>
              <a:rPr lang="en-US" dirty="0" smtClean="0"/>
              <a:t>, </a:t>
            </a:r>
            <a:r>
              <a:rPr lang="en-US" dirty="0" err="1" smtClean="0"/>
              <a:t>tetapi</a:t>
            </a:r>
            <a:r>
              <a:rPr lang="en-US" dirty="0" smtClean="0"/>
              <a:t> </a:t>
            </a:r>
            <a:r>
              <a:rPr lang="en-US" dirty="0" err="1" smtClean="0"/>
              <a:t>juga</a:t>
            </a:r>
            <a:r>
              <a:rPr lang="en-US" dirty="0" smtClean="0"/>
              <a:t> </a:t>
            </a:r>
            <a:r>
              <a:rPr lang="en-US" dirty="0" err="1" smtClean="0"/>
              <a:t>oleh</a:t>
            </a:r>
            <a:r>
              <a:rPr lang="en-US" dirty="0" smtClean="0"/>
              <a:t> </a:t>
            </a:r>
            <a:r>
              <a:rPr lang="en-US" dirty="0" err="1" smtClean="0"/>
              <a:t>tikus</a:t>
            </a:r>
            <a:r>
              <a:rPr lang="en-US" dirty="0" smtClean="0"/>
              <a:t> </a:t>
            </a:r>
            <a:r>
              <a:rPr lang="en-US" dirty="0" err="1" smtClean="0"/>
              <a:t>dan</a:t>
            </a:r>
            <a:r>
              <a:rPr lang="en-US" dirty="0" smtClean="0"/>
              <a:t> </a:t>
            </a:r>
            <a:r>
              <a:rPr lang="en-US" dirty="0" err="1" smtClean="0"/>
              <a:t>kutu</a:t>
            </a:r>
            <a:r>
              <a:rPr lang="en-US" dirty="0" smtClean="0"/>
              <a:t> </a:t>
            </a:r>
            <a:r>
              <a:rPr lang="en-US" dirty="0" err="1" smtClean="0"/>
              <a:t>Ixodes</a:t>
            </a:r>
            <a:r>
              <a:rPr lang="en-US" dirty="0" smtClean="0"/>
              <a:t> </a:t>
            </a:r>
            <a:r>
              <a:rPr lang="en-US" dirty="0" err="1" smtClean="0"/>
              <a:t>paficius</a:t>
            </a:r>
            <a:r>
              <a:rPr lang="en-US" dirty="0" smtClean="0"/>
              <a:t>.[1] Di </a:t>
            </a:r>
            <a:r>
              <a:rPr lang="en-US" dirty="0" err="1" smtClean="0"/>
              <a:t>Eropa</a:t>
            </a:r>
            <a:r>
              <a:rPr lang="en-US" dirty="0" smtClean="0"/>
              <a:t>, </a:t>
            </a:r>
            <a:r>
              <a:rPr lang="en-US" dirty="0" err="1" smtClean="0"/>
              <a:t>spesies</a:t>
            </a:r>
            <a:r>
              <a:rPr lang="en-US" dirty="0" smtClean="0"/>
              <a:t> </a:t>
            </a:r>
            <a:r>
              <a:rPr lang="en-US" dirty="0" err="1" smtClean="0"/>
              <a:t>Borrelia</a:t>
            </a:r>
            <a:r>
              <a:rPr lang="en-US" dirty="0" smtClean="0"/>
              <a:t> </a:t>
            </a:r>
            <a:r>
              <a:rPr lang="en-US" dirty="0" err="1" smtClean="0"/>
              <a:t>lainnya</a:t>
            </a:r>
            <a:r>
              <a:rPr lang="en-US" dirty="0" smtClean="0"/>
              <a:t> </a:t>
            </a:r>
            <a:r>
              <a:rPr lang="en-US" dirty="0" err="1" smtClean="0"/>
              <a:t>yaitu</a:t>
            </a:r>
            <a:r>
              <a:rPr lang="en-US" dirty="0" smtClean="0"/>
              <a:t> B. </a:t>
            </a:r>
            <a:r>
              <a:rPr lang="en-US" dirty="0" err="1" smtClean="0"/>
              <a:t>garinii</a:t>
            </a:r>
            <a:r>
              <a:rPr lang="en-US" dirty="0" smtClean="0"/>
              <a:t> </a:t>
            </a:r>
            <a:r>
              <a:rPr lang="en-US" dirty="0" err="1" smtClean="0"/>
              <a:t>juga</a:t>
            </a:r>
            <a:r>
              <a:rPr lang="en-US" dirty="0" smtClean="0"/>
              <a:t> </a:t>
            </a:r>
            <a:r>
              <a:rPr lang="en-US" dirty="0" err="1" smtClean="0"/>
              <a:t>mampu</a:t>
            </a:r>
            <a:r>
              <a:rPr lang="en-US" dirty="0" smtClean="0"/>
              <a:t> </a:t>
            </a:r>
            <a:r>
              <a:rPr lang="en-US" dirty="0" err="1" smtClean="0"/>
              <a:t>menyebabkan</a:t>
            </a:r>
            <a:r>
              <a:rPr lang="en-US" dirty="0" smtClean="0"/>
              <a:t> </a:t>
            </a:r>
            <a:r>
              <a:rPr lang="en-US" dirty="0" err="1" smtClean="0"/>
              <a:t>penyakit</a:t>
            </a:r>
            <a:r>
              <a:rPr lang="en-US" dirty="0" smtClean="0"/>
              <a:t> </a:t>
            </a:r>
            <a:r>
              <a:rPr lang="en-US" dirty="0" err="1" smtClean="0"/>
              <a:t>dengan</a:t>
            </a:r>
            <a:r>
              <a:rPr lang="en-US" dirty="0" smtClean="0"/>
              <a:t> </a:t>
            </a:r>
            <a:r>
              <a:rPr lang="en-US" dirty="0" err="1" smtClean="0"/>
              <a:t>gejala</a:t>
            </a:r>
            <a:r>
              <a:rPr lang="en-US" dirty="0" smtClean="0"/>
              <a:t> yang </a:t>
            </a:r>
            <a:r>
              <a:rPr lang="en-US" dirty="0" err="1" smtClean="0"/>
              <a:t>mirip</a:t>
            </a:r>
            <a:r>
              <a:rPr lang="en-US" dirty="0" smtClean="0"/>
              <a:t> </a:t>
            </a:r>
            <a:r>
              <a:rPr lang="en-US" dirty="0" err="1" smtClean="0"/>
              <a:t>seperti</a:t>
            </a:r>
            <a:r>
              <a:rPr lang="en-US" dirty="0" smtClean="0"/>
              <a:t> </a:t>
            </a:r>
            <a:r>
              <a:rPr lang="en-US" dirty="0" err="1" smtClean="0"/>
              <a:t>penyakit</a:t>
            </a:r>
            <a:r>
              <a:rPr lang="en-US" dirty="0" smtClean="0"/>
              <a:t> Lyme[2]. </a:t>
            </a:r>
            <a:r>
              <a:rPr lang="en-US" dirty="0" err="1" smtClean="0"/>
              <a:t>Penularan</a:t>
            </a:r>
            <a:r>
              <a:rPr lang="en-US" dirty="0" smtClean="0"/>
              <a:t> </a:t>
            </a:r>
            <a:r>
              <a:rPr lang="en-US" dirty="0" err="1" smtClean="0"/>
              <a:t>penyakit</a:t>
            </a:r>
            <a:r>
              <a:rPr lang="en-US" dirty="0" smtClean="0"/>
              <a:t> </a:t>
            </a:r>
            <a:r>
              <a:rPr lang="en-US" dirty="0" err="1" smtClean="0"/>
              <a:t>tersebut</a:t>
            </a:r>
            <a:r>
              <a:rPr lang="en-US" dirty="0" smtClean="0"/>
              <a:t> </a:t>
            </a:r>
            <a:r>
              <a:rPr lang="en-US" dirty="0" err="1" smtClean="0"/>
              <a:t>di</a:t>
            </a:r>
            <a:r>
              <a:rPr lang="en-US" dirty="0" smtClean="0"/>
              <a:t> </a:t>
            </a:r>
            <a:r>
              <a:rPr lang="en-US" dirty="0" err="1" smtClean="0"/>
              <a:t>daerah</a:t>
            </a:r>
            <a:r>
              <a:rPr lang="en-US" dirty="0" smtClean="0"/>
              <a:t> </a:t>
            </a:r>
            <a:r>
              <a:rPr lang="en-US" dirty="0" err="1" smtClean="0"/>
              <a:t>Eropa</a:t>
            </a:r>
            <a:r>
              <a:rPr lang="en-US" dirty="0" smtClean="0"/>
              <a:t> </a:t>
            </a:r>
            <a:r>
              <a:rPr lang="en-US" dirty="0" err="1" smtClean="0"/>
              <a:t>dilakukan</a:t>
            </a:r>
            <a:r>
              <a:rPr lang="en-US" dirty="0" smtClean="0"/>
              <a:t> </a:t>
            </a:r>
            <a:r>
              <a:rPr lang="en-US" dirty="0" err="1" smtClean="0"/>
              <a:t>dengan</a:t>
            </a:r>
            <a:r>
              <a:rPr lang="en-US" dirty="0" smtClean="0"/>
              <a:t> </a:t>
            </a:r>
            <a:r>
              <a:rPr lang="en-US" dirty="0" err="1" smtClean="0"/>
              <a:t>vektor</a:t>
            </a:r>
            <a:r>
              <a:rPr lang="en-US" dirty="0" smtClean="0"/>
              <a:t> </a:t>
            </a:r>
            <a:r>
              <a:rPr lang="en-US" dirty="0" err="1" smtClean="0"/>
              <a:t>berupa</a:t>
            </a:r>
            <a:r>
              <a:rPr lang="en-US" dirty="0" smtClean="0"/>
              <a:t> </a:t>
            </a:r>
            <a:r>
              <a:rPr lang="en-US" dirty="0" err="1" smtClean="0"/>
              <a:t>kutu</a:t>
            </a:r>
            <a:r>
              <a:rPr lang="en-US" dirty="0" smtClean="0"/>
              <a:t> I. </a:t>
            </a:r>
            <a:r>
              <a:rPr lang="en-US" dirty="0" err="1" smtClean="0"/>
              <a:t>ricinus</a:t>
            </a:r>
            <a:r>
              <a:rPr lang="en-US" dirty="0" smtClean="0"/>
              <a:t>.[2] Di </a:t>
            </a:r>
            <a:r>
              <a:rPr lang="en-US" dirty="0" err="1" smtClean="0"/>
              <a:t>daerah</a:t>
            </a:r>
            <a:r>
              <a:rPr lang="en-US" dirty="0" smtClean="0"/>
              <a:t> Asia, </a:t>
            </a:r>
            <a:r>
              <a:rPr lang="en-US" dirty="0" err="1" smtClean="0"/>
              <a:t>penyakit</a:t>
            </a:r>
            <a:r>
              <a:rPr lang="en-US" dirty="0" smtClean="0"/>
              <a:t> Lyme </a:t>
            </a:r>
            <a:r>
              <a:rPr lang="en-US" dirty="0" err="1" smtClean="0"/>
              <a:t>disebabkan</a:t>
            </a:r>
            <a:r>
              <a:rPr lang="en-US" dirty="0" smtClean="0"/>
              <a:t> </a:t>
            </a:r>
            <a:r>
              <a:rPr lang="en-US" dirty="0" err="1" smtClean="0"/>
              <a:t>oleh</a:t>
            </a:r>
            <a:r>
              <a:rPr lang="en-US" dirty="0" smtClean="0"/>
              <a:t> B. </a:t>
            </a:r>
            <a:r>
              <a:rPr lang="en-US" dirty="0" err="1" smtClean="0"/>
              <a:t>afzelii</a:t>
            </a:r>
            <a:r>
              <a:rPr lang="en-US" dirty="0" smtClean="0"/>
              <a:t> </a:t>
            </a:r>
            <a:r>
              <a:rPr lang="en-US" dirty="0" err="1" smtClean="0"/>
              <a:t>melalui</a:t>
            </a:r>
            <a:r>
              <a:rPr lang="en-US" dirty="0" smtClean="0"/>
              <a:t> </a:t>
            </a:r>
            <a:r>
              <a:rPr lang="en-US" dirty="0" err="1" smtClean="0"/>
              <a:t>perantaraan</a:t>
            </a:r>
            <a:r>
              <a:rPr lang="en-US" dirty="0" smtClean="0"/>
              <a:t> I. </a:t>
            </a:r>
            <a:r>
              <a:rPr lang="en-US" dirty="0" err="1" smtClean="0"/>
              <a:t>persulcatus</a:t>
            </a:r>
            <a:r>
              <a:rPr lang="en-US" dirty="0" smtClean="0"/>
              <a:t>.[3] </a:t>
            </a:r>
            <a:r>
              <a:rPr lang="en-US" dirty="0" err="1" smtClean="0"/>
              <a:t>Secara</a:t>
            </a:r>
            <a:r>
              <a:rPr lang="en-US" dirty="0" smtClean="0"/>
              <a:t> </a:t>
            </a:r>
            <a:r>
              <a:rPr lang="en-US" dirty="0" err="1" smtClean="0"/>
              <a:t>keseluruhan</a:t>
            </a:r>
            <a:r>
              <a:rPr lang="en-US" dirty="0" smtClean="0"/>
              <a:t> </a:t>
            </a:r>
            <a:r>
              <a:rPr lang="en-US" dirty="0" err="1" smtClean="0"/>
              <a:t>dapat</a:t>
            </a:r>
            <a:r>
              <a:rPr lang="en-US" dirty="0" smtClean="0"/>
              <a:t> </a:t>
            </a:r>
            <a:r>
              <a:rPr lang="en-US" dirty="0" err="1" smtClean="0"/>
              <a:t>dikatakan</a:t>
            </a:r>
            <a:r>
              <a:rPr lang="en-US" dirty="0" smtClean="0"/>
              <a:t> </a:t>
            </a:r>
            <a:r>
              <a:rPr lang="en-US" dirty="0" err="1" smtClean="0"/>
              <a:t>bahwa</a:t>
            </a:r>
            <a:r>
              <a:rPr lang="en-US" dirty="0" smtClean="0"/>
              <a:t> </a:t>
            </a:r>
            <a:r>
              <a:rPr lang="en-US" dirty="0" err="1" smtClean="0"/>
              <a:t>distribusi</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sangat</a:t>
            </a:r>
            <a:r>
              <a:rPr lang="en-US" dirty="0" smtClean="0"/>
              <a:t> </a:t>
            </a:r>
            <a:r>
              <a:rPr lang="en-US" dirty="0" err="1" smtClean="0"/>
              <a:t>luas</a:t>
            </a:r>
            <a:r>
              <a:rPr lang="en-US" dirty="0" smtClean="0"/>
              <a:t> </a:t>
            </a:r>
            <a:r>
              <a:rPr lang="en-US" dirty="0" err="1" smtClean="0"/>
              <a:t>dan</a:t>
            </a:r>
            <a:r>
              <a:rPr lang="en-US" dirty="0" smtClean="0"/>
              <a:t> </a:t>
            </a:r>
            <a:r>
              <a:rPr lang="en-US" dirty="0" err="1" smtClean="0"/>
              <a:t>ditransmisikan</a:t>
            </a:r>
            <a:r>
              <a:rPr lang="en-US" dirty="0" smtClean="0"/>
              <a:t> </a:t>
            </a:r>
            <a:r>
              <a:rPr lang="en-US" dirty="0" err="1" smtClean="0"/>
              <a:t>ke</a:t>
            </a:r>
            <a:r>
              <a:rPr lang="en-US" dirty="0" smtClean="0"/>
              <a:t> </a:t>
            </a:r>
            <a:r>
              <a:rPr lang="en-US" dirty="0" err="1" smtClean="0"/>
              <a:t>manusia</a:t>
            </a:r>
            <a:r>
              <a:rPr lang="en-US" dirty="0" smtClean="0"/>
              <a:t> via </a:t>
            </a:r>
            <a:r>
              <a:rPr lang="en-US" dirty="0" err="1" smtClean="0"/>
              <a:t>golongan</a:t>
            </a:r>
            <a:r>
              <a:rPr lang="en-US" dirty="0" smtClean="0"/>
              <a:t> </a:t>
            </a:r>
            <a:r>
              <a:rPr lang="en-US" dirty="0" err="1" smtClean="0"/>
              <a:t>Borrelia</a:t>
            </a:r>
            <a:r>
              <a:rPr lang="en-US" dirty="0" smtClean="0"/>
              <a:t> </a:t>
            </a:r>
            <a:r>
              <a:rPr lang="en-US" dirty="0" err="1" smtClean="0"/>
              <a:t>dan</a:t>
            </a:r>
            <a:r>
              <a:rPr lang="en-US" dirty="0" smtClean="0"/>
              <a:t> </a:t>
            </a:r>
            <a:r>
              <a:rPr lang="en-US" dirty="0" err="1" smtClean="0"/>
              <a:t>berbagai</a:t>
            </a:r>
            <a:r>
              <a:rPr lang="en-US" dirty="0" smtClean="0"/>
              <a:t> </a:t>
            </a:r>
            <a:r>
              <a:rPr lang="en-US" dirty="0" err="1" smtClean="0"/>
              <a:t>jenis</a:t>
            </a:r>
            <a:r>
              <a:rPr lang="en-US" dirty="0" smtClean="0"/>
              <a:t> </a:t>
            </a:r>
            <a:r>
              <a:rPr lang="en-US" dirty="0" err="1" smtClean="0"/>
              <a:t>kutu</a:t>
            </a:r>
            <a:r>
              <a:rPr lang="en-US" dirty="0" smtClean="0"/>
              <a:t> yang </a:t>
            </a:r>
            <a:r>
              <a:rPr lang="en-US" dirty="0" err="1" smtClean="0"/>
              <a:t>berbeda</a:t>
            </a:r>
            <a:r>
              <a:rPr lang="en-US" dirty="0" smtClean="0"/>
              <a:t> </a:t>
            </a:r>
            <a:r>
              <a:rPr lang="en-US" dirty="0" err="1" smtClean="0"/>
              <a:t>spesiesnya</a:t>
            </a:r>
            <a:r>
              <a:rPr lang="en-US" dirty="0" smtClean="0"/>
              <a:t>, </a:t>
            </a:r>
            <a:r>
              <a:rPr lang="en-US" dirty="0" err="1" smtClean="0"/>
              <a:t>tergantung</a:t>
            </a:r>
            <a:r>
              <a:rPr lang="en-US" dirty="0" smtClean="0"/>
              <a:t> </a:t>
            </a:r>
            <a:r>
              <a:rPr lang="en-US" dirty="0" err="1" smtClean="0"/>
              <a:t>pada</a:t>
            </a:r>
            <a:r>
              <a:rPr lang="en-US" dirty="0" smtClean="0"/>
              <a:t> </a:t>
            </a:r>
            <a:r>
              <a:rPr lang="en-US" dirty="0" err="1" smtClean="0"/>
              <a:t>wilayah</a:t>
            </a:r>
            <a:r>
              <a:rPr lang="en-US" dirty="0" smtClean="0"/>
              <a:t> </a:t>
            </a:r>
            <a:r>
              <a:rPr lang="en-US" dirty="0" err="1" smtClean="0"/>
              <a:t>masing-masing</a:t>
            </a:r>
            <a:r>
              <a:rPr lang="en-US" dirty="0" smtClean="0"/>
              <a:t>.[2][3]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Patologi</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err="1" smtClean="0"/>
              <a:t>Sel</a:t>
            </a:r>
            <a:r>
              <a:rPr lang="en-US" dirty="0" smtClean="0"/>
              <a:t> B. </a:t>
            </a:r>
            <a:r>
              <a:rPr lang="en-US" dirty="0" err="1" smtClean="0"/>
              <a:t>burgdorferi</a:t>
            </a:r>
            <a:r>
              <a:rPr lang="en-US" dirty="0" smtClean="0"/>
              <a:t> </a:t>
            </a:r>
            <a:r>
              <a:rPr lang="en-US" dirty="0" err="1" smtClean="0"/>
              <a:t>ditransmisikan</a:t>
            </a:r>
            <a:r>
              <a:rPr lang="en-US" dirty="0" smtClean="0"/>
              <a:t> </a:t>
            </a:r>
            <a:r>
              <a:rPr lang="en-US" dirty="0" err="1" smtClean="0"/>
              <a:t>ke</a:t>
            </a:r>
            <a:r>
              <a:rPr lang="en-US" dirty="0" smtClean="0"/>
              <a:t> </a:t>
            </a:r>
            <a:r>
              <a:rPr lang="en-US" dirty="0" err="1" smtClean="0"/>
              <a:t>manusia</a:t>
            </a:r>
            <a:r>
              <a:rPr lang="en-US" dirty="0" smtClean="0"/>
              <a:t> </a:t>
            </a:r>
            <a:r>
              <a:rPr lang="en-US" dirty="0" err="1" smtClean="0"/>
              <a:t>saat</a:t>
            </a:r>
            <a:r>
              <a:rPr lang="en-US" dirty="0" smtClean="0"/>
              <a:t> </a:t>
            </a:r>
            <a:r>
              <a:rPr lang="en-US" dirty="0" err="1" smtClean="0"/>
              <a:t>kutu</a:t>
            </a:r>
            <a:r>
              <a:rPr lang="en-US" dirty="0" smtClean="0"/>
              <a:t> </a:t>
            </a:r>
            <a:r>
              <a:rPr lang="en-US" dirty="0" err="1" smtClean="0"/>
              <a:t>sedang</a:t>
            </a:r>
            <a:r>
              <a:rPr lang="en-US" dirty="0" smtClean="0"/>
              <a:t> </a:t>
            </a:r>
            <a:r>
              <a:rPr lang="en-US" dirty="0" err="1" smtClean="0"/>
              <a:t>menghisap</a:t>
            </a:r>
            <a:r>
              <a:rPr lang="en-US" dirty="0" smtClean="0"/>
              <a:t> </a:t>
            </a:r>
            <a:r>
              <a:rPr lang="en-US" dirty="0" err="1" smtClean="0"/>
              <a:t>darah</a:t>
            </a:r>
            <a:r>
              <a:rPr lang="en-US" dirty="0" smtClean="0"/>
              <a:t> </a:t>
            </a:r>
            <a:r>
              <a:rPr lang="en-US" dirty="0" err="1" smtClean="0"/>
              <a:t>manusia</a:t>
            </a:r>
            <a:r>
              <a:rPr lang="en-US" dirty="0" smtClean="0"/>
              <a:t>.[4] </a:t>
            </a:r>
            <a:r>
              <a:rPr lang="en-US" dirty="0" err="1" smtClean="0"/>
              <a:t>Gejala</a:t>
            </a:r>
            <a:r>
              <a:rPr lang="en-US" dirty="0" smtClean="0"/>
              <a:t> </a:t>
            </a:r>
            <a:r>
              <a:rPr lang="en-US" dirty="0" err="1" smtClean="0"/>
              <a:t>utama</a:t>
            </a:r>
            <a:r>
              <a:rPr lang="en-US" dirty="0" smtClean="0"/>
              <a:t> </a:t>
            </a:r>
            <a:r>
              <a:rPr lang="en-US" dirty="0" err="1" smtClean="0"/>
              <a:t>dari</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adalah</a:t>
            </a:r>
            <a:r>
              <a:rPr lang="en-US" dirty="0" smtClean="0"/>
              <a:t> </a:t>
            </a:r>
            <a:r>
              <a:rPr lang="en-US" dirty="0" err="1" smtClean="0"/>
              <a:t>sakit</a:t>
            </a:r>
            <a:r>
              <a:rPr lang="en-US" dirty="0" smtClean="0"/>
              <a:t> </a:t>
            </a:r>
            <a:r>
              <a:rPr lang="en-US" dirty="0" err="1" smtClean="0"/>
              <a:t>kepala</a:t>
            </a:r>
            <a:r>
              <a:rPr lang="en-US" dirty="0" smtClean="0"/>
              <a:t>, </a:t>
            </a:r>
            <a:r>
              <a:rPr lang="en-US" dirty="0" err="1" smtClean="0"/>
              <a:t>sakit</a:t>
            </a:r>
            <a:r>
              <a:rPr lang="en-US" dirty="0" smtClean="0"/>
              <a:t> </a:t>
            </a:r>
            <a:r>
              <a:rPr lang="en-US" dirty="0" err="1" smtClean="0"/>
              <a:t>punggung</a:t>
            </a:r>
            <a:r>
              <a:rPr lang="en-US" dirty="0" smtClean="0"/>
              <a:t>, </a:t>
            </a:r>
            <a:r>
              <a:rPr lang="en-US" dirty="0" err="1" smtClean="0"/>
              <a:t>dingin</a:t>
            </a:r>
            <a:r>
              <a:rPr lang="en-US" dirty="0" smtClean="0"/>
              <a:t>, </a:t>
            </a:r>
            <a:r>
              <a:rPr lang="en-US" dirty="0" err="1" smtClean="0"/>
              <a:t>dan</a:t>
            </a:r>
            <a:r>
              <a:rPr lang="en-US" dirty="0" smtClean="0"/>
              <a:t> </a:t>
            </a:r>
            <a:r>
              <a:rPr lang="en-US" dirty="0" err="1" smtClean="0"/>
              <a:t>kelelahan</a:t>
            </a:r>
            <a:r>
              <a:rPr lang="en-US" dirty="0" smtClean="0"/>
              <a:t>. </a:t>
            </a:r>
            <a:r>
              <a:rPr lang="en-US" dirty="0" err="1" smtClean="0"/>
              <a:t>Pada</a:t>
            </a:r>
            <a:r>
              <a:rPr lang="en-US" dirty="0" smtClean="0"/>
              <a:t> 75 </a:t>
            </a:r>
            <a:r>
              <a:rPr lang="en-US" dirty="0" err="1" smtClean="0"/>
              <a:t>persen</a:t>
            </a:r>
            <a:r>
              <a:rPr lang="en-US" dirty="0" smtClean="0"/>
              <a:t> </a:t>
            </a:r>
            <a:r>
              <a:rPr lang="en-US" dirty="0" err="1" smtClean="0"/>
              <a:t>kasus</a:t>
            </a:r>
            <a:r>
              <a:rPr lang="en-US" dirty="0" smtClean="0"/>
              <a:t> </a:t>
            </a:r>
            <a:r>
              <a:rPr lang="en-US" dirty="0" err="1" smtClean="0"/>
              <a:t>penyakit</a:t>
            </a:r>
            <a:r>
              <a:rPr lang="en-US" dirty="0" smtClean="0"/>
              <a:t> Lyme, </a:t>
            </a:r>
            <a:r>
              <a:rPr lang="en-US" dirty="0" err="1" smtClean="0"/>
              <a:t>ditemukan</a:t>
            </a:r>
            <a:r>
              <a:rPr lang="en-US" dirty="0" smtClean="0"/>
              <a:t> </a:t>
            </a:r>
            <a:r>
              <a:rPr lang="en-US" dirty="0" err="1" smtClean="0"/>
              <a:t>adanya</a:t>
            </a:r>
            <a:r>
              <a:rPr lang="en-US" dirty="0" smtClean="0"/>
              <a:t> </a:t>
            </a:r>
            <a:r>
              <a:rPr lang="en-US" dirty="0" err="1" smtClean="0"/>
              <a:t>bintik</a:t>
            </a:r>
            <a:r>
              <a:rPr lang="en-US" dirty="0" smtClean="0"/>
              <a:t> </a:t>
            </a:r>
            <a:r>
              <a:rPr lang="en-US" dirty="0" err="1" smtClean="0"/>
              <a:t>merah</a:t>
            </a:r>
            <a:r>
              <a:rPr lang="en-US" dirty="0" smtClean="0"/>
              <a:t> yang </a:t>
            </a:r>
            <a:r>
              <a:rPr lang="en-US" dirty="0" err="1" smtClean="0"/>
              <a:t>lebar</a:t>
            </a:r>
            <a:r>
              <a:rPr lang="en-US" dirty="0" smtClean="0"/>
              <a:t> </a:t>
            </a:r>
            <a:r>
              <a:rPr lang="en-US" dirty="0" err="1" smtClean="0"/>
              <a:t>pada</a:t>
            </a:r>
            <a:r>
              <a:rPr lang="en-US" dirty="0" smtClean="0"/>
              <a:t> </a:t>
            </a:r>
            <a:r>
              <a:rPr lang="en-US" dirty="0" err="1" smtClean="0"/>
              <a:t>daerah</a:t>
            </a:r>
            <a:r>
              <a:rPr lang="en-US" dirty="0" smtClean="0"/>
              <a:t> </a:t>
            </a:r>
            <a:r>
              <a:rPr lang="en-US" dirty="0" err="1" smtClean="0"/>
              <a:t>sekitar</a:t>
            </a:r>
            <a:r>
              <a:rPr lang="en-US" dirty="0" smtClean="0"/>
              <a:t> </a:t>
            </a:r>
            <a:r>
              <a:rPr lang="en-US" dirty="0" err="1" smtClean="0"/>
              <a:t>tempat</a:t>
            </a:r>
            <a:r>
              <a:rPr lang="en-US" dirty="0" smtClean="0"/>
              <a:t> </a:t>
            </a:r>
            <a:r>
              <a:rPr lang="en-US" dirty="0" err="1" smtClean="0"/>
              <a:t>kutu</a:t>
            </a:r>
            <a:r>
              <a:rPr lang="en-US" dirty="0" smtClean="0"/>
              <a:t> </a:t>
            </a:r>
            <a:r>
              <a:rPr lang="en-US" dirty="0" err="1" smtClean="0"/>
              <a:t>mengigit</a:t>
            </a:r>
            <a:r>
              <a:rPr lang="en-US" dirty="0" smtClean="0"/>
              <a:t> </a:t>
            </a:r>
            <a:r>
              <a:rPr lang="en-US" dirty="0" err="1" smtClean="0"/>
              <a:t>manusia</a:t>
            </a:r>
            <a:r>
              <a:rPr lang="en-US" dirty="0" smtClean="0"/>
              <a:t> yang </a:t>
            </a:r>
            <a:r>
              <a:rPr lang="en-US" dirty="0" err="1" smtClean="0"/>
              <a:t>disebut</a:t>
            </a:r>
            <a:r>
              <a:rPr lang="en-US" dirty="0" smtClean="0"/>
              <a:t> </a:t>
            </a:r>
            <a:r>
              <a:rPr lang="en-US" dirty="0" err="1" smtClean="0"/>
              <a:t>erythema</a:t>
            </a:r>
            <a:r>
              <a:rPr lang="en-US" dirty="0" smtClean="0"/>
              <a:t> </a:t>
            </a:r>
            <a:r>
              <a:rPr lang="en-US" dirty="0" err="1" smtClean="0"/>
              <a:t>migrans</a:t>
            </a:r>
            <a:r>
              <a:rPr lang="en-US" dirty="0" smtClean="0"/>
              <a:t>.[4] </a:t>
            </a:r>
            <a:r>
              <a:rPr lang="en-US" dirty="0" err="1" smtClean="0"/>
              <a:t>Saat</a:t>
            </a:r>
            <a:r>
              <a:rPr lang="en-US" dirty="0" smtClean="0"/>
              <a:t> </a:t>
            </a:r>
            <a:r>
              <a:rPr lang="en-US" dirty="0" err="1" smtClean="0"/>
              <a:t>gejala</a:t>
            </a:r>
            <a:r>
              <a:rPr lang="en-US" dirty="0" smtClean="0"/>
              <a:t> </a:t>
            </a:r>
            <a:r>
              <a:rPr lang="en-US" dirty="0" err="1" smtClean="0"/>
              <a:t>awal</a:t>
            </a:r>
            <a:r>
              <a:rPr lang="en-US" dirty="0" smtClean="0"/>
              <a:t> </a:t>
            </a:r>
            <a:r>
              <a:rPr lang="en-US" dirty="0" err="1" smtClean="0"/>
              <a:t>timbul</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diatasi</a:t>
            </a:r>
            <a:r>
              <a:rPr lang="en-US" dirty="0" smtClean="0"/>
              <a:t> </a:t>
            </a:r>
            <a:r>
              <a:rPr lang="en-US" dirty="0" err="1" smtClean="0"/>
              <a:t>dengan</a:t>
            </a:r>
            <a:r>
              <a:rPr lang="en-US" dirty="0" smtClean="0"/>
              <a:t> </a:t>
            </a:r>
            <a:r>
              <a:rPr lang="en-US" dirty="0" err="1" smtClean="0"/>
              <a:t>tetrasiklin</a:t>
            </a:r>
            <a:r>
              <a:rPr lang="en-US" dirty="0" smtClean="0"/>
              <a:t> </a:t>
            </a:r>
            <a:r>
              <a:rPr lang="en-US" dirty="0" err="1" smtClean="0"/>
              <a:t>atau</a:t>
            </a:r>
            <a:r>
              <a:rPr lang="en-US" dirty="0" smtClean="0"/>
              <a:t> </a:t>
            </a:r>
            <a:r>
              <a:rPr lang="en-US" dirty="0" err="1" smtClean="0"/>
              <a:t>penisilin</a:t>
            </a:r>
            <a:r>
              <a:rPr lang="en-US" dirty="0" smtClean="0"/>
              <a:t>, </a:t>
            </a:r>
            <a:r>
              <a:rPr lang="en-US" dirty="0" err="1" smtClean="0"/>
              <a:t>namun</a:t>
            </a:r>
            <a:r>
              <a:rPr lang="en-US" dirty="0" smtClean="0"/>
              <a:t> </a:t>
            </a:r>
            <a:r>
              <a:rPr lang="en-US" dirty="0" err="1" smtClean="0"/>
              <a:t>apabila</a:t>
            </a:r>
            <a:r>
              <a:rPr lang="en-US" dirty="0" smtClean="0"/>
              <a:t> </a:t>
            </a:r>
            <a:r>
              <a:rPr lang="en-US" dirty="0" err="1" smtClean="0"/>
              <a:t>tidak</a:t>
            </a:r>
            <a:r>
              <a:rPr lang="en-US" dirty="0" smtClean="0"/>
              <a:t> </a:t>
            </a:r>
            <a:r>
              <a:rPr lang="en-US" dirty="0" err="1" smtClean="0"/>
              <a:t>diobati</a:t>
            </a:r>
            <a:r>
              <a:rPr lang="en-US" dirty="0" smtClean="0"/>
              <a:t> </a:t>
            </a:r>
            <a:r>
              <a:rPr lang="en-US" dirty="0" err="1" smtClean="0"/>
              <a:t>maka</a:t>
            </a:r>
            <a:r>
              <a:rPr lang="en-US" dirty="0" smtClean="0"/>
              <a:t> </a:t>
            </a:r>
            <a:r>
              <a:rPr lang="en-US" dirty="0" err="1" smtClean="0"/>
              <a:t>penyakit</a:t>
            </a:r>
            <a:r>
              <a:rPr lang="en-US" dirty="0" smtClean="0"/>
              <a:t> </a:t>
            </a:r>
            <a:r>
              <a:rPr lang="en-US" dirty="0" err="1" smtClean="0"/>
              <a:t>akan</a:t>
            </a:r>
            <a:r>
              <a:rPr lang="en-US" dirty="0" smtClean="0"/>
              <a:t> </a:t>
            </a:r>
            <a:r>
              <a:rPr lang="en-US" dirty="0" err="1" smtClean="0"/>
              <a:t>akan</a:t>
            </a:r>
            <a:r>
              <a:rPr lang="en-US" dirty="0" smtClean="0"/>
              <a:t> </a:t>
            </a:r>
            <a:r>
              <a:rPr lang="en-US" dirty="0" err="1" smtClean="0"/>
              <a:t>berkembang</a:t>
            </a:r>
            <a:r>
              <a:rPr lang="en-US" dirty="0" smtClean="0"/>
              <a:t> </a:t>
            </a:r>
            <a:r>
              <a:rPr lang="en-US" dirty="0" err="1" smtClean="0"/>
              <a:t>ke</a:t>
            </a:r>
            <a:r>
              <a:rPr lang="en-US" dirty="0" smtClean="0"/>
              <a:t> </a:t>
            </a:r>
            <a:r>
              <a:rPr lang="en-US" dirty="0" err="1" smtClean="0"/>
              <a:t>tingkat</a:t>
            </a:r>
            <a:r>
              <a:rPr lang="en-US" dirty="0" smtClean="0"/>
              <a:t> </a:t>
            </a:r>
            <a:r>
              <a:rPr lang="en-US" dirty="0" err="1" smtClean="0"/>
              <a:t>kronis</a:t>
            </a:r>
            <a:r>
              <a:rPr lang="en-US" dirty="0" smtClean="0"/>
              <a:t> yang </a:t>
            </a:r>
            <a:r>
              <a:rPr lang="en-US" dirty="0" err="1" smtClean="0"/>
              <a:t>dimulai</a:t>
            </a:r>
            <a:r>
              <a:rPr lang="en-US" dirty="0" smtClean="0"/>
              <a:t> </a:t>
            </a:r>
            <a:r>
              <a:rPr lang="en-US" dirty="0" err="1" smtClean="0"/>
              <a:t>beberapa</a:t>
            </a:r>
            <a:r>
              <a:rPr lang="en-US" dirty="0" smtClean="0"/>
              <a:t> </a:t>
            </a:r>
            <a:r>
              <a:rPr lang="en-US" dirty="0" err="1" smtClean="0"/>
              <a:t>minggu</a:t>
            </a:r>
            <a:r>
              <a:rPr lang="en-US" dirty="0" smtClean="0"/>
              <a:t> </a:t>
            </a:r>
            <a:r>
              <a:rPr lang="en-US" dirty="0" err="1" smtClean="0"/>
              <a:t>atau</a:t>
            </a:r>
            <a:r>
              <a:rPr lang="en-US" dirty="0" smtClean="0"/>
              <a:t> </a:t>
            </a:r>
            <a:r>
              <a:rPr lang="en-US" dirty="0" err="1" smtClean="0"/>
              <a:t>bulan</a:t>
            </a:r>
            <a:r>
              <a:rPr lang="en-US" dirty="0" smtClean="0"/>
              <a:t> </a:t>
            </a:r>
            <a:r>
              <a:rPr lang="en-US" dirty="0" err="1" smtClean="0"/>
              <a:t>setelah</a:t>
            </a:r>
            <a:r>
              <a:rPr lang="en-US" dirty="0" smtClean="0"/>
              <a:t> </a:t>
            </a:r>
            <a:r>
              <a:rPr lang="en-US" dirty="0" err="1" smtClean="0"/>
              <a:t>digigit</a:t>
            </a:r>
            <a:r>
              <a:rPr lang="en-US" dirty="0" smtClean="0"/>
              <a:t> </a:t>
            </a:r>
            <a:r>
              <a:rPr lang="en-US" dirty="0" err="1" smtClean="0"/>
              <a:t>kutu</a:t>
            </a:r>
            <a:r>
              <a:rPr lang="en-US" dirty="0" smtClean="0"/>
              <a:t>.[5] </a:t>
            </a:r>
            <a:r>
              <a:rPr lang="en-US" dirty="0" err="1" smtClean="0"/>
              <a:t>Penyakit</a:t>
            </a:r>
            <a:r>
              <a:rPr lang="en-US" dirty="0" smtClean="0"/>
              <a:t> Lyme </a:t>
            </a:r>
            <a:r>
              <a:rPr lang="en-US" dirty="0" err="1" smtClean="0"/>
              <a:t>kronis</a:t>
            </a:r>
            <a:r>
              <a:rPr lang="en-US" dirty="0" smtClean="0"/>
              <a:t> </a:t>
            </a:r>
            <a:r>
              <a:rPr lang="en-US" dirty="0" err="1" smtClean="0"/>
              <a:t>ditandai</a:t>
            </a:r>
            <a:r>
              <a:rPr lang="en-US" dirty="0" smtClean="0"/>
              <a:t> </a:t>
            </a:r>
            <a:r>
              <a:rPr lang="en-US" dirty="0" err="1" smtClean="0"/>
              <a:t>dengan</a:t>
            </a:r>
            <a:r>
              <a:rPr lang="en-US" dirty="0" smtClean="0"/>
              <a:t> </a:t>
            </a:r>
            <a:r>
              <a:rPr lang="en-US" dirty="0" err="1" smtClean="0"/>
              <a:t>artritis</a:t>
            </a:r>
            <a:r>
              <a:rPr lang="en-US" dirty="0" smtClean="0"/>
              <a:t> </a:t>
            </a:r>
            <a:r>
              <a:rPr lang="en-US" dirty="0" err="1" smtClean="0"/>
              <a:t>dan</a:t>
            </a:r>
            <a:r>
              <a:rPr lang="en-US" dirty="0" smtClean="0"/>
              <a:t> </a:t>
            </a:r>
            <a:r>
              <a:rPr lang="en-US" dirty="0" err="1" smtClean="0"/>
              <a:t>gangguan</a:t>
            </a:r>
            <a:r>
              <a:rPr lang="en-US" dirty="0" smtClean="0"/>
              <a:t> </a:t>
            </a:r>
            <a:r>
              <a:rPr lang="en-US" dirty="0" err="1" smtClean="0"/>
              <a:t>neurologis</a:t>
            </a:r>
            <a:r>
              <a:rPr lang="en-US" dirty="0" smtClean="0"/>
              <a:t> </a:t>
            </a:r>
            <a:r>
              <a:rPr lang="en-US" dirty="0" err="1" smtClean="0"/>
              <a:t>seperti</a:t>
            </a:r>
            <a:r>
              <a:rPr lang="en-US" dirty="0" smtClean="0"/>
              <a:t> </a:t>
            </a:r>
            <a:r>
              <a:rPr lang="en-US" dirty="0" err="1" smtClean="0"/>
              <a:t>kelumpuhan</a:t>
            </a:r>
            <a:r>
              <a:rPr lang="en-US" dirty="0" smtClean="0"/>
              <a:t>, </a:t>
            </a:r>
            <a:r>
              <a:rPr lang="en-US" dirty="0" err="1" smtClean="0"/>
              <a:t>kelemahan</a:t>
            </a:r>
            <a:r>
              <a:rPr lang="en-US" dirty="0" smtClean="0"/>
              <a:t> </a:t>
            </a:r>
            <a:r>
              <a:rPr lang="en-US" dirty="0" err="1" smtClean="0"/>
              <a:t>pada</a:t>
            </a:r>
            <a:r>
              <a:rPr lang="en-US" dirty="0" smtClean="0"/>
              <a:t> </a:t>
            </a:r>
            <a:r>
              <a:rPr lang="en-US" dirty="0" err="1" smtClean="0"/>
              <a:t>beberapa</a:t>
            </a:r>
            <a:r>
              <a:rPr lang="en-US" dirty="0" smtClean="0"/>
              <a:t> </a:t>
            </a:r>
            <a:r>
              <a:rPr lang="en-US" dirty="0" err="1" smtClean="0"/>
              <a:t>bagian</a:t>
            </a:r>
            <a:r>
              <a:rPr lang="en-US" dirty="0" smtClean="0"/>
              <a:t> </a:t>
            </a:r>
            <a:r>
              <a:rPr lang="en-US" dirty="0" err="1" smtClean="0"/>
              <a:t>anggota</a:t>
            </a:r>
            <a:r>
              <a:rPr lang="en-US" dirty="0" smtClean="0"/>
              <a:t> </a:t>
            </a:r>
            <a:r>
              <a:rPr lang="en-US" dirty="0" err="1" smtClean="0"/>
              <a:t>badan</a:t>
            </a:r>
            <a:r>
              <a:rPr lang="en-US" dirty="0" smtClean="0"/>
              <a:t>, </a:t>
            </a:r>
            <a:r>
              <a:rPr lang="en-US" dirty="0" err="1" smtClean="0"/>
              <a:t>serta</a:t>
            </a:r>
            <a:r>
              <a:rPr lang="en-US" dirty="0" smtClean="0"/>
              <a:t> </a:t>
            </a:r>
            <a:r>
              <a:rPr lang="en-US" dirty="0" err="1" smtClean="0"/>
              <a:t>dapat</a:t>
            </a:r>
            <a:r>
              <a:rPr lang="en-US" dirty="0" smtClean="0"/>
              <a:t> </a:t>
            </a:r>
            <a:r>
              <a:rPr lang="en-US" dirty="0" err="1" smtClean="0"/>
              <a:t>terjadi</a:t>
            </a:r>
            <a:r>
              <a:rPr lang="en-US" dirty="0" smtClean="0"/>
              <a:t> </a:t>
            </a:r>
            <a:r>
              <a:rPr lang="en-US" dirty="0" err="1" smtClean="0"/>
              <a:t>kerusakan</a:t>
            </a:r>
            <a:r>
              <a:rPr lang="en-US" dirty="0" smtClean="0"/>
              <a:t> </a:t>
            </a:r>
            <a:r>
              <a:rPr lang="en-US" dirty="0" err="1" smtClean="0"/>
              <a:t>jantung</a:t>
            </a:r>
            <a:r>
              <a:rPr lang="en-US" dirty="0" smtClean="0"/>
              <a:t>.[5] </a:t>
            </a:r>
            <a:r>
              <a:rPr lang="en-US" dirty="0" err="1" smtClean="0"/>
              <a:t>Apabila</a:t>
            </a:r>
            <a:r>
              <a:rPr lang="en-US" dirty="0" smtClean="0"/>
              <a:t> </a:t>
            </a:r>
            <a:r>
              <a:rPr lang="en-US" dirty="0" err="1" smtClean="0"/>
              <a:t>tetap</a:t>
            </a:r>
            <a:r>
              <a:rPr lang="en-US" dirty="0" smtClean="0"/>
              <a:t> </a:t>
            </a:r>
            <a:r>
              <a:rPr lang="en-US" dirty="0" err="1" smtClean="0"/>
              <a:t>tidak</a:t>
            </a:r>
            <a:r>
              <a:rPr lang="en-US" dirty="0" smtClean="0"/>
              <a:t> </a:t>
            </a:r>
            <a:r>
              <a:rPr lang="en-US" dirty="0" err="1" smtClean="0"/>
              <a:t>ditangani</a:t>
            </a:r>
            <a:r>
              <a:rPr lang="en-US" dirty="0" smtClean="0"/>
              <a:t>, </a:t>
            </a:r>
            <a:r>
              <a:rPr lang="en-US" dirty="0" err="1" smtClean="0"/>
              <a:t>sel</a:t>
            </a:r>
            <a:r>
              <a:rPr lang="en-US" dirty="0" smtClean="0"/>
              <a:t> B. </a:t>
            </a:r>
            <a:r>
              <a:rPr lang="en-US" dirty="0" err="1" smtClean="0"/>
              <a:t>burgdorferi</a:t>
            </a:r>
            <a:r>
              <a:rPr lang="en-US" dirty="0" smtClean="0"/>
              <a:t> </a:t>
            </a:r>
            <a:r>
              <a:rPr lang="en-US" dirty="0" err="1" smtClean="0"/>
              <a:t>dapat</a:t>
            </a:r>
            <a:r>
              <a:rPr lang="en-US" dirty="0" smtClean="0"/>
              <a:t> </a:t>
            </a:r>
            <a:r>
              <a:rPr lang="en-US" dirty="0" err="1" smtClean="0"/>
              <a:t>dapat</a:t>
            </a:r>
            <a:r>
              <a:rPr lang="en-US" dirty="0" smtClean="0"/>
              <a:t> </a:t>
            </a:r>
            <a:r>
              <a:rPr lang="en-US" dirty="0" err="1" smtClean="0"/>
              <a:t>menginfeksi</a:t>
            </a:r>
            <a:r>
              <a:rPr lang="en-US" dirty="0" smtClean="0"/>
              <a:t> </a:t>
            </a:r>
            <a:r>
              <a:rPr lang="en-US" dirty="0" err="1" smtClean="0"/>
              <a:t>sistem</a:t>
            </a:r>
            <a:r>
              <a:rPr lang="en-US" dirty="0" smtClean="0"/>
              <a:t> </a:t>
            </a:r>
            <a:r>
              <a:rPr lang="en-US" dirty="0" err="1" smtClean="0"/>
              <a:t>saraf</a:t>
            </a:r>
            <a:r>
              <a:rPr lang="en-US" dirty="0" smtClean="0"/>
              <a:t> </a:t>
            </a:r>
            <a:r>
              <a:rPr lang="en-US" dirty="0" err="1" smtClean="0"/>
              <a:t>pusat</a:t>
            </a:r>
            <a:r>
              <a:rPr lang="en-US" dirty="0" smtClean="0"/>
              <a:t> </a:t>
            </a:r>
            <a:r>
              <a:rPr lang="en-US" dirty="0" err="1" smtClean="0"/>
              <a:t>dan</a:t>
            </a:r>
            <a:r>
              <a:rPr lang="en-US" dirty="0" smtClean="0"/>
              <a:t> </a:t>
            </a:r>
            <a:r>
              <a:rPr lang="en-US" dirty="0" err="1" smtClean="0"/>
              <a:t>dorman</a:t>
            </a:r>
            <a:r>
              <a:rPr lang="en-US" dirty="0" smtClean="0"/>
              <a:t> </a:t>
            </a:r>
            <a:r>
              <a:rPr lang="en-US" dirty="0" err="1" smtClean="0"/>
              <a:t>hingga</a:t>
            </a:r>
            <a:r>
              <a:rPr lang="en-US" dirty="0" smtClean="0"/>
              <a:t> </a:t>
            </a:r>
            <a:r>
              <a:rPr lang="en-US" dirty="0" err="1" smtClean="0"/>
              <a:t>terjadi</a:t>
            </a:r>
            <a:r>
              <a:rPr lang="en-US" dirty="0" smtClean="0"/>
              <a:t> </a:t>
            </a:r>
            <a:r>
              <a:rPr lang="en-US" dirty="0" err="1" smtClean="0"/>
              <a:t>gejala</a:t>
            </a:r>
            <a:r>
              <a:rPr lang="en-US" dirty="0" smtClean="0"/>
              <a:t> </a:t>
            </a:r>
            <a:r>
              <a:rPr lang="en-US" dirty="0" err="1" smtClean="0"/>
              <a:t>klinis</a:t>
            </a:r>
            <a:r>
              <a:rPr lang="en-US" dirty="0" smtClean="0"/>
              <a:t> </a:t>
            </a:r>
            <a:r>
              <a:rPr lang="en-US" dirty="0" err="1" smtClean="0"/>
              <a:t>lainnya</a:t>
            </a:r>
            <a:r>
              <a:rPr lang="en-US" dirty="0" smtClean="0"/>
              <a:t> yang </a:t>
            </a:r>
            <a:r>
              <a:rPr lang="en-US" dirty="0" err="1" smtClean="0"/>
              <a:t>meliputi</a:t>
            </a:r>
            <a:r>
              <a:rPr lang="en-US" dirty="0" smtClean="0"/>
              <a:t> </a:t>
            </a:r>
            <a:r>
              <a:rPr lang="en-US" dirty="0" err="1" smtClean="0"/>
              <a:t>gangguan</a:t>
            </a:r>
            <a:r>
              <a:rPr lang="en-US" dirty="0" smtClean="0"/>
              <a:t> </a:t>
            </a:r>
            <a:r>
              <a:rPr lang="en-US" dirty="0" err="1" smtClean="0"/>
              <a:t>penglihatan</a:t>
            </a:r>
            <a:r>
              <a:rPr lang="en-US" dirty="0" smtClean="0"/>
              <a:t>, </a:t>
            </a:r>
            <a:r>
              <a:rPr lang="en-US" dirty="0" err="1" smtClean="0"/>
              <a:t>kejang</a:t>
            </a:r>
            <a:r>
              <a:rPr lang="en-US" dirty="0" smtClean="0"/>
              <a:t>, </a:t>
            </a:r>
            <a:r>
              <a:rPr lang="en-US" dirty="0" err="1" smtClean="0"/>
              <a:t>dan</a:t>
            </a:r>
            <a:r>
              <a:rPr lang="en-US" dirty="0" smtClean="0"/>
              <a:t> </a:t>
            </a:r>
            <a:r>
              <a:rPr lang="en-US" dirty="0" err="1" smtClean="0"/>
              <a:t>kelumpuhan</a:t>
            </a:r>
            <a:r>
              <a:rPr lang="en-US" dirty="0" smtClean="0"/>
              <a:t> </a:t>
            </a:r>
            <a:r>
              <a:rPr lang="en-US" dirty="0" err="1" smtClean="0"/>
              <a:t>wajah</a:t>
            </a:r>
            <a:r>
              <a:rPr lang="en-US" dirty="0" smtClean="0"/>
              <a:t>.[5] </a:t>
            </a:r>
            <a:r>
              <a:rPr lang="en-US" dirty="0" err="1" smtClean="0"/>
              <a:t>Sebagian</a:t>
            </a:r>
            <a:r>
              <a:rPr lang="en-US" dirty="0" smtClean="0"/>
              <a:t> </a:t>
            </a:r>
            <a:r>
              <a:rPr lang="en-US" dirty="0" err="1" smtClean="0"/>
              <a:t>gejala</a:t>
            </a:r>
            <a:r>
              <a:rPr lang="en-US" dirty="0" smtClean="0"/>
              <a:t> </a:t>
            </a:r>
            <a:r>
              <a:rPr lang="en-US" dirty="0" err="1" smtClean="0"/>
              <a:t>penyakit</a:t>
            </a:r>
            <a:r>
              <a:rPr lang="en-US" dirty="0" smtClean="0"/>
              <a:t> Lyme </a:t>
            </a:r>
            <a:r>
              <a:rPr lang="en-US" dirty="0" err="1" smtClean="0"/>
              <a:t>mirip</a:t>
            </a:r>
            <a:r>
              <a:rPr lang="en-US" dirty="0" smtClean="0"/>
              <a:t> </a:t>
            </a:r>
            <a:r>
              <a:rPr lang="en-US" dirty="0" err="1" smtClean="0"/>
              <a:t>dengan</a:t>
            </a:r>
            <a:r>
              <a:rPr lang="en-US" dirty="0" smtClean="0"/>
              <a:t> </a:t>
            </a:r>
            <a:r>
              <a:rPr lang="en-US" dirty="0" err="1" smtClean="0"/>
              <a:t>penyakit</a:t>
            </a:r>
            <a:r>
              <a:rPr lang="en-US" dirty="0" smtClean="0"/>
              <a:t> </a:t>
            </a:r>
            <a:r>
              <a:rPr lang="en-US" dirty="0" err="1" smtClean="0"/>
              <a:t>sifilis</a:t>
            </a:r>
            <a:r>
              <a:rPr lang="en-US" dirty="0" smtClean="0"/>
              <a:t>, </a:t>
            </a:r>
            <a:r>
              <a:rPr lang="en-US" dirty="0" err="1" smtClean="0"/>
              <a:t>namun</a:t>
            </a:r>
            <a:r>
              <a:rPr lang="en-US" dirty="0" smtClean="0"/>
              <a:t> </a:t>
            </a:r>
            <a:r>
              <a:rPr lang="en-US" dirty="0" err="1" smtClean="0"/>
              <a:t>penyakit</a:t>
            </a:r>
            <a:r>
              <a:rPr lang="en-US" dirty="0" smtClean="0"/>
              <a:t> Lyme </a:t>
            </a:r>
            <a:r>
              <a:rPr lang="en-US" dirty="0" err="1" smtClean="0"/>
              <a:t>tidak</a:t>
            </a:r>
            <a:r>
              <a:rPr lang="en-US" dirty="0" smtClean="0"/>
              <a:t> </a:t>
            </a:r>
            <a:r>
              <a:rPr lang="en-US" dirty="0" err="1" smtClean="0"/>
              <a:t>ditularkan</a:t>
            </a:r>
            <a:r>
              <a:rPr lang="en-US" dirty="0" smtClean="0"/>
              <a:t> </a:t>
            </a:r>
            <a:r>
              <a:rPr lang="en-US" dirty="0" err="1" smtClean="0"/>
              <a:t>melalui</a:t>
            </a:r>
            <a:r>
              <a:rPr lang="en-US" dirty="0" smtClean="0"/>
              <a:t> </a:t>
            </a:r>
            <a:r>
              <a:rPr lang="en-US" dirty="0" err="1" smtClean="0"/>
              <a:t>hubungan</a:t>
            </a:r>
            <a:r>
              <a:rPr lang="en-US" dirty="0" smtClean="0"/>
              <a:t> </a:t>
            </a:r>
            <a:r>
              <a:rPr lang="en-US" dirty="0" err="1" smtClean="0"/>
              <a:t>seks</a:t>
            </a:r>
            <a:r>
              <a:rPr lang="en-US" dirty="0" smtClean="0"/>
              <a:t> </a:t>
            </a:r>
            <a:r>
              <a:rPr lang="en-US" dirty="0" err="1" smtClean="0"/>
              <a:t>atau</a:t>
            </a:r>
            <a:r>
              <a:rPr lang="en-US" dirty="0" smtClean="0"/>
              <a:t> </a:t>
            </a:r>
            <a:r>
              <a:rPr lang="en-US" dirty="0" err="1" smtClean="0"/>
              <a:t>kontak</a:t>
            </a:r>
            <a:r>
              <a:rPr lang="en-US" dirty="0" smtClean="0"/>
              <a:t> </a:t>
            </a:r>
            <a:r>
              <a:rPr lang="en-US" dirty="0" err="1" smtClean="0"/>
              <a:t>fisik</a:t>
            </a:r>
            <a:r>
              <a:rPr lang="en-US" dirty="0" smtClean="0"/>
              <a:t> </a:t>
            </a:r>
            <a:r>
              <a:rPr lang="en-US" dirty="0" err="1" smtClean="0"/>
              <a:t>lainnya</a:t>
            </a:r>
            <a:r>
              <a:rPr lang="en-US" dirty="0" smtClean="0"/>
              <a:t>, </a:t>
            </a:r>
            <a:r>
              <a:rPr lang="en-US" dirty="0" err="1" smtClean="0"/>
              <a:t>berbeda</a:t>
            </a:r>
            <a:r>
              <a:rPr lang="en-US" dirty="0" smtClean="0"/>
              <a:t> </a:t>
            </a:r>
            <a:r>
              <a:rPr lang="en-US" dirty="0" err="1" smtClean="0"/>
              <a:t>dengan</a:t>
            </a:r>
            <a:r>
              <a:rPr lang="en-US" dirty="0" smtClean="0"/>
              <a:t> </a:t>
            </a:r>
            <a:r>
              <a:rPr lang="en-US" dirty="0" err="1" smtClean="0"/>
              <a:t>penyakit</a:t>
            </a:r>
            <a:r>
              <a:rPr lang="en-US" dirty="0" smtClean="0"/>
              <a:t> </a:t>
            </a:r>
            <a:r>
              <a:rPr lang="en-US" dirty="0" err="1" smtClean="0"/>
              <a:t>sifilis</a:t>
            </a:r>
            <a:r>
              <a:rPr lang="en-US" dirty="0" smtClean="0"/>
              <a:t>.[4] </a:t>
            </a:r>
            <a:r>
              <a:rPr lang="en-US" dirty="0" err="1" smtClean="0"/>
              <a:t>Penelitian</a:t>
            </a:r>
            <a:r>
              <a:rPr lang="en-US" dirty="0" smtClean="0"/>
              <a:t> </a:t>
            </a:r>
            <a:r>
              <a:rPr lang="en-US" dirty="0" err="1" smtClean="0"/>
              <a:t>menunjukkan</a:t>
            </a:r>
            <a:r>
              <a:rPr lang="en-US" dirty="0" smtClean="0"/>
              <a:t> </a:t>
            </a:r>
            <a:r>
              <a:rPr lang="en-US" dirty="0" err="1" smtClean="0"/>
              <a:t>bahwa</a:t>
            </a:r>
            <a:r>
              <a:rPr lang="en-US" dirty="0" smtClean="0"/>
              <a:t> </a:t>
            </a:r>
            <a:r>
              <a:rPr lang="en-US" dirty="0" err="1" smtClean="0"/>
              <a:t>sebagian</a:t>
            </a:r>
            <a:r>
              <a:rPr lang="en-US" dirty="0" smtClean="0"/>
              <a:t> B. </a:t>
            </a:r>
            <a:r>
              <a:rPr lang="en-US" dirty="0" err="1" smtClean="0"/>
              <a:t>burgdorferi</a:t>
            </a:r>
            <a:r>
              <a:rPr lang="en-US" dirty="0" smtClean="0"/>
              <a:t> </a:t>
            </a:r>
            <a:r>
              <a:rPr lang="en-US" dirty="0" err="1" smtClean="0"/>
              <a:t>ikut</a:t>
            </a:r>
            <a:r>
              <a:rPr lang="en-US" dirty="0" smtClean="0"/>
              <a:t> </a:t>
            </a:r>
            <a:r>
              <a:rPr lang="en-US" dirty="0" err="1" smtClean="0"/>
              <a:t>keluar</a:t>
            </a:r>
            <a:r>
              <a:rPr lang="en-US" dirty="0" smtClean="0"/>
              <a:t> </a:t>
            </a:r>
            <a:r>
              <a:rPr lang="en-US" dirty="0" err="1" smtClean="0"/>
              <a:t>dari</a:t>
            </a:r>
            <a:r>
              <a:rPr lang="en-US" dirty="0" smtClean="0"/>
              <a:t> </a:t>
            </a:r>
            <a:r>
              <a:rPr lang="en-US" dirty="0" err="1" smtClean="0"/>
              <a:t>tubuh</a:t>
            </a:r>
            <a:r>
              <a:rPr lang="en-US" dirty="0" smtClean="0"/>
              <a:t> </a:t>
            </a:r>
            <a:r>
              <a:rPr lang="en-US" dirty="0" err="1" smtClean="0"/>
              <a:t>penderita</a:t>
            </a:r>
            <a:r>
              <a:rPr lang="en-US" dirty="0" smtClean="0"/>
              <a:t> </a:t>
            </a:r>
            <a:r>
              <a:rPr lang="en-US" dirty="0" err="1" smtClean="0"/>
              <a:t>melalui</a:t>
            </a:r>
            <a:r>
              <a:rPr lang="en-US" dirty="0" smtClean="0"/>
              <a:t> </a:t>
            </a:r>
            <a:r>
              <a:rPr lang="en-US" dirty="0" err="1" smtClean="0"/>
              <a:t>urin</a:t>
            </a:r>
            <a:r>
              <a:rPr lang="en-US" dirty="0" smtClean="0"/>
              <a:t> </a:t>
            </a:r>
            <a:r>
              <a:rPr lang="en-US" dirty="0" err="1" smtClean="0"/>
              <a:t>dan</a:t>
            </a:r>
            <a:r>
              <a:rPr lang="en-US" dirty="0" smtClean="0"/>
              <a:t> </a:t>
            </a:r>
            <a:r>
              <a:rPr lang="en-US" dirty="0" err="1" smtClean="0"/>
              <a:t>penularan</a:t>
            </a:r>
            <a:r>
              <a:rPr lang="en-US" dirty="0" smtClean="0"/>
              <a:t> </a:t>
            </a:r>
            <a:r>
              <a:rPr lang="en-US" dirty="0" err="1" smtClean="0"/>
              <a:t>pada</a:t>
            </a:r>
            <a:r>
              <a:rPr lang="en-US" dirty="0" smtClean="0"/>
              <a:t> </a:t>
            </a:r>
            <a:r>
              <a:rPr lang="en-US" dirty="0" err="1" smtClean="0"/>
              <a:t>hewan</a:t>
            </a:r>
            <a:r>
              <a:rPr lang="en-US" dirty="0" smtClean="0"/>
              <a:t> </a:t>
            </a:r>
            <a:r>
              <a:rPr lang="en-US" dirty="0" err="1" smtClean="0"/>
              <a:t>diduga</a:t>
            </a:r>
            <a:r>
              <a:rPr lang="en-US" dirty="0" smtClean="0"/>
              <a:t> </a:t>
            </a:r>
            <a:r>
              <a:rPr lang="en-US" dirty="0" err="1" smtClean="0"/>
              <a:t>banyak</a:t>
            </a:r>
            <a:r>
              <a:rPr lang="en-US" dirty="0" smtClean="0"/>
              <a:t> </a:t>
            </a:r>
            <a:r>
              <a:rPr lang="en-US" dirty="0" err="1" smtClean="0"/>
              <a:t>terjadi</a:t>
            </a:r>
            <a:r>
              <a:rPr lang="en-US" dirty="0" smtClean="0"/>
              <a:t> </a:t>
            </a:r>
            <a:r>
              <a:rPr lang="en-US" dirty="0" err="1" smtClean="0"/>
              <a:t>melalui</a:t>
            </a:r>
            <a:r>
              <a:rPr lang="en-US" dirty="0" smtClean="0"/>
              <a:t> </a:t>
            </a:r>
            <a:r>
              <a:rPr lang="en-US" dirty="0" err="1" smtClean="0"/>
              <a:t>urin</a:t>
            </a:r>
            <a:r>
              <a:rPr lang="en-US" dirty="0" smtClean="0"/>
              <a:t> yang </a:t>
            </a:r>
            <a:r>
              <a:rPr lang="en-US" dirty="0" err="1" smtClean="0"/>
              <a:t>terinfeksi</a:t>
            </a:r>
            <a:r>
              <a:rPr lang="en-US" dirty="0" smtClean="0"/>
              <a:t>.[2][4]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Diagnosis</a:t>
            </a:r>
          </a:p>
        </p:txBody>
      </p:sp>
      <p:sp>
        <p:nvSpPr>
          <p:cNvPr id="3" name="Content Placeholder 2"/>
          <p:cNvSpPr>
            <a:spLocks noGrp="1"/>
          </p:cNvSpPr>
          <p:nvPr>
            <p:ph idx="1"/>
          </p:nvPr>
        </p:nvSpPr>
        <p:spPr/>
        <p:txBody>
          <a:bodyPr rtlCol="0">
            <a:normAutofit fontScale="55000" lnSpcReduction="20000"/>
          </a:bodyPr>
          <a:lstStyle/>
          <a:p>
            <a:pPr fontAlgn="auto">
              <a:spcAft>
                <a:spcPts val="0"/>
              </a:spcAft>
              <a:buFont typeface="Arial" pitchFamily="34" charset="0"/>
              <a:buChar char="•"/>
              <a:defRPr/>
            </a:pPr>
            <a:r>
              <a:rPr lang="en-US" dirty="0" err="1" smtClean="0"/>
              <a:t>Berbagai</a:t>
            </a:r>
            <a:r>
              <a:rPr lang="en-US" dirty="0" smtClean="0"/>
              <a:t> </a:t>
            </a:r>
            <a:r>
              <a:rPr lang="en-US" dirty="0" err="1" smtClean="0"/>
              <a:t>uji</a:t>
            </a:r>
            <a:r>
              <a:rPr lang="en-US" dirty="0" smtClean="0"/>
              <a:t> </a:t>
            </a:r>
            <a:r>
              <a:rPr lang="en-US" dirty="0" err="1" smtClean="0"/>
              <a:t>serologis</a:t>
            </a:r>
            <a:r>
              <a:rPr lang="en-US" dirty="0" smtClean="0"/>
              <a:t> </a:t>
            </a:r>
            <a:r>
              <a:rPr lang="en-US" dirty="0" err="1" smtClean="0"/>
              <a:t>seperti</a:t>
            </a:r>
            <a:r>
              <a:rPr lang="en-US" dirty="0" smtClean="0"/>
              <a:t> ELISA </a:t>
            </a:r>
            <a:r>
              <a:rPr lang="en-US" dirty="0" err="1" smtClean="0"/>
              <a:t>dan</a:t>
            </a:r>
            <a:r>
              <a:rPr lang="en-US" dirty="0" smtClean="0"/>
              <a:t> </a:t>
            </a:r>
            <a:r>
              <a:rPr lang="en-US" dirty="0" err="1" smtClean="0"/>
              <a:t>pewarnaan</a:t>
            </a:r>
            <a:r>
              <a:rPr lang="en-US" dirty="0" smtClean="0"/>
              <a:t> </a:t>
            </a:r>
            <a:r>
              <a:rPr lang="en-US" dirty="0" err="1" smtClean="0"/>
              <a:t>fluoresensi</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untuk</a:t>
            </a:r>
            <a:r>
              <a:rPr lang="en-US" dirty="0" smtClean="0"/>
              <a:t> </a:t>
            </a:r>
            <a:r>
              <a:rPr lang="en-US" dirty="0" err="1" smtClean="0"/>
              <a:t>mendeteksi</a:t>
            </a:r>
            <a:r>
              <a:rPr lang="en-US" dirty="0" smtClean="0"/>
              <a:t> </a:t>
            </a:r>
            <a:r>
              <a:rPr lang="en-US" dirty="0" err="1" smtClean="0"/>
              <a:t>keberadaan</a:t>
            </a:r>
            <a:r>
              <a:rPr lang="en-US" dirty="0" smtClean="0"/>
              <a:t> </a:t>
            </a:r>
            <a:r>
              <a:rPr lang="en-US" dirty="0" err="1" smtClean="0"/>
              <a:t>antibodi</a:t>
            </a:r>
            <a:r>
              <a:rPr lang="en-US" dirty="0" smtClean="0"/>
              <a:t> </a:t>
            </a:r>
            <a:r>
              <a:rPr lang="en-US" dirty="0" err="1" smtClean="0"/>
              <a:t>terhadap</a:t>
            </a:r>
            <a:r>
              <a:rPr lang="en-US" dirty="0" smtClean="0"/>
              <a:t> B. </a:t>
            </a:r>
            <a:r>
              <a:rPr lang="en-US" dirty="0" err="1" smtClean="0"/>
              <a:t>burgdorferi</a:t>
            </a:r>
            <a:r>
              <a:rPr lang="en-US" dirty="0" smtClean="0"/>
              <a:t> yang </a:t>
            </a:r>
            <a:r>
              <a:rPr lang="en-US" dirty="0" err="1" smtClean="0"/>
              <a:t>muncul</a:t>
            </a:r>
            <a:r>
              <a:rPr lang="en-US" dirty="0" smtClean="0"/>
              <a:t> 4-6 </a:t>
            </a:r>
            <a:r>
              <a:rPr lang="en-US" dirty="0" err="1" smtClean="0"/>
              <a:t>minggu</a:t>
            </a:r>
            <a:r>
              <a:rPr lang="en-US" dirty="0" smtClean="0"/>
              <a:t> </a:t>
            </a:r>
            <a:r>
              <a:rPr lang="en-US" dirty="0" err="1" smtClean="0"/>
              <a:t>setelah</a:t>
            </a:r>
            <a:r>
              <a:rPr lang="en-US" dirty="0" smtClean="0"/>
              <a:t> </a:t>
            </a:r>
            <a:r>
              <a:rPr lang="en-US" dirty="0" err="1" smtClean="0"/>
              <a:t>infeksi</a:t>
            </a:r>
            <a:r>
              <a:rPr lang="en-US" dirty="0" smtClean="0"/>
              <a:t> </a:t>
            </a:r>
            <a:r>
              <a:rPr lang="en-US" dirty="0" err="1" smtClean="0"/>
              <a:t>terjadi</a:t>
            </a:r>
            <a:r>
              <a:rPr lang="en-US" dirty="0" smtClean="0"/>
              <a:t>.[6] </a:t>
            </a:r>
            <a:r>
              <a:rPr lang="en-US" dirty="0" err="1" smtClean="0"/>
              <a:t>Namun</a:t>
            </a:r>
            <a:r>
              <a:rPr lang="en-US" dirty="0" smtClean="0"/>
              <a:t>, </a:t>
            </a:r>
            <a:r>
              <a:rPr lang="en-US" dirty="0" err="1" smtClean="0"/>
              <a:t>uji</a:t>
            </a:r>
            <a:r>
              <a:rPr lang="en-US" dirty="0" smtClean="0"/>
              <a:t> </a:t>
            </a:r>
            <a:r>
              <a:rPr lang="en-US" dirty="0" err="1" smtClean="0"/>
              <a:t>serologis</a:t>
            </a:r>
            <a:r>
              <a:rPr lang="en-US" dirty="0" smtClean="0"/>
              <a:t> yang paling </a:t>
            </a:r>
            <a:r>
              <a:rPr lang="en-US" dirty="0" err="1" smtClean="0"/>
              <a:t>efektif</a:t>
            </a:r>
            <a:r>
              <a:rPr lang="en-US" dirty="0" smtClean="0"/>
              <a:t> </a:t>
            </a:r>
            <a:r>
              <a:rPr lang="en-US" dirty="0" err="1" smtClean="0"/>
              <a:t>saat</a:t>
            </a:r>
            <a:r>
              <a:rPr lang="en-US" dirty="0" smtClean="0"/>
              <a:t> </a:t>
            </a:r>
            <a:r>
              <a:rPr lang="en-US" dirty="0" err="1" smtClean="0"/>
              <a:t>ini</a:t>
            </a:r>
            <a:r>
              <a:rPr lang="en-US" dirty="0" smtClean="0"/>
              <a:t> </a:t>
            </a:r>
            <a:r>
              <a:rPr lang="en-US" dirty="0" err="1" smtClean="0"/>
              <a:t>adalah</a:t>
            </a:r>
            <a:r>
              <a:rPr lang="en-US" dirty="0" smtClean="0"/>
              <a:t> western blot, </a:t>
            </a:r>
            <a:r>
              <a:rPr lang="en-US" dirty="0" err="1" smtClean="0"/>
              <a:t>ini</a:t>
            </a:r>
            <a:r>
              <a:rPr lang="en-US" dirty="0" smtClean="0"/>
              <a:t> </a:t>
            </a:r>
            <a:r>
              <a:rPr lang="en-US" dirty="0" err="1" smtClean="0"/>
              <a:t>dikarenakan</a:t>
            </a:r>
            <a:r>
              <a:rPr lang="en-US" dirty="0" smtClean="0"/>
              <a:t> </a:t>
            </a:r>
            <a:r>
              <a:rPr lang="en-US" dirty="0" err="1" smtClean="0"/>
              <a:t>keberadaan</a:t>
            </a:r>
            <a:r>
              <a:rPr lang="en-US" dirty="0" smtClean="0"/>
              <a:t> </a:t>
            </a:r>
            <a:r>
              <a:rPr lang="en-US" dirty="0" err="1" smtClean="0"/>
              <a:t>antibodi</a:t>
            </a:r>
            <a:r>
              <a:rPr lang="en-US" dirty="0" smtClean="0"/>
              <a:t> B. </a:t>
            </a:r>
            <a:r>
              <a:rPr lang="en-US" dirty="0" err="1" smtClean="0"/>
              <a:t>burgdorferi</a:t>
            </a:r>
            <a:r>
              <a:rPr lang="en-US" dirty="0" smtClean="0"/>
              <a:t> </a:t>
            </a:r>
            <a:r>
              <a:rPr lang="en-US" dirty="0" err="1" smtClean="0"/>
              <a:t>dapat</a:t>
            </a:r>
            <a:r>
              <a:rPr lang="en-US" dirty="0" smtClean="0"/>
              <a:t> </a:t>
            </a:r>
            <a:r>
              <a:rPr lang="en-US" dirty="0" err="1" smtClean="0"/>
              <a:t>dideteksi</a:t>
            </a:r>
            <a:r>
              <a:rPr lang="en-US" dirty="0" smtClean="0"/>
              <a:t> </a:t>
            </a:r>
            <a:r>
              <a:rPr lang="en-US" dirty="0" err="1" smtClean="0"/>
              <a:t>mulai</a:t>
            </a:r>
            <a:r>
              <a:rPr lang="en-US" dirty="0" smtClean="0"/>
              <a:t> </a:t>
            </a:r>
            <a:r>
              <a:rPr lang="en-US" dirty="0" err="1" smtClean="0"/>
              <a:t>dari</a:t>
            </a:r>
            <a:r>
              <a:rPr lang="en-US" dirty="0" smtClean="0"/>
              <a:t> </a:t>
            </a:r>
            <a:r>
              <a:rPr lang="en-US" dirty="0" err="1" smtClean="0"/>
              <a:t>infeksi</a:t>
            </a:r>
            <a:r>
              <a:rPr lang="en-US" dirty="0" smtClean="0"/>
              <a:t> </a:t>
            </a:r>
            <a:r>
              <a:rPr lang="en-US" dirty="0" err="1" smtClean="0"/>
              <a:t>pertama</a:t>
            </a:r>
            <a:r>
              <a:rPr lang="en-US" dirty="0" smtClean="0"/>
              <a:t> kali </a:t>
            </a:r>
            <a:r>
              <a:rPr lang="en-US" dirty="0" err="1" smtClean="0"/>
              <a:t>diderita</a:t>
            </a:r>
            <a:r>
              <a:rPr lang="en-US" dirty="0" smtClean="0"/>
              <a:t> </a:t>
            </a:r>
            <a:r>
              <a:rPr lang="en-US" dirty="0" err="1" smtClean="0"/>
              <a:t>hingga</a:t>
            </a:r>
            <a:r>
              <a:rPr lang="en-US" dirty="0" smtClean="0"/>
              <a:t> </a:t>
            </a:r>
            <a:r>
              <a:rPr lang="en-US" dirty="0" err="1" smtClean="0"/>
              <a:t>beberapa</a:t>
            </a:r>
            <a:r>
              <a:rPr lang="en-US" dirty="0" smtClean="0"/>
              <a:t> </a:t>
            </a:r>
            <a:r>
              <a:rPr lang="en-US" dirty="0" err="1" smtClean="0"/>
              <a:t>tahun</a:t>
            </a:r>
            <a:r>
              <a:rPr lang="en-US" dirty="0" smtClean="0"/>
              <a:t> </a:t>
            </a:r>
            <a:r>
              <a:rPr lang="en-US" dirty="0" err="1" smtClean="0"/>
              <a:t>setelahnya</a:t>
            </a:r>
            <a:r>
              <a:rPr lang="en-US" dirty="0" smtClean="0"/>
              <a:t>.[6] </a:t>
            </a:r>
            <a:r>
              <a:rPr lang="en-US" dirty="0" err="1" smtClean="0"/>
              <a:t>Setelah</a:t>
            </a:r>
            <a:r>
              <a:rPr lang="en-US" dirty="0" smtClean="0"/>
              <a:t> </a:t>
            </a:r>
            <a:r>
              <a:rPr lang="en-US" dirty="0" err="1" smtClean="0"/>
              <a:t>beberapa</a:t>
            </a:r>
            <a:r>
              <a:rPr lang="en-US" dirty="0" smtClean="0"/>
              <a:t> </a:t>
            </a:r>
            <a:r>
              <a:rPr lang="en-US" dirty="0" err="1" smtClean="0"/>
              <a:t>tahun</a:t>
            </a:r>
            <a:r>
              <a:rPr lang="en-US" dirty="0" smtClean="0"/>
              <a:t>, </a:t>
            </a:r>
            <a:r>
              <a:rPr lang="en-US" dirty="0" err="1" smtClean="0"/>
              <a:t>tubuh</a:t>
            </a:r>
            <a:r>
              <a:rPr lang="en-US" dirty="0" smtClean="0"/>
              <a:t> </a:t>
            </a:r>
            <a:r>
              <a:rPr lang="en-US" dirty="0" err="1" smtClean="0"/>
              <a:t>tidak</a:t>
            </a:r>
            <a:r>
              <a:rPr lang="en-US" dirty="0" smtClean="0"/>
              <a:t> </a:t>
            </a:r>
            <a:r>
              <a:rPr lang="en-US" dirty="0" err="1" smtClean="0"/>
              <a:t>lagi</a:t>
            </a:r>
            <a:r>
              <a:rPr lang="en-US" dirty="0" smtClean="0"/>
              <a:t> </a:t>
            </a:r>
            <a:r>
              <a:rPr lang="en-US" dirty="0" err="1" smtClean="0"/>
              <a:t>menghasilkan</a:t>
            </a:r>
            <a:r>
              <a:rPr lang="en-US" dirty="0" smtClean="0"/>
              <a:t> </a:t>
            </a:r>
            <a:r>
              <a:rPr lang="en-US" dirty="0" err="1" smtClean="0"/>
              <a:t>antibodi</a:t>
            </a:r>
            <a:r>
              <a:rPr lang="en-US" dirty="0" smtClean="0"/>
              <a:t> </a:t>
            </a:r>
            <a:r>
              <a:rPr lang="en-US" dirty="0" err="1" smtClean="0"/>
              <a:t>terhadap</a:t>
            </a:r>
            <a:r>
              <a:rPr lang="en-US" dirty="0" smtClean="0"/>
              <a:t> </a:t>
            </a:r>
            <a:r>
              <a:rPr lang="en-US" dirty="0" err="1" smtClean="0"/>
              <a:t>bakteri</a:t>
            </a:r>
            <a:r>
              <a:rPr lang="en-US" dirty="0" smtClean="0"/>
              <a:t> </a:t>
            </a:r>
            <a:r>
              <a:rPr lang="en-US" dirty="0" err="1" smtClean="0"/>
              <a:t>tersebut</a:t>
            </a:r>
            <a:r>
              <a:rPr lang="en-US" dirty="0" smtClean="0"/>
              <a:t> </a:t>
            </a:r>
            <a:r>
              <a:rPr lang="en-US" dirty="0" err="1" smtClean="0"/>
              <a:t>karena</a:t>
            </a:r>
            <a:r>
              <a:rPr lang="en-US" dirty="0" smtClean="0"/>
              <a:t> </a:t>
            </a:r>
            <a:r>
              <a:rPr lang="en-US" dirty="0" err="1" smtClean="0"/>
              <a:t>bakteri</a:t>
            </a:r>
            <a:r>
              <a:rPr lang="en-US" dirty="0" smtClean="0"/>
              <a:t> </a:t>
            </a:r>
            <a:r>
              <a:rPr lang="en-US" dirty="0" err="1" smtClean="0"/>
              <a:t>itu</a:t>
            </a:r>
            <a:r>
              <a:rPr lang="en-US" dirty="0" smtClean="0"/>
              <a:t> </a:t>
            </a:r>
            <a:r>
              <a:rPr lang="en-US" dirty="0" err="1" smtClean="0"/>
              <a:t>laten</a:t>
            </a:r>
            <a:r>
              <a:rPr lang="en-US" dirty="0" smtClean="0"/>
              <a:t> </a:t>
            </a:r>
            <a:r>
              <a:rPr lang="en-US" dirty="0" err="1" smtClean="0"/>
              <a:t>di</a:t>
            </a:r>
            <a:r>
              <a:rPr lang="en-US" dirty="0" smtClean="0"/>
              <a:t> </a:t>
            </a:r>
            <a:r>
              <a:rPr lang="en-US" dirty="0" err="1" smtClean="0"/>
              <a:t>dalam</a:t>
            </a:r>
            <a:r>
              <a:rPr lang="en-US" dirty="0" smtClean="0"/>
              <a:t> </a:t>
            </a:r>
            <a:r>
              <a:rPr lang="en-US" dirty="0" err="1" smtClean="0"/>
              <a:t>tubuh</a:t>
            </a:r>
            <a:r>
              <a:rPr lang="en-US" dirty="0" smtClean="0"/>
              <a:t>.[6]</a:t>
            </a:r>
            <a:r>
              <a:rPr lang="en-US" dirty="0" err="1" smtClean="0"/>
              <a:t>Untuk</a:t>
            </a:r>
            <a:r>
              <a:rPr lang="en-US" dirty="0" smtClean="0"/>
              <a:t> </a:t>
            </a:r>
            <a:r>
              <a:rPr lang="en-US" dirty="0" err="1" smtClean="0"/>
              <a:t>mendeteksi</a:t>
            </a:r>
            <a:r>
              <a:rPr lang="en-US" dirty="0" smtClean="0"/>
              <a:t> B. </a:t>
            </a:r>
            <a:r>
              <a:rPr lang="en-US" dirty="0" err="1" smtClean="0"/>
              <a:t>burgdorferi</a:t>
            </a:r>
            <a:r>
              <a:rPr lang="en-US" dirty="0" smtClean="0"/>
              <a:t> </a:t>
            </a:r>
            <a:r>
              <a:rPr lang="en-US" dirty="0" err="1" smtClean="0"/>
              <a:t>dari</a:t>
            </a:r>
            <a:r>
              <a:rPr lang="en-US" dirty="0" smtClean="0"/>
              <a:t> </a:t>
            </a:r>
            <a:r>
              <a:rPr lang="en-US" dirty="0" err="1" smtClean="0"/>
              <a:t>cairan</a:t>
            </a:r>
            <a:r>
              <a:rPr lang="en-US" dirty="0" smtClean="0"/>
              <a:t> </a:t>
            </a:r>
            <a:r>
              <a:rPr lang="en-US" dirty="0" err="1" smtClean="0"/>
              <a:t>tubuh</a:t>
            </a:r>
            <a:r>
              <a:rPr lang="en-US" dirty="0" smtClean="0"/>
              <a:t> </a:t>
            </a:r>
            <a:r>
              <a:rPr lang="en-US" dirty="0" err="1" smtClean="0"/>
              <a:t>dan</a:t>
            </a:r>
            <a:r>
              <a:rPr lang="en-US" dirty="0" smtClean="0"/>
              <a:t> </a:t>
            </a:r>
            <a:r>
              <a:rPr lang="en-US" dirty="0" err="1" smtClean="0"/>
              <a:t>jaringan</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reaksi</a:t>
            </a:r>
            <a:r>
              <a:rPr lang="en-US" dirty="0" smtClean="0"/>
              <a:t> </a:t>
            </a:r>
            <a:r>
              <a:rPr lang="en-US" dirty="0" err="1" smtClean="0"/>
              <a:t>berantai</a:t>
            </a:r>
            <a:r>
              <a:rPr lang="en-US" dirty="0" smtClean="0"/>
              <a:t> </a:t>
            </a:r>
            <a:r>
              <a:rPr lang="en-US" dirty="0" err="1" smtClean="0"/>
              <a:t>polimerase</a:t>
            </a:r>
            <a:r>
              <a:rPr lang="en-US" dirty="0" smtClean="0"/>
              <a:t> (PCR) yang </a:t>
            </a:r>
            <a:r>
              <a:rPr lang="en-US" dirty="0" err="1" smtClean="0"/>
              <a:t>relatif</a:t>
            </a:r>
            <a:r>
              <a:rPr lang="en-US" dirty="0" smtClean="0"/>
              <a:t> </a:t>
            </a:r>
            <a:r>
              <a:rPr lang="en-US" dirty="0" err="1" smtClean="0"/>
              <a:t>sensitif</a:t>
            </a:r>
            <a:r>
              <a:rPr lang="en-US" dirty="0" smtClean="0"/>
              <a:t> </a:t>
            </a:r>
            <a:r>
              <a:rPr lang="en-US" dirty="0" err="1" smtClean="0"/>
              <a:t>dan</a:t>
            </a:r>
            <a:r>
              <a:rPr lang="en-US" dirty="0" smtClean="0"/>
              <a:t> </a:t>
            </a:r>
            <a:r>
              <a:rPr lang="en-US" dirty="0" err="1" smtClean="0"/>
              <a:t>cepat</a:t>
            </a:r>
            <a:r>
              <a:rPr lang="en-US" dirty="0" smtClean="0"/>
              <a:t>.[2] </a:t>
            </a:r>
            <a:r>
              <a:rPr lang="en-US" dirty="0" err="1" smtClean="0"/>
              <a:t>Namun</a:t>
            </a:r>
            <a:r>
              <a:rPr lang="en-US" dirty="0" smtClean="0"/>
              <a:t>, </a:t>
            </a:r>
            <a:r>
              <a:rPr lang="en-US" dirty="0" err="1" smtClean="0"/>
              <a:t>metode</a:t>
            </a:r>
            <a:r>
              <a:rPr lang="en-US" dirty="0" smtClean="0"/>
              <a:t> PCR </a:t>
            </a:r>
            <a:r>
              <a:rPr lang="en-US" dirty="0" err="1" smtClean="0"/>
              <a:t>tidak</a:t>
            </a:r>
            <a:r>
              <a:rPr lang="en-US" dirty="0" smtClean="0"/>
              <a:t> </a:t>
            </a:r>
            <a:r>
              <a:rPr lang="en-US" dirty="0" err="1" smtClean="0"/>
              <a:t>mampu</a:t>
            </a:r>
            <a:r>
              <a:rPr lang="en-US" dirty="0" smtClean="0"/>
              <a:t> </a:t>
            </a:r>
            <a:r>
              <a:rPr lang="en-US" dirty="0" err="1" smtClean="0"/>
              <a:t>membedakan</a:t>
            </a:r>
            <a:r>
              <a:rPr lang="en-US" dirty="0" smtClean="0"/>
              <a:t> </a:t>
            </a:r>
            <a:r>
              <a:rPr lang="en-US" dirty="0" err="1" smtClean="0"/>
              <a:t>antar</a:t>
            </a:r>
            <a:r>
              <a:rPr lang="en-US" dirty="0" smtClean="0"/>
              <a:t> </a:t>
            </a:r>
            <a:r>
              <a:rPr lang="en-US" dirty="0" err="1" smtClean="0"/>
              <a:t>sel</a:t>
            </a:r>
            <a:r>
              <a:rPr lang="en-US" dirty="0" smtClean="0"/>
              <a:t> B. </a:t>
            </a:r>
            <a:r>
              <a:rPr lang="en-US" dirty="0" err="1" smtClean="0"/>
              <a:t>burgdorferi</a:t>
            </a:r>
            <a:r>
              <a:rPr lang="en-US" dirty="0" smtClean="0"/>
              <a:t> yang </a:t>
            </a:r>
            <a:r>
              <a:rPr lang="en-US" dirty="0" err="1" smtClean="0"/>
              <a:t>masih</a:t>
            </a:r>
            <a:r>
              <a:rPr lang="en-US" dirty="0" smtClean="0"/>
              <a:t> </a:t>
            </a:r>
            <a:r>
              <a:rPr lang="en-US" dirty="0" err="1" smtClean="0"/>
              <a:t>hidup</a:t>
            </a:r>
            <a:r>
              <a:rPr lang="en-US" dirty="0" smtClean="0"/>
              <a:t> </a:t>
            </a:r>
            <a:r>
              <a:rPr lang="en-US" dirty="0" err="1" smtClean="0"/>
              <a:t>atau</a:t>
            </a:r>
            <a:r>
              <a:rPr lang="en-US" dirty="0" smtClean="0"/>
              <a:t> </a:t>
            </a:r>
            <a:r>
              <a:rPr lang="en-US" dirty="0" err="1" smtClean="0"/>
              <a:t>sudah</a:t>
            </a:r>
            <a:r>
              <a:rPr lang="en-US" dirty="0" smtClean="0"/>
              <a:t> </a:t>
            </a:r>
            <a:r>
              <a:rPr lang="en-US" dirty="0" err="1" smtClean="0"/>
              <a:t>mati</a:t>
            </a:r>
            <a:r>
              <a:rPr lang="en-US" dirty="0" smtClean="0"/>
              <a:t> </a:t>
            </a:r>
            <a:r>
              <a:rPr lang="en-US" dirty="0" err="1" smtClean="0"/>
              <a:t>di</a:t>
            </a:r>
            <a:r>
              <a:rPr lang="en-US" dirty="0" smtClean="0"/>
              <a:t> </a:t>
            </a:r>
            <a:r>
              <a:rPr lang="en-US" dirty="0" err="1" smtClean="0"/>
              <a:t>dalam</a:t>
            </a:r>
            <a:r>
              <a:rPr lang="en-US" dirty="0" smtClean="0"/>
              <a:t> </a:t>
            </a:r>
            <a:r>
              <a:rPr lang="en-US" dirty="0" err="1" smtClean="0"/>
              <a:t>tubuh</a:t>
            </a:r>
            <a:r>
              <a:rPr lang="en-US" dirty="0" smtClean="0"/>
              <a:t>.[2] </a:t>
            </a:r>
            <a:r>
              <a:rPr lang="en-US" dirty="0" err="1" smtClean="0"/>
              <a:t>Sebagian</a:t>
            </a:r>
            <a:r>
              <a:rPr lang="en-US" dirty="0" smtClean="0"/>
              <a:t> </a:t>
            </a:r>
            <a:r>
              <a:rPr lang="en-US" dirty="0" err="1" smtClean="0"/>
              <a:t>tes</a:t>
            </a:r>
            <a:r>
              <a:rPr lang="en-US" dirty="0" smtClean="0"/>
              <a:t> </a:t>
            </a:r>
            <a:r>
              <a:rPr lang="en-US" dirty="0" err="1" smtClean="0"/>
              <a:t>mikrobiologi</a:t>
            </a:r>
            <a:r>
              <a:rPr lang="en-US" dirty="0" smtClean="0"/>
              <a:t> </a:t>
            </a:r>
            <a:r>
              <a:rPr lang="en-US" dirty="0" err="1" smtClean="0"/>
              <a:t>dengan</a:t>
            </a:r>
            <a:r>
              <a:rPr lang="en-US" dirty="0" smtClean="0"/>
              <a:t> </a:t>
            </a:r>
            <a:r>
              <a:rPr lang="en-US" dirty="0" err="1" smtClean="0"/>
              <a:t>mengkultur</a:t>
            </a:r>
            <a:r>
              <a:rPr lang="en-US" dirty="0" smtClean="0"/>
              <a:t> B. </a:t>
            </a:r>
            <a:r>
              <a:rPr lang="en-US" dirty="0" err="1" smtClean="0"/>
              <a:t>burgdorferi</a:t>
            </a:r>
            <a:r>
              <a:rPr lang="en-US" dirty="0" smtClean="0"/>
              <a:t> </a:t>
            </a:r>
            <a:r>
              <a:rPr lang="en-US" dirty="0" err="1" smtClean="0"/>
              <a:t>dari</a:t>
            </a:r>
            <a:r>
              <a:rPr lang="en-US" dirty="0" smtClean="0"/>
              <a:t> </a:t>
            </a:r>
            <a:r>
              <a:rPr lang="en-US" dirty="0" err="1" smtClean="0"/>
              <a:t>bagian</a:t>
            </a:r>
            <a:r>
              <a:rPr lang="en-US" dirty="0" smtClean="0"/>
              <a:t> </a:t>
            </a:r>
            <a:r>
              <a:rPr lang="en-US" dirty="0" err="1" smtClean="0"/>
              <a:t>erythema</a:t>
            </a:r>
            <a:r>
              <a:rPr lang="en-US" dirty="0" smtClean="0"/>
              <a:t> </a:t>
            </a:r>
            <a:r>
              <a:rPr lang="en-US" dirty="0" err="1" smtClean="0"/>
              <a:t>migrans</a:t>
            </a:r>
            <a:r>
              <a:rPr lang="en-US" dirty="0" smtClean="0"/>
              <a:t> </a:t>
            </a:r>
            <a:r>
              <a:rPr lang="en-US" dirty="0" err="1" smtClean="0"/>
              <a:t>juga</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namun</a:t>
            </a:r>
            <a:r>
              <a:rPr lang="en-US" dirty="0" smtClean="0"/>
              <a:t> </a:t>
            </a:r>
            <a:r>
              <a:rPr lang="en-US" dirty="0" err="1" smtClean="0"/>
              <a:t>jarang</a:t>
            </a:r>
            <a:r>
              <a:rPr lang="en-US" dirty="0" smtClean="0"/>
              <a:t> </a:t>
            </a:r>
            <a:r>
              <a:rPr lang="en-US" dirty="0" err="1" smtClean="0"/>
              <a:t>sekali</a:t>
            </a:r>
            <a:r>
              <a:rPr lang="en-US" dirty="0" smtClean="0"/>
              <a:t> </a:t>
            </a:r>
            <a:r>
              <a:rPr lang="en-US" dirty="0" err="1" smtClean="0"/>
              <a:t>karena</a:t>
            </a:r>
            <a:r>
              <a:rPr lang="en-US" dirty="0" smtClean="0"/>
              <a:t> B. </a:t>
            </a:r>
            <a:r>
              <a:rPr lang="en-US" dirty="0" err="1" smtClean="0"/>
              <a:t>burgdorferi</a:t>
            </a:r>
            <a:r>
              <a:rPr lang="en-US" dirty="0" smtClean="0"/>
              <a:t> </a:t>
            </a:r>
            <a:r>
              <a:rPr lang="en-US" dirty="0" err="1" smtClean="0"/>
              <a:t>memerlukan</a:t>
            </a:r>
            <a:r>
              <a:rPr lang="en-US" dirty="0" smtClean="0"/>
              <a:t> media yang </a:t>
            </a:r>
            <a:r>
              <a:rPr lang="en-US" dirty="0" err="1" smtClean="0"/>
              <a:t>kompleks</a:t>
            </a:r>
            <a:r>
              <a:rPr lang="en-US" dirty="0" smtClean="0"/>
              <a:t> </a:t>
            </a:r>
            <a:r>
              <a:rPr lang="en-US" dirty="0" err="1" smtClean="0"/>
              <a:t>dan</a:t>
            </a:r>
            <a:r>
              <a:rPr lang="en-US" dirty="0" smtClean="0"/>
              <a:t> </a:t>
            </a:r>
            <a:r>
              <a:rPr lang="en-US" dirty="0" err="1" smtClean="0"/>
              <a:t>spesifik</a:t>
            </a:r>
            <a:r>
              <a:rPr lang="en-US" dirty="0" smtClean="0"/>
              <a:t> </a:t>
            </a:r>
            <a:r>
              <a:rPr lang="en-US" dirty="0" err="1" smtClean="0"/>
              <a:t>untuk</a:t>
            </a:r>
            <a:r>
              <a:rPr lang="en-US" dirty="0" smtClean="0"/>
              <a:t> </a:t>
            </a:r>
            <a:r>
              <a:rPr lang="en-US" dirty="0" err="1" smtClean="0"/>
              <a:t>pertumbuhannya</a:t>
            </a:r>
            <a:r>
              <a:rPr lang="en-US" dirty="0" smtClean="0"/>
              <a:t>.[2] </a:t>
            </a:r>
            <a:r>
              <a:rPr lang="en-US" dirty="0" err="1" smtClean="0"/>
              <a:t>Umumnya</a:t>
            </a:r>
            <a:r>
              <a:rPr lang="en-US" dirty="0" smtClean="0"/>
              <a:t>, </a:t>
            </a:r>
            <a:r>
              <a:rPr lang="en-US" dirty="0" err="1" smtClean="0"/>
              <a:t>dokter</a:t>
            </a:r>
            <a:r>
              <a:rPr lang="en-US" dirty="0" smtClean="0"/>
              <a:t> </a:t>
            </a:r>
            <a:r>
              <a:rPr lang="en-US" dirty="0" err="1" smtClean="0"/>
              <a:t>akan</a:t>
            </a:r>
            <a:r>
              <a:rPr lang="en-US" dirty="0" smtClean="0"/>
              <a:t> </a:t>
            </a:r>
            <a:r>
              <a:rPr lang="en-US" dirty="0" err="1" smtClean="0"/>
              <a:t>memberikan</a:t>
            </a:r>
            <a:r>
              <a:rPr lang="en-US" dirty="0" smtClean="0"/>
              <a:t> </a:t>
            </a:r>
            <a:r>
              <a:rPr lang="en-US" dirty="0" err="1" smtClean="0"/>
              <a:t>antibiotik</a:t>
            </a:r>
            <a:r>
              <a:rPr lang="en-US" dirty="0" smtClean="0"/>
              <a:t> </a:t>
            </a:r>
            <a:r>
              <a:rPr lang="en-US" dirty="0" err="1" smtClean="0"/>
              <a:t>ketika</a:t>
            </a:r>
            <a:r>
              <a:rPr lang="en-US" dirty="0" smtClean="0"/>
              <a:t> </a:t>
            </a:r>
            <a:r>
              <a:rPr lang="en-US" dirty="0" err="1" smtClean="0"/>
              <a:t>gejala-gejala</a:t>
            </a:r>
            <a:r>
              <a:rPr lang="en-US" dirty="0" smtClean="0"/>
              <a:t> </a:t>
            </a:r>
            <a:r>
              <a:rPr lang="en-US" dirty="0" err="1" smtClean="0"/>
              <a:t>awal</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muncul</a:t>
            </a:r>
            <a:r>
              <a:rPr lang="en-US" dirty="0" smtClean="0"/>
              <a:t> </a:t>
            </a:r>
            <a:r>
              <a:rPr lang="en-US" dirty="0" err="1" smtClean="0"/>
              <a:t>dan</a:t>
            </a:r>
            <a:r>
              <a:rPr lang="en-US" dirty="0" smtClean="0"/>
              <a:t> </a:t>
            </a:r>
            <a:r>
              <a:rPr lang="en-US" dirty="0" err="1" smtClean="0"/>
              <a:t>pasien</a:t>
            </a:r>
            <a:r>
              <a:rPr lang="en-US" dirty="0" smtClean="0"/>
              <a:t> </a:t>
            </a:r>
            <a:r>
              <a:rPr lang="en-US" dirty="0" err="1" smtClean="0"/>
              <a:t>pernah</a:t>
            </a:r>
            <a:r>
              <a:rPr lang="en-US" dirty="0" smtClean="0"/>
              <a:t> </a:t>
            </a:r>
            <a:r>
              <a:rPr lang="en-US" dirty="0" err="1" smtClean="0"/>
              <a:t>digigit</a:t>
            </a:r>
            <a:r>
              <a:rPr lang="en-US" dirty="0" smtClean="0"/>
              <a:t> </a:t>
            </a:r>
            <a:r>
              <a:rPr lang="en-US" dirty="0" err="1" smtClean="0"/>
              <a:t>kutu</a:t>
            </a:r>
            <a:r>
              <a:rPr lang="en-US" dirty="0" smtClean="0"/>
              <a:t> </a:t>
            </a:r>
            <a:r>
              <a:rPr lang="en-US" dirty="0" err="1" smtClean="0"/>
              <a:t>dalam</a:t>
            </a:r>
            <a:r>
              <a:rPr lang="en-US" dirty="0" smtClean="0"/>
              <a:t> </a:t>
            </a:r>
            <a:r>
              <a:rPr lang="en-US" dirty="0" err="1" smtClean="0"/>
              <a:t>waktu</a:t>
            </a:r>
            <a:r>
              <a:rPr lang="en-US" dirty="0" smtClean="0"/>
              <a:t> </a:t>
            </a:r>
            <a:r>
              <a:rPr lang="en-US" dirty="0" err="1" smtClean="0"/>
              <a:t>dekat</a:t>
            </a:r>
            <a:r>
              <a:rPr lang="en-US" dirty="0" smtClean="0"/>
              <a:t> </a:t>
            </a:r>
            <a:r>
              <a:rPr lang="en-US" dirty="0" err="1" smtClean="0"/>
              <a:t>kemudian</a:t>
            </a:r>
            <a:r>
              <a:rPr lang="en-US" dirty="0" smtClean="0"/>
              <a:t> </a:t>
            </a:r>
            <a:r>
              <a:rPr lang="en-US" dirty="0" err="1" smtClean="0"/>
              <a:t>diikuti</a:t>
            </a:r>
            <a:r>
              <a:rPr lang="en-US" dirty="0" smtClean="0"/>
              <a:t> </a:t>
            </a:r>
            <a:r>
              <a:rPr lang="en-US" dirty="0" err="1" smtClean="0"/>
              <a:t>dengan</a:t>
            </a:r>
            <a:r>
              <a:rPr lang="en-US" dirty="0" smtClean="0"/>
              <a:t> </a:t>
            </a:r>
            <a:r>
              <a:rPr lang="en-US" dirty="0" err="1" smtClean="0"/>
              <a:t>kemunculan</a:t>
            </a:r>
            <a:r>
              <a:rPr lang="en-US" dirty="0" smtClean="0"/>
              <a:t> </a:t>
            </a:r>
            <a:r>
              <a:rPr lang="en-US" dirty="0" err="1" smtClean="0"/>
              <a:t>erythema</a:t>
            </a:r>
            <a:r>
              <a:rPr lang="en-US" dirty="0" smtClean="0"/>
              <a:t> </a:t>
            </a:r>
            <a:r>
              <a:rPr lang="en-US" dirty="0" err="1" smtClean="0"/>
              <a:t>migrans</a:t>
            </a:r>
            <a:r>
              <a:rPr lang="en-US" dirty="0" smtClean="0"/>
              <a:t>.[7]</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Pengobatan dan Pencegahan</a:t>
            </a:r>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pitchFamily="34" charset="0"/>
              <a:buChar char="•"/>
              <a:defRPr/>
            </a:pPr>
            <a:r>
              <a:rPr lang="en-US" dirty="0" err="1" smtClean="0"/>
              <a:t>Untuk</a:t>
            </a:r>
            <a:r>
              <a:rPr lang="en-US" dirty="0" smtClean="0"/>
              <a:t> </a:t>
            </a:r>
            <a:r>
              <a:rPr lang="en-US" dirty="0" err="1" smtClean="0"/>
              <a:t>mencegah</a:t>
            </a:r>
            <a:r>
              <a:rPr lang="en-US" dirty="0" smtClean="0"/>
              <a:t> </a:t>
            </a:r>
            <a:r>
              <a:rPr lang="en-US" dirty="0" err="1" smtClean="0"/>
              <a:t>gigitan</a:t>
            </a:r>
            <a:r>
              <a:rPr lang="en-US" dirty="0" smtClean="0"/>
              <a:t> </a:t>
            </a:r>
            <a:r>
              <a:rPr lang="en-US" dirty="0" err="1" smtClean="0"/>
              <a:t>kutu</a:t>
            </a:r>
            <a:r>
              <a:rPr lang="en-US" dirty="0" smtClean="0"/>
              <a:t> </a:t>
            </a:r>
            <a:r>
              <a:rPr lang="en-US" dirty="0" err="1" smtClean="0"/>
              <a:t>pada</a:t>
            </a:r>
            <a:r>
              <a:rPr lang="en-US" dirty="0" smtClean="0"/>
              <a:t> </a:t>
            </a:r>
            <a:r>
              <a:rPr lang="en-US" dirty="0" err="1" smtClean="0"/>
              <a:t>kulit</a:t>
            </a:r>
            <a:r>
              <a:rPr lang="en-US" dirty="0" smtClean="0"/>
              <a:t> </a:t>
            </a:r>
            <a:r>
              <a:rPr lang="en-US" dirty="0" err="1" smtClean="0"/>
              <a:t>dan</a:t>
            </a:r>
            <a:r>
              <a:rPr lang="en-US" dirty="0" smtClean="0"/>
              <a:t> </a:t>
            </a:r>
            <a:r>
              <a:rPr lang="en-US" dirty="0" err="1" smtClean="0"/>
              <a:t>dari</a:t>
            </a:r>
            <a:r>
              <a:rPr lang="en-US" dirty="0" smtClean="0"/>
              <a:t> </a:t>
            </a:r>
            <a:r>
              <a:rPr lang="en-US" dirty="0" err="1" smtClean="0"/>
              <a:t>pakaian</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senyawa</a:t>
            </a:r>
            <a:r>
              <a:rPr lang="en-US" dirty="0" smtClean="0"/>
              <a:t> </a:t>
            </a:r>
            <a:r>
              <a:rPr lang="en-US" dirty="0" err="1" smtClean="0"/>
              <a:t>penangkal</a:t>
            </a:r>
            <a:r>
              <a:rPr lang="en-US" dirty="0" smtClean="0"/>
              <a:t> </a:t>
            </a:r>
            <a:r>
              <a:rPr lang="en-US" dirty="0" err="1" smtClean="0"/>
              <a:t>kutu</a:t>
            </a:r>
            <a:r>
              <a:rPr lang="en-US" dirty="0" smtClean="0"/>
              <a:t> </a:t>
            </a:r>
            <a:r>
              <a:rPr lang="en-US" dirty="0" err="1" smtClean="0"/>
              <a:t>berupa</a:t>
            </a:r>
            <a:r>
              <a:rPr lang="en-US" dirty="0" smtClean="0"/>
              <a:t> </a:t>
            </a:r>
            <a:r>
              <a:rPr lang="en-US" dirty="0" err="1" smtClean="0"/>
              <a:t>dietil</a:t>
            </a:r>
            <a:r>
              <a:rPr lang="en-US" dirty="0" smtClean="0"/>
              <a:t>-m-</a:t>
            </a:r>
            <a:r>
              <a:rPr lang="en-US" dirty="0" err="1" smtClean="0"/>
              <a:t>toluamida</a:t>
            </a:r>
            <a:r>
              <a:rPr lang="en-US" dirty="0" smtClean="0"/>
              <a:t> (DEET).[2] </a:t>
            </a:r>
            <a:r>
              <a:rPr lang="en-US" dirty="0" err="1" smtClean="0"/>
              <a:t>Vaksin</a:t>
            </a:r>
            <a:r>
              <a:rPr lang="en-US" dirty="0" smtClean="0"/>
              <a:t> </a:t>
            </a:r>
            <a:r>
              <a:rPr lang="en-US" dirty="0" err="1" smtClean="0"/>
              <a:t>untuk</a:t>
            </a:r>
            <a:r>
              <a:rPr lang="en-US" dirty="0" smtClean="0"/>
              <a:t> </a:t>
            </a:r>
            <a:r>
              <a:rPr lang="en-US" dirty="0" err="1" smtClean="0"/>
              <a:t>penyakit</a:t>
            </a:r>
            <a:r>
              <a:rPr lang="en-US" dirty="0" smtClean="0"/>
              <a:t> Lyme </a:t>
            </a:r>
            <a:r>
              <a:rPr lang="en-US" dirty="0" err="1" smtClean="0"/>
              <a:t>juga</a:t>
            </a:r>
            <a:r>
              <a:rPr lang="en-US" dirty="0" smtClean="0"/>
              <a:t> </a:t>
            </a:r>
            <a:r>
              <a:rPr lang="en-US" dirty="0" err="1" smtClean="0"/>
              <a:t>telah</a:t>
            </a:r>
            <a:r>
              <a:rPr lang="en-US" dirty="0" smtClean="0"/>
              <a:t> </a:t>
            </a:r>
            <a:r>
              <a:rPr lang="en-US" dirty="0" err="1" smtClean="0"/>
              <a:t>dikembangkan</a:t>
            </a:r>
            <a:r>
              <a:rPr lang="en-US" dirty="0" smtClean="0"/>
              <a:t> </a:t>
            </a:r>
            <a:r>
              <a:rPr lang="en-US" dirty="0" err="1" smtClean="0"/>
              <a:t>dan</a:t>
            </a:r>
            <a:r>
              <a:rPr lang="en-US" dirty="0" smtClean="0"/>
              <a:t> </a:t>
            </a:r>
            <a:r>
              <a:rPr lang="en-US" dirty="0" err="1" smtClean="0"/>
              <a:t>terutama</a:t>
            </a:r>
            <a:r>
              <a:rPr lang="en-US" dirty="0" smtClean="0"/>
              <a:t> </a:t>
            </a:r>
            <a:r>
              <a:rPr lang="en-US" dirty="0" err="1" smtClean="0"/>
              <a:t>diperuntukkan</a:t>
            </a:r>
            <a:r>
              <a:rPr lang="en-US" dirty="0" smtClean="0"/>
              <a:t> </a:t>
            </a:r>
            <a:r>
              <a:rPr lang="en-US" dirty="0" err="1" smtClean="0"/>
              <a:t>untuk</a:t>
            </a:r>
            <a:r>
              <a:rPr lang="en-US" dirty="0" smtClean="0"/>
              <a:t> </a:t>
            </a:r>
            <a:r>
              <a:rPr lang="en-US" dirty="0" err="1" smtClean="0"/>
              <a:t>hewan</a:t>
            </a:r>
            <a:r>
              <a:rPr lang="en-US" dirty="0" smtClean="0"/>
              <a:t>.[3] </a:t>
            </a:r>
            <a:r>
              <a:rPr lang="en-US" dirty="0" err="1" smtClean="0"/>
              <a:t>Untuk</a:t>
            </a:r>
            <a:r>
              <a:rPr lang="en-US" dirty="0" smtClean="0"/>
              <a:t> </a:t>
            </a:r>
            <a:r>
              <a:rPr lang="en-US" dirty="0" err="1" smtClean="0"/>
              <a:t>mengobati</a:t>
            </a:r>
            <a:r>
              <a:rPr lang="en-US" dirty="0" smtClean="0"/>
              <a:t> </a:t>
            </a:r>
            <a:r>
              <a:rPr lang="en-US" dirty="0" err="1" smtClean="0"/>
              <a:t>infeksi</a:t>
            </a:r>
            <a:r>
              <a:rPr lang="en-US" dirty="0" smtClean="0"/>
              <a:t> </a:t>
            </a:r>
            <a:r>
              <a:rPr lang="en-US" dirty="0" err="1" smtClean="0"/>
              <a:t>penyakit</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doksisiklin</a:t>
            </a:r>
            <a:r>
              <a:rPr lang="en-US" dirty="0" smtClean="0"/>
              <a:t> (</a:t>
            </a:r>
            <a:r>
              <a:rPr lang="en-US" dirty="0" err="1" smtClean="0"/>
              <a:t>senyawa</a:t>
            </a:r>
            <a:r>
              <a:rPr lang="en-US" dirty="0" smtClean="0"/>
              <a:t> </a:t>
            </a:r>
            <a:r>
              <a:rPr lang="en-US" dirty="0" err="1" smtClean="0"/>
              <a:t>turunan</a:t>
            </a:r>
            <a:r>
              <a:rPr lang="en-US" dirty="0" smtClean="0"/>
              <a:t> </a:t>
            </a:r>
            <a:r>
              <a:rPr lang="en-US" dirty="0" err="1" smtClean="0"/>
              <a:t>tetrasiklin</a:t>
            </a:r>
            <a:r>
              <a:rPr lang="en-US" dirty="0" smtClean="0"/>
              <a:t>), </a:t>
            </a:r>
            <a:r>
              <a:rPr lang="en-US" dirty="0" err="1" smtClean="0"/>
              <a:t>atau</a:t>
            </a:r>
            <a:r>
              <a:rPr lang="en-US" dirty="0" smtClean="0"/>
              <a:t> </a:t>
            </a:r>
            <a:r>
              <a:rPr lang="en-US" dirty="0" err="1" smtClean="0"/>
              <a:t>amoksisilin</a:t>
            </a:r>
            <a:r>
              <a:rPr lang="en-US" dirty="0" smtClean="0"/>
              <a:t> (</a:t>
            </a:r>
            <a:r>
              <a:rPr lang="en-US" dirty="0" err="1" smtClean="0"/>
              <a:t>antibiotik</a:t>
            </a:r>
            <a:r>
              <a:rPr lang="en-US" dirty="0" smtClean="0"/>
              <a:t> beta-</a:t>
            </a:r>
            <a:r>
              <a:rPr lang="en-US" dirty="0" err="1" smtClean="0"/>
              <a:t>laktam</a:t>
            </a:r>
            <a:r>
              <a:rPr lang="en-US" dirty="0" smtClean="0"/>
              <a:t>) </a:t>
            </a:r>
            <a:r>
              <a:rPr lang="en-US" dirty="0" err="1" smtClean="0"/>
              <a:t>selama</a:t>
            </a:r>
            <a:r>
              <a:rPr lang="en-US" dirty="0" smtClean="0"/>
              <a:t> 20-30 </a:t>
            </a:r>
            <a:r>
              <a:rPr lang="en-US" dirty="0" err="1" smtClean="0"/>
              <a:t>hari</a:t>
            </a:r>
            <a:r>
              <a:rPr lang="en-US" dirty="0" smtClean="0"/>
              <a:t>.[2] </a:t>
            </a:r>
            <a:r>
              <a:rPr lang="en-US" dirty="0" err="1" smtClean="0"/>
              <a:t>Apabila</a:t>
            </a:r>
            <a:r>
              <a:rPr lang="en-US" dirty="0" smtClean="0"/>
              <a:t> </a:t>
            </a:r>
            <a:r>
              <a:rPr lang="en-US" dirty="0" err="1" smtClean="0"/>
              <a:t>penyakit</a:t>
            </a:r>
            <a:r>
              <a:rPr lang="en-US" dirty="0" smtClean="0"/>
              <a:t> </a:t>
            </a:r>
            <a:r>
              <a:rPr lang="en-US" dirty="0" err="1" smtClean="0"/>
              <a:t>telah</a:t>
            </a:r>
            <a:r>
              <a:rPr lang="en-US" dirty="0" smtClean="0"/>
              <a:t> </a:t>
            </a:r>
            <a:r>
              <a:rPr lang="en-US" dirty="0" err="1" smtClean="0"/>
              <a:t>memasuki</a:t>
            </a:r>
            <a:r>
              <a:rPr lang="en-US" dirty="0" smtClean="0"/>
              <a:t> </a:t>
            </a:r>
            <a:r>
              <a:rPr lang="en-US" dirty="0" err="1" smtClean="0"/>
              <a:t>fase</a:t>
            </a:r>
            <a:r>
              <a:rPr lang="en-US" dirty="0" smtClean="0"/>
              <a:t> </a:t>
            </a:r>
            <a:r>
              <a:rPr lang="en-US" dirty="0" err="1" smtClean="0"/>
              <a:t>kronis</a:t>
            </a:r>
            <a:r>
              <a:rPr lang="en-US" dirty="0" smtClean="0"/>
              <a:t> </a:t>
            </a:r>
            <a:r>
              <a:rPr lang="en-US" dirty="0" err="1" smtClean="0"/>
              <a:t>maka</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penisilin</a:t>
            </a:r>
            <a:r>
              <a:rPr lang="en-US" dirty="0" smtClean="0"/>
              <a:t> </a:t>
            </a:r>
            <a:r>
              <a:rPr lang="en-US" dirty="0" err="1" smtClean="0"/>
              <a:t>atau</a:t>
            </a:r>
            <a:r>
              <a:rPr lang="en-US" dirty="0" smtClean="0"/>
              <a:t> </a:t>
            </a:r>
            <a:r>
              <a:rPr lang="en-US" dirty="0" err="1" smtClean="0"/>
              <a:t>ceftriaxone</a:t>
            </a:r>
            <a:r>
              <a:rPr lang="en-US" dirty="0" smtClean="0"/>
              <a:t> </a:t>
            </a:r>
            <a:r>
              <a:rPr lang="en-US" dirty="0" err="1" smtClean="0"/>
              <a:t>dalam</a:t>
            </a:r>
            <a:r>
              <a:rPr lang="en-US" dirty="0" smtClean="0"/>
              <a:t> </a:t>
            </a:r>
            <a:r>
              <a:rPr lang="en-US" dirty="0" err="1" smtClean="0"/>
              <a:t>dosis</a:t>
            </a:r>
            <a:r>
              <a:rPr lang="en-US" dirty="0" smtClean="0"/>
              <a:t> </a:t>
            </a:r>
            <a:r>
              <a:rPr lang="en-US" dirty="0" err="1" smtClean="0"/>
              <a:t>tinggi</a:t>
            </a:r>
            <a:r>
              <a:rPr lang="en-US" dirty="0" smtClean="0"/>
              <a:t> yang </a:t>
            </a:r>
            <a:r>
              <a:rPr lang="en-US" dirty="0" err="1" smtClean="0"/>
              <a:t>disertai</a:t>
            </a:r>
            <a:r>
              <a:rPr lang="en-US" dirty="0" smtClean="0"/>
              <a:t> </a:t>
            </a:r>
            <a:r>
              <a:rPr lang="en-US" dirty="0" err="1" smtClean="0"/>
              <a:t>dengan</a:t>
            </a:r>
            <a:r>
              <a:rPr lang="en-US" dirty="0" smtClean="0"/>
              <a:t> </a:t>
            </a:r>
            <a:r>
              <a:rPr lang="en-US" dirty="0" err="1" smtClean="0"/>
              <a:t>probenicid</a:t>
            </a:r>
            <a:r>
              <a:rPr lang="en-US" dirty="0" smtClean="0"/>
              <a:t>, </a:t>
            </a:r>
            <a:r>
              <a:rPr lang="en-US" dirty="0" err="1" smtClean="0"/>
              <a:t>senyawa</a:t>
            </a:r>
            <a:r>
              <a:rPr lang="en-US" dirty="0" smtClean="0"/>
              <a:t> </a:t>
            </a:r>
            <a:r>
              <a:rPr lang="en-US" dirty="0" err="1" smtClean="0"/>
              <a:t>kimia</a:t>
            </a:r>
            <a:r>
              <a:rPr lang="en-US" dirty="0" smtClean="0"/>
              <a:t> yang </a:t>
            </a:r>
            <a:r>
              <a:rPr lang="en-US" dirty="0" err="1" smtClean="0"/>
              <a:t>dapat</a:t>
            </a:r>
            <a:r>
              <a:rPr lang="en-US" dirty="0" smtClean="0"/>
              <a:t> </a:t>
            </a:r>
            <a:r>
              <a:rPr lang="en-US" dirty="0" err="1" smtClean="0"/>
              <a:t>mempertahankan</a:t>
            </a:r>
            <a:r>
              <a:rPr lang="en-US" dirty="0" smtClean="0"/>
              <a:t> serum </a:t>
            </a:r>
            <a:r>
              <a:rPr lang="en-US" dirty="0" err="1" smtClean="0"/>
              <a:t>antibiotik</a:t>
            </a:r>
            <a:r>
              <a:rPr lang="en-US" dirty="0" smtClean="0"/>
              <a:t> </a:t>
            </a:r>
            <a:r>
              <a:rPr lang="en-US" dirty="0" err="1" smtClean="0"/>
              <a:t>di</a:t>
            </a:r>
            <a:r>
              <a:rPr lang="en-US" dirty="0" smtClean="0"/>
              <a:t> </a:t>
            </a:r>
            <a:r>
              <a:rPr lang="en-US" dirty="0" err="1" smtClean="0"/>
              <a:t>dalam</a:t>
            </a:r>
            <a:r>
              <a:rPr lang="en-US" dirty="0" smtClean="0"/>
              <a:t> </a:t>
            </a:r>
            <a:r>
              <a:rPr lang="en-US" dirty="0" err="1" smtClean="0"/>
              <a:t>tubuh</a:t>
            </a:r>
            <a:r>
              <a:rPr lang="en-US" dirty="0" smtClean="0"/>
              <a:t> </a:t>
            </a:r>
            <a:r>
              <a:rPr lang="en-US" dirty="0" err="1" smtClean="0"/>
              <a:t>hingga</a:t>
            </a:r>
            <a:r>
              <a:rPr lang="en-US" dirty="0" smtClean="0"/>
              <a:t> 30 </a:t>
            </a:r>
            <a:r>
              <a:rPr lang="en-US" dirty="0" err="1" smtClean="0"/>
              <a:t>hari</a:t>
            </a:r>
            <a:r>
              <a:rPr lang="en-US" dirty="0" smtClean="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Causative Organism</a:t>
            </a:r>
          </a:p>
        </p:txBody>
      </p:sp>
      <p:sp>
        <p:nvSpPr>
          <p:cNvPr id="12291" name="Rectangle 3"/>
          <p:cNvSpPr>
            <a:spLocks noGrp="1" noChangeArrowheads="1"/>
          </p:cNvSpPr>
          <p:nvPr>
            <p:ph type="body" sz="half" idx="1"/>
          </p:nvPr>
        </p:nvSpPr>
        <p:spPr/>
        <p:txBody>
          <a:bodyPr/>
          <a:lstStyle/>
          <a:p>
            <a:r>
              <a:rPr lang="en-US" sz="2800" i="1" smtClean="0">
                <a:latin typeface="Arial" charset="0"/>
              </a:rPr>
              <a:t>Borrelia burgdorferi</a:t>
            </a:r>
          </a:p>
          <a:p>
            <a:r>
              <a:rPr lang="en-US" sz="2800" i="1" smtClean="0">
                <a:latin typeface="Arial" charset="0"/>
              </a:rPr>
              <a:t>Loosely coiled spirochete</a:t>
            </a:r>
          </a:p>
          <a:p>
            <a:r>
              <a:rPr lang="en-US" sz="2800" i="1" smtClean="0">
                <a:latin typeface="Arial" charset="0"/>
              </a:rPr>
              <a:t>8-20 micrometers</a:t>
            </a:r>
            <a:endParaRPr lang="en-US" sz="2800" smtClean="0"/>
          </a:p>
          <a:p>
            <a:endParaRPr lang="en-US" sz="2800" smtClean="0"/>
          </a:p>
          <a:p>
            <a:endParaRPr lang="en-US" sz="2800" smtClean="0"/>
          </a:p>
        </p:txBody>
      </p:sp>
      <p:pic>
        <p:nvPicPr>
          <p:cNvPr id="12292" name="Picture 6" descr="bburg"/>
          <p:cNvPicPr>
            <a:picLocks noGrp="1" noChangeAspect="1" noChangeArrowheads="1"/>
          </p:cNvPicPr>
          <p:nvPr>
            <p:ph type="clipArt" sz="half" idx="2"/>
          </p:nvPr>
        </p:nvPicPr>
        <p:blipFill>
          <a:blip r:embed="rId2"/>
          <a:stretch>
            <a:fillRect/>
          </a:stretch>
        </p:blipFill>
        <p:spPr>
          <a:xfrm>
            <a:off x="5029200" y="2725737"/>
            <a:ext cx="3048000" cy="2286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Vector</a:t>
            </a:r>
          </a:p>
        </p:txBody>
      </p:sp>
      <p:sp>
        <p:nvSpPr>
          <p:cNvPr id="7171" name="Rectangle 3"/>
          <p:cNvSpPr>
            <a:spLocks noGrp="1" noChangeArrowheads="1"/>
          </p:cNvSpPr>
          <p:nvPr>
            <p:ph type="body" sz="half" idx="1"/>
          </p:nvPr>
        </p:nvSpPr>
        <p:spPr>
          <a:xfrm>
            <a:off x="685800" y="1641475"/>
            <a:ext cx="7772400" cy="1635125"/>
          </a:xfrm>
        </p:spPr>
        <p:txBody>
          <a:bodyPr rtlCol="0">
            <a:normAutofit fontScale="92500" lnSpcReduction="20000"/>
          </a:bodyPr>
          <a:lstStyle/>
          <a:p>
            <a:pPr fontAlgn="auto">
              <a:lnSpc>
                <a:spcPct val="90000"/>
              </a:lnSpc>
              <a:spcAft>
                <a:spcPts val="0"/>
              </a:spcAft>
              <a:buFont typeface="Arial" pitchFamily="34" charset="0"/>
              <a:buChar char="•"/>
              <a:defRPr/>
            </a:pPr>
            <a:r>
              <a:rPr lang="en-US" sz="2400" i="1"/>
              <a:t>Ixodes scapularis </a:t>
            </a:r>
            <a:r>
              <a:rPr lang="en-US" sz="2400"/>
              <a:t>ticks are much smaller than common dog and cattle ticks</a:t>
            </a:r>
            <a:r>
              <a:rPr lang="en-US" sz="2400" i="1"/>
              <a:t> </a:t>
            </a:r>
          </a:p>
          <a:p>
            <a:pPr fontAlgn="auto">
              <a:lnSpc>
                <a:spcPct val="90000"/>
              </a:lnSpc>
              <a:spcAft>
                <a:spcPts val="0"/>
              </a:spcAft>
              <a:buFont typeface="Arial" pitchFamily="34" charset="0"/>
              <a:buChar char="•"/>
              <a:defRPr/>
            </a:pPr>
            <a:r>
              <a:rPr lang="en-US" sz="2400"/>
              <a:t>Below adult female, adult male, nymph, and larva on a centimeter scale.</a:t>
            </a:r>
          </a:p>
          <a:p>
            <a:pPr fontAlgn="auto">
              <a:lnSpc>
                <a:spcPct val="90000"/>
              </a:lnSpc>
              <a:spcAft>
                <a:spcPts val="0"/>
              </a:spcAft>
              <a:buFont typeface="Arial" pitchFamily="34" charset="0"/>
              <a:buChar char="•"/>
              <a:defRPr/>
            </a:pPr>
            <a:r>
              <a:rPr lang="en-US" sz="2400"/>
              <a:t>Humans acquire disease from bite of nymphal or adult tick.</a:t>
            </a:r>
          </a:p>
          <a:p>
            <a:pPr fontAlgn="auto">
              <a:lnSpc>
                <a:spcPct val="90000"/>
              </a:lnSpc>
              <a:spcAft>
                <a:spcPts val="0"/>
              </a:spcAft>
              <a:buFont typeface="Arial" pitchFamily="34" charset="0"/>
              <a:buChar char="•"/>
              <a:defRPr/>
            </a:pPr>
            <a:endParaRPr lang="en-US" sz="2400" i="1"/>
          </a:p>
        </p:txBody>
      </p:sp>
      <p:pic>
        <p:nvPicPr>
          <p:cNvPr id="13316" name="Picture 6" descr="4ticks_cm"/>
          <p:cNvPicPr>
            <a:picLocks noGrp="1" noChangeAspect="1" noChangeArrowheads="1"/>
          </p:cNvPicPr>
          <p:nvPr>
            <p:ph sz="half" idx="2"/>
          </p:nvPr>
        </p:nvPicPr>
        <p:blipFill>
          <a:blip r:embed="rId2"/>
          <a:stretch>
            <a:fillRect/>
          </a:stretch>
        </p:blipFill>
        <p:spPr>
          <a:xfrm>
            <a:off x="3262312" y="4125119"/>
            <a:ext cx="2619375" cy="17907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84</TotalTime>
  <Words>2643</Words>
  <Application>Microsoft Office PowerPoint</Application>
  <PresentationFormat>On-screen Show (4:3)</PresentationFormat>
  <Paragraphs>118</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Foundry</vt:lpstr>
      <vt:lpstr>Penyakit lyme</vt:lpstr>
      <vt:lpstr>Slide 2</vt:lpstr>
      <vt:lpstr>Slide 3</vt:lpstr>
      <vt:lpstr>Epidemologi</vt:lpstr>
      <vt:lpstr>Patologi</vt:lpstr>
      <vt:lpstr>Diagnosis</vt:lpstr>
      <vt:lpstr>Pengobatan dan Pencegahan</vt:lpstr>
      <vt:lpstr>Causative Organism</vt:lpstr>
      <vt:lpstr>Vector</vt:lpstr>
      <vt:lpstr>Three Stages of Disease</vt:lpstr>
      <vt:lpstr>Localized Rash</vt:lpstr>
      <vt:lpstr>Dissemination</vt:lpstr>
      <vt:lpstr>Chronic Disseminated</vt:lpstr>
      <vt:lpstr>Diagnosis</vt:lpstr>
      <vt:lpstr>Slide 15</vt:lpstr>
      <vt:lpstr>Slide 16</vt:lpstr>
      <vt:lpstr>CLINICAL MANIFESTATIONS</vt:lpstr>
      <vt:lpstr>Slide 18</vt:lpstr>
      <vt:lpstr>NATURAL HISTORY</vt:lpstr>
      <vt:lpstr>Slide 20</vt:lpstr>
      <vt:lpstr>Pitiriasis Rosea </vt:lpstr>
      <vt:lpstr>Etiologi </vt:lpstr>
      <vt:lpstr>Gejala klinis </vt:lpstr>
      <vt:lpstr>Penyakit Eksim </vt:lpstr>
      <vt:lpstr>Slide 25</vt:lpstr>
      <vt:lpstr>Slide 26</vt:lpstr>
      <vt:lpstr>panu</vt:lpstr>
      <vt:lpstr>Penyakit Bisul </vt:lpstr>
      <vt:lpstr>Penyakit Campak</vt:lpstr>
      <vt:lpstr>Penyakit Kudis </vt:lpstr>
      <vt:lpstr>Penyakit Kurap </vt:lpstr>
      <vt:lpstr>Penyakit Psoriasis </vt:lpstr>
      <vt:lpstr>Penyakit Kanker Kulit Melanoma </vt:lpstr>
      <vt:lpstr>Penyakit Impetigo </vt:lpstr>
      <vt:lpstr>Penyakit Herpes </vt:lpstr>
      <vt:lpstr>Slide 36</vt:lpstr>
      <vt:lpstr> Jerawat </vt:lpstr>
      <vt:lpstr>clavus</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Penyakit lyme</dc:title>
  <dc:creator>infokom</dc:creator>
  <cp:lastModifiedBy>user_2</cp:lastModifiedBy>
  <cp:revision>5</cp:revision>
  <dcterms:created xsi:type="dcterms:W3CDTF">2015-12-02T02:49:00Z</dcterms:created>
  <dcterms:modified xsi:type="dcterms:W3CDTF">2017-11-02T01:26:34Z</dcterms:modified>
</cp:coreProperties>
</file>