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6" r:id="rId2"/>
    <p:sldId id="335" r:id="rId3"/>
    <p:sldId id="365" r:id="rId4"/>
    <p:sldId id="366" r:id="rId5"/>
    <p:sldId id="367" r:id="rId6"/>
    <p:sldId id="369" r:id="rId7"/>
    <p:sldId id="370" r:id="rId8"/>
    <p:sldId id="371" r:id="rId9"/>
    <p:sldId id="372" r:id="rId10"/>
    <p:sldId id="374" r:id="rId11"/>
    <p:sldId id="375" r:id="rId12"/>
    <p:sldId id="3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343" autoAdjust="0"/>
  </p:normalViewPr>
  <p:slideViewPr>
    <p:cSldViewPr>
      <p:cViewPr>
        <p:scale>
          <a:sx n="113" d="100"/>
          <a:sy n="113" d="100"/>
        </p:scale>
        <p:origin x="-147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EEC9EAA-D811-401B-9202-E4C0B8F568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 xmlns:a16="http://schemas.microsoft.com/office/drawing/2014/main" id="{990ED550-1E0B-4864-A14B-914946B4A23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FD0F44F-E29F-47A0-A73C-CF748CEB8FAE}" type="datetimeFigureOut">
              <a:rPr lang="id-ID"/>
              <a:pPr>
                <a:defRPr/>
              </a:pPr>
              <a:t>23/04/2018</a:t>
            </a:fld>
            <a:endParaRPr lang="id-ID"/>
          </a:p>
        </p:txBody>
      </p:sp>
      <p:sp>
        <p:nvSpPr>
          <p:cNvPr id="4" name="Slide Image Placeholder 3">
            <a:extLst>
              <a:ext uri="{FF2B5EF4-FFF2-40B4-BE49-F238E27FC236}">
                <a16:creationId xmlns="" xmlns:a16="http://schemas.microsoft.com/office/drawing/2014/main" id="{44F4D960-E638-425E-BD6B-BC152A9F859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 xmlns:a16="http://schemas.microsoft.com/office/drawing/2014/main" id="{C1B35BAE-18CE-4BCB-83F0-D911799518E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 xmlns:a16="http://schemas.microsoft.com/office/drawing/2014/main" id="{4E739F35-E204-4DBB-A701-F620E038CB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a:extLst>
              <a:ext uri="{FF2B5EF4-FFF2-40B4-BE49-F238E27FC236}">
                <a16:creationId xmlns="" xmlns:a16="http://schemas.microsoft.com/office/drawing/2014/main" id="{A4012681-897C-498E-A844-A0186F7B85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81EE76C-C2A5-4588-9A54-8957A929AA20}" type="slidenum">
              <a:rPr lang="id-ID" altLang="en-US"/>
              <a:pPr/>
              <a:t>‹#›</a:t>
            </a:fld>
            <a:endParaRPr lang="id-ID" altLang="en-US"/>
          </a:p>
        </p:txBody>
      </p:sp>
    </p:spTree>
    <p:extLst>
      <p:ext uri="{BB962C8B-B14F-4D97-AF65-F5344CB8AC3E}">
        <p14:creationId xmlns:p14="http://schemas.microsoft.com/office/powerpoint/2010/main" val="1955204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B5F7B79F-F1B9-4750-8703-6762E5D5F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64E29A46-47A2-4E3D-8EAB-E73A6320C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 name="Slide Number Placeholder 3">
            <a:extLst>
              <a:ext uri="{FF2B5EF4-FFF2-40B4-BE49-F238E27FC236}">
                <a16:creationId xmlns="" xmlns:a16="http://schemas.microsoft.com/office/drawing/2014/main" id="{2E31201F-DBEA-44B6-8FBF-74747EB970E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2716A6-410B-4935-A1BC-2F8CAC62A63D}" type="slidenum">
              <a:rPr lang="id-ID" altLang="en-US">
                <a:latin typeface="Calibri" panose="020F0502020204030204" pitchFamily="34" charset="0"/>
              </a:rPr>
              <a:pPr eaLnBrk="1" hangingPunct="1"/>
              <a:t>2</a:t>
            </a:fld>
            <a:endParaRPr lang="id-ID"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6A429D17-7203-49A2-BC32-439162EC57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586C2913-50DE-4A51-8CFB-7CE5EC65C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 name="Slide Number Placeholder 3">
            <a:extLst>
              <a:ext uri="{FF2B5EF4-FFF2-40B4-BE49-F238E27FC236}">
                <a16:creationId xmlns="" xmlns:a16="http://schemas.microsoft.com/office/drawing/2014/main" id="{6DFBF0AE-5B5E-413B-80B0-C8E8E8622E2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7BE00-3405-4150-B14D-E0753E9A50EE}" type="slidenum">
              <a:rPr lang="id-ID" altLang="en-US">
                <a:latin typeface="Calibri" panose="020F0502020204030204" pitchFamily="34" charset="0"/>
              </a:rPr>
              <a:pPr eaLnBrk="1" hangingPunct="1"/>
              <a:t>3</a:t>
            </a:fld>
            <a:endParaRPr lang="id-ID"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4E25D093-19A7-4587-86E6-876E99C56B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E7A49D80-A722-47A0-8394-4AC74C9DD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 name="Slide Number Placeholder 3">
            <a:extLst>
              <a:ext uri="{FF2B5EF4-FFF2-40B4-BE49-F238E27FC236}">
                <a16:creationId xmlns="" xmlns:a16="http://schemas.microsoft.com/office/drawing/2014/main" id="{80A67AAC-28BA-48B8-AF60-F1857E34C52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3F3A9A-3C9E-4012-ACF7-D92CF6EE4D03}" type="slidenum">
              <a:rPr lang="id-ID" altLang="en-US">
                <a:latin typeface="Calibri" panose="020F0502020204030204" pitchFamily="34" charset="0"/>
              </a:rPr>
              <a:pPr eaLnBrk="1" hangingPunct="1"/>
              <a:t>4</a:t>
            </a:fld>
            <a:endParaRPr lang="id-ID"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 xmlns:a16="http://schemas.microsoft.com/office/drawing/2014/main" id="{FEBB0FA2-8679-42BD-8590-D75AD3D1D1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 xmlns:a16="http://schemas.microsoft.com/office/drawing/2014/main" id="{6D83D152-8218-4B44-AAB3-88DAAF2E0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4" name="Slide Number Placeholder 3">
            <a:extLst>
              <a:ext uri="{FF2B5EF4-FFF2-40B4-BE49-F238E27FC236}">
                <a16:creationId xmlns="" xmlns:a16="http://schemas.microsoft.com/office/drawing/2014/main" id="{5CB05BA4-C6F4-4B69-8A4D-9C3017BB515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229CCB-ACD7-4477-9ACF-286C305D1347}" type="slidenum">
              <a:rPr lang="id-ID" altLang="en-US">
                <a:latin typeface="Calibri" panose="020F0502020204030204" pitchFamily="34" charset="0"/>
              </a:rPr>
              <a:pPr eaLnBrk="1" hangingPunct="1"/>
              <a:t>5</a:t>
            </a:fld>
            <a:endParaRPr lang="id-ID"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3B7B4110-5121-4C55-B692-9DA6D045B807}"/>
              </a:ext>
            </a:extLst>
          </p:cNvPr>
          <p:cNvSpPr>
            <a:spLocks noGrp="1"/>
          </p:cNvSpPr>
          <p:nvPr>
            <p:ph type="dt" sz="half" idx="10"/>
          </p:nvPr>
        </p:nvSpPr>
        <p:spPr/>
        <p:txBody>
          <a:bodyPr/>
          <a:lstStyle>
            <a:lvl1pPr>
              <a:defRPr/>
            </a:lvl1pPr>
          </a:lstStyle>
          <a:p>
            <a:pPr>
              <a:defRPr/>
            </a:pPr>
            <a:fld id="{7F0629A3-6846-4AC0-9E2E-BF2C9FD52486}" type="datetime1">
              <a:rPr lang="en-US"/>
              <a:pPr>
                <a:defRPr/>
              </a:pPr>
              <a:t>4/23/2018</a:t>
            </a:fld>
            <a:endParaRPr lang="en-US"/>
          </a:p>
        </p:txBody>
      </p:sp>
      <p:sp>
        <p:nvSpPr>
          <p:cNvPr id="5" name="Footer Placeholder 4">
            <a:extLst>
              <a:ext uri="{FF2B5EF4-FFF2-40B4-BE49-F238E27FC236}">
                <a16:creationId xmlns="" xmlns:a16="http://schemas.microsoft.com/office/drawing/2014/main" id="{2693A942-6DF7-4F68-BF22-0642272BED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54640E9-0DD4-4FDF-B989-938D1A962F2C}"/>
              </a:ext>
            </a:extLst>
          </p:cNvPr>
          <p:cNvSpPr>
            <a:spLocks noGrp="1"/>
          </p:cNvSpPr>
          <p:nvPr>
            <p:ph type="sldNum" sz="quarter" idx="12"/>
          </p:nvPr>
        </p:nvSpPr>
        <p:spPr/>
        <p:txBody>
          <a:bodyPr/>
          <a:lstStyle>
            <a:lvl1pPr>
              <a:defRPr/>
            </a:lvl1pPr>
          </a:lstStyle>
          <a:p>
            <a:fld id="{BDCEBB07-A2B2-4597-BCA2-E16C35C1230C}" type="slidenum">
              <a:rPr lang="en-US" altLang="en-US"/>
              <a:pPr/>
              <a:t>‹#›</a:t>
            </a:fld>
            <a:endParaRPr lang="en-US" altLang="en-US"/>
          </a:p>
        </p:txBody>
      </p:sp>
    </p:spTree>
    <p:extLst>
      <p:ext uri="{BB962C8B-B14F-4D97-AF65-F5344CB8AC3E}">
        <p14:creationId xmlns:p14="http://schemas.microsoft.com/office/powerpoint/2010/main" val="146003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CB08C1-2E2C-4F55-A01D-EAAAA4F5FEDB}"/>
              </a:ext>
            </a:extLst>
          </p:cNvPr>
          <p:cNvSpPr>
            <a:spLocks noGrp="1"/>
          </p:cNvSpPr>
          <p:nvPr>
            <p:ph type="dt" sz="half" idx="10"/>
          </p:nvPr>
        </p:nvSpPr>
        <p:spPr/>
        <p:txBody>
          <a:bodyPr/>
          <a:lstStyle>
            <a:lvl1pPr>
              <a:defRPr/>
            </a:lvl1pPr>
          </a:lstStyle>
          <a:p>
            <a:pPr>
              <a:defRPr/>
            </a:pPr>
            <a:fld id="{8233DF8B-E9D8-42AF-B47B-1314126C2DD0}" type="datetime1">
              <a:rPr lang="en-US"/>
              <a:pPr>
                <a:defRPr/>
              </a:pPr>
              <a:t>4/23/2018</a:t>
            </a:fld>
            <a:endParaRPr lang="en-US"/>
          </a:p>
        </p:txBody>
      </p:sp>
      <p:sp>
        <p:nvSpPr>
          <p:cNvPr id="5" name="Footer Placeholder 4">
            <a:extLst>
              <a:ext uri="{FF2B5EF4-FFF2-40B4-BE49-F238E27FC236}">
                <a16:creationId xmlns="" xmlns:a16="http://schemas.microsoft.com/office/drawing/2014/main" id="{0660A93F-88F9-4E1F-976D-08467ADBF9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56B25BC5-7210-4B24-B147-07C561E566B9}"/>
              </a:ext>
            </a:extLst>
          </p:cNvPr>
          <p:cNvSpPr>
            <a:spLocks noGrp="1"/>
          </p:cNvSpPr>
          <p:nvPr>
            <p:ph type="sldNum" sz="quarter" idx="12"/>
          </p:nvPr>
        </p:nvSpPr>
        <p:spPr/>
        <p:txBody>
          <a:bodyPr/>
          <a:lstStyle>
            <a:lvl1pPr>
              <a:defRPr/>
            </a:lvl1pPr>
          </a:lstStyle>
          <a:p>
            <a:fld id="{92FCF81B-D166-499F-9F76-2B7CC87CC626}" type="slidenum">
              <a:rPr lang="en-US" altLang="en-US"/>
              <a:pPr/>
              <a:t>‹#›</a:t>
            </a:fld>
            <a:endParaRPr lang="en-US" altLang="en-US"/>
          </a:p>
        </p:txBody>
      </p:sp>
    </p:spTree>
    <p:extLst>
      <p:ext uri="{BB962C8B-B14F-4D97-AF65-F5344CB8AC3E}">
        <p14:creationId xmlns:p14="http://schemas.microsoft.com/office/powerpoint/2010/main" val="425050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7AB028-C7D4-4506-B142-A06B3AB6521A}"/>
              </a:ext>
            </a:extLst>
          </p:cNvPr>
          <p:cNvSpPr>
            <a:spLocks noGrp="1"/>
          </p:cNvSpPr>
          <p:nvPr>
            <p:ph type="dt" sz="half" idx="10"/>
          </p:nvPr>
        </p:nvSpPr>
        <p:spPr/>
        <p:txBody>
          <a:bodyPr/>
          <a:lstStyle>
            <a:lvl1pPr>
              <a:defRPr/>
            </a:lvl1pPr>
          </a:lstStyle>
          <a:p>
            <a:pPr>
              <a:defRPr/>
            </a:pPr>
            <a:fld id="{85505433-95BC-4990-BF99-86F00EE69AFD}" type="datetime1">
              <a:rPr lang="en-US"/>
              <a:pPr>
                <a:defRPr/>
              </a:pPr>
              <a:t>4/23/2018</a:t>
            </a:fld>
            <a:endParaRPr lang="en-US"/>
          </a:p>
        </p:txBody>
      </p:sp>
      <p:sp>
        <p:nvSpPr>
          <p:cNvPr id="5" name="Footer Placeholder 4">
            <a:extLst>
              <a:ext uri="{FF2B5EF4-FFF2-40B4-BE49-F238E27FC236}">
                <a16:creationId xmlns="" xmlns:a16="http://schemas.microsoft.com/office/drawing/2014/main" id="{CC5FD585-C88A-46DB-AB6E-2B8614ECB1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F7CFC30-DA1A-402E-B75B-459F4C9D28C2}"/>
              </a:ext>
            </a:extLst>
          </p:cNvPr>
          <p:cNvSpPr>
            <a:spLocks noGrp="1"/>
          </p:cNvSpPr>
          <p:nvPr>
            <p:ph type="sldNum" sz="quarter" idx="12"/>
          </p:nvPr>
        </p:nvSpPr>
        <p:spPr/>
        <p:txBody>
          <a:bodyPr/>
          <a:lstStyle>
            <a:lvl1pPr>
              <a:defRPr/>
            </a:lvl1pPr>
          </a:lstStyle>
          <a:p>
            <a:fld id="{E0093737-11F6-4A23-B840-BBB4B7D1CCAF}" type="slidenum">
              <a:rPr lang="en-US" altLang="en-US"/>
              <a:pPr/>
              <a:t>‹#›</a:t>
            </a:fld>
            <a:endParaRPr lang="en-US" altLang="en-US"/>
          </a:p>
        </p:txBody>
      </p:sp>
    </p:spTree>
    <p:extLst>
      <p:ext uri="{BB962C8B-B14F-4D97-AF65-F5344CB8AC3E}">
        <p14:creationId xmlns:p14="http://schemas.microsoft.com/office/powerpoint/2010/main" val="331421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B3ED89-EC6F-4B7D-9BBE-9E0321DE7C76}"/>
              </a:ext>
            </a:extLst>
          </p:cNvPr>
          <p:cNvSpPr>
            <a:spLocks noGrp="1"/>
          </p:cNvSpPr>
          <p:nvPr>
            <p:ph type="dt" sz="half" idx="10"/>
          </p:nvPr>
        </p:nvSpPr>
        <p:spPr/>
        <p:txBody>
          <a:bodyPr/>
          <a:lstStyle>
            <a:lvl1pPr>
              <a:defRPr/>
            </a:lvl1pPr>
          </a:lstStyle>
          <a:p>
            <a:pPr>
              <a:defRPr/>
            </a:pPr>
            <a:fld id="{AECE655B-2960-4F3F-B9E4-7BE5D20EBACF}" type="datetime1">
              <a:rPr lang="en-US"/>
              <a:pPr>
                <a:defRPr/>
              </a:pPr>
              <a:t>4/23/2018</a:t>
            </a:fld>
            <a:endParaRPr lang="en-US"/>
          </a:p>
        </p:txBody>
      </p:sp>
      <p:sp>
        <p:nvSpPr>
          <p:cNvPr id="5" name="Footer Placeholder 4">
            <a:extLst>
              <a:ext uri="{FF2B5EF4-FFF2-40B4-BE49-F238E27FC236}">
                <a16:creationId xmlns="" xmlns:a16="http://schemas.microsoft.com/office/drawing/2014/main" id="{7E0FD5ED-861E-4804-92BE-9D36503D93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D4D9346-0CD8-499D-B1F5-65662991FD11}"/>
              </a:ext>
            </a:extLst>
          </p:cNvPr>
          <p:cNvSpPr>
            <a:spLocks noGrp="1"/>
          </p:cNvSpPr>
          <p:nvPr>
            <p:ph type="sldNum" sz="quarter" idx="12"/>
          </p:nvPr>
        </p:nvSpPr>
        <p:spPr/>
        <p:txBody>
          <a:bodyPr/>
          <a:lstStyle>
            <a:lvl1pPr>
              <a:defRPr/>
            </a:lvl1pPr>
          </a:lstStyle>
          <a:p>
            <a:fld id="{3C6C038D-94ED-4B69-A155-DEB4EB25B303}" type="slidenum">
              <a:rPr lang="en-US" altLang="en-US"/>
              <a:pPr/>
              <a:t>‹#›</a:t>
            </a:fld>
            <a:endParaRPr lang="en-US" altLang="en-US"/>
          </a:p>
        </p:txBody>
      </p:sp>
    </p:spTree>
    <p:extLst>
      <p:ext uri="{BB962C8B-B14F-4D97-AF65-F5344CB8AC3E}">
        <p14:creationId xmlns:p14="http://schemas.microsoft.com/office/powerpoint/2010/main" val="216690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1D95566-BB47-4CB0-A191-E102BB9A6359}"/>
              </a:ext>
            </a:extLst>
          </p:cNvPr>
          <p:cNvSpPr>
            <a:spLocks noGrp="1"/>
          </p:cNvSpPr>
          <p:nvPr>
            <p:ph type="dt" sz="half" idx="10"/>
          </p:nvPr>
        </p:nvSpPr>
        <p:spPr/>
        <p:txBody>
          <a:bodyPr/>
          <a:lstStyle>
            <a:lvl1pPr>
              <a:defRPr/>
            </a:lvl1pPr>
          </a:lstStyle>
          <a:p>
            <a:pPr>
              <a:defRPr/>
            </a:pPr>
            <a:fld id="{57D2433D-6891-4F15-848B-48B17AAEAF46}" type="datetime1">
              <a:rPr lang="en-US"/>
              <a:pPr>
                <a:defRPr/>
              </a:pPr>
              <a:t>4/23/2018</a:t>
            </a:fld>
            <a:endParaRPr lang="en-US"/>
          </a:p>
        </p:txBody>
      </p:sp>
      <p:sp>
        <p:nvSpPr>
          <p:cNvPr id="5" name="Footer Placeholder 4">
            <a:extLst>
              <a:ext uri="{FF2B5EF4-FFF2-40B4-BE49-F238E27FC236}">
                <a16:creationId xmlns="" xmlns:a16="http://schemas.microsoft.com/office/drawing/2014/main" id="{40BC03FA-4672-4401-A364-BD88ECD834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0F7012A-400F-4926-B408-99EFC76224B9}"/>
              </a:ext>
            </a:extLst>
          </p:cNvPr>
          <p:cNvSpPr>
            <a:spLocks noGrp="1"/>
          </p:cNvSpPr>
          <p:nvPr>
            <p:ph type="sldNum" sz="quarter" idx="12"/>
          </p:nvPr>
        </p:nvSpPr>
        <p:spPr/>
        <p:txBody>
          <a:bodyPr/>
          <a:lstStyle>
            <a:lvl1pPr>
              <a:defRPr/>
            </a:lvl1pPr>
          </a:lstStyle>
          <a:p>
            <a:fld id="{74FFC8AB-CD5A-47C3-8F31-1FB2581F231E}" type="slidenum">
              <a:rPr lang="en-US" altLang="en-US"/>
              <a:pPr/>
              <a:t>‹#›</a:t>
            </a:fld>
            <a:endParaRPr lang="en-US" altLang="en-US"/>
          </a:p>
        </p:txBody>
      </p:sp>
    </p:spTree>
    <p:extLst>
      <p:ext uri="{BB962C8B-B14F-4D97-AF65-F5344CB8AC3E}">
        <p14:creationId xmlns:p14="http://schemas.microsoft.com/office/powerpoint/2010/main" val="209618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2A29B413-9DC5-4750-BC6E-E336515F979A}"/>
              </a:ext>
            </a:extLst>
          </p:cNvPr>
          <p:cNvSpPr>
            <a:spLocks noGrp="1"/>
          </p:cNvSpPr>
          <p:nvPr>
            <p:ph type="dt" sz="half" idx="10"/>
          </p:nvPr>
        </p:nvSpPr>
        <p:spPr/>
        <p:txBody>
          <a:bodyPr/>
          <a:lstStyle>
            <a:lvl1pPr>
              <a:defRPr/>
            </a:lvl1pPr>
          </a:lstStyle>
          <a:p>
            <a:pPr>
              <a:defRPr/>
            </a:pPr>
            <a:fld id="{F3589D79-2EE9-47F5-98E9-F074D12E5B24}" type="datetime1">
              <a:rPr lang="en-US"/>
              <a:pPr>
                <a:defRPr/>
              </a:pPr>
              <a:t>4/23/2018</a:t>
            </a:fld>
            <a:endParaRPr lang="en-US"/>
          </a:p>
        </p:txBody>
      </p:sp>
      <p:sp>
        <p:nvSpPr>
          <p:cNvPr id="6" name="Footer Placeholder 4">
            <a:extLst>
              <a:ext uri="{FF2B5EF4-FFF2-40B4-BE49-F238E27FC236}">
                <a16:creationId xmlns="" xmlns:a16="http://schemas.microsoft.com/office/drawing/2014/main" id="{B05D1A5F-F30C-4879-89DF-3B1B1C704E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FB5AA5A-4873-4DC3-B961-33E3F8D2001C}"/>
              </a:ext>
            </a:extLst>
          </p:cNvPr>
          <p:cNvSpPr>
            <a:spLocks noGrp="1"/>
          </p:cNvSpPr>
          <p:nvPr>
            <p:ph type="sldNum" sz="quarter" idx="12"/>
          </p:nvPr>
        </p:nvSpPr>
        <p:spPr/>
        <p:txBody>
          <a:bodyPr/>
          <a:lstStyle>
            <a:lvl1pPr>
              <a:defRPr/>
            </a:lvl1pPr>
          </a:lstStyle>
          <a:p>
            <a:fld id="{69AF85C9-5A50-49A7-ADC1-273A4EB572A8}" type="slidenum">
              <a:rPr lang="en-US" altLang="en-US"/>
              <a:pPr/>
              <a:t>‹#›</a:t>
            </a:fld>
            <a:endParaRPr lang="en-US" altLang="en-US"/>
          </a:p>
        </p:txBody>
      </p:sp>
    </p:spTree>
    <p:extLst>
      <p:ext uri="{BB962C8B-B14F-4D97-AF65-F5344CB8AC3E}">
        <p14:creationId xmlns:p14="http://schemas.microsoft.com/office/powerpoint/2010/main" val="36915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2D10A5EB-F971-4F3C-9477-6A21F41EE4C1}"/>
              </a:ext>
            </a:extLst>
          </p:cNvPr>
          <p:cNvSpPr>
            <a:spLocks noGrp="1"/>
          </p:cNvSpPr>
          <p:nvPr>
            <p:ph type="dt" sz="half" idx="10"/>
          </p:nvPr>
        </p:nvSpPr>
        <p:spPr/>
        <p:txBody>
          <a:bodyPr/>
          <a:lstStyle>
            <a:lvl1pPr>
              <a:defRPr/>
            </a:lvl1pPr>
          </a:lstStyle>
          <a:p>
            <a:pPr>
              <a:defRPr/>
            </a:pPr>
            <a:fld id="{7FA8B023-FF73-4D34-8CFA-662CE420DDD3}" type="datetime1">
              <a:rPr lang="en-US"/>
              <a:pPr>
                <a:defRPr/>
              </a:pPr>
              <a:t>4/23/2018</a:t>
            </a:fld>
            <a:endParaRPr lang="en-US"/>
          </a:p>
        </p:txBody>
      </p:sp>
      <p:sp>
        <p:nvSpPr>
          <p:cNvPr id="8" name="Footer Placeholder 4">
            <a:extLst>
              <a:ext uri="{FF2B5EF4-FFF2-40B4-BE49-F238E27FC236}">
                <a16:creationId xmlns="" xmlns:a16="http://schemas.microsoft.com/office/drawing/2014/main" id="{2E25662F-5EC7-4B4E-A368-479B72D8F6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B011B7F9-88D0-4EBF-9135-DE17497C4FD5}"/>
              </a:ext>
            </a:extLst>
          </p:cNvPr>
          <p:cNvSpPr>
            <a:spLocks noGrp="1"/>
          </p:cNvSpPr>
          <p:nvPr>
            <p:ph type="sldNum" sz="quarter" idx="12"/>
          </p:nvPr>
        </p:nvSpPr>
        <p:spPr/>
        <p:txBody>
          <a:bodyPr/>
          <a:lstStyle>
            <a:lvl1pPr>
              <a:defRPr/>
            </a:lvl1pPr>
          </a:lstStyle>
          <a:p>
            <a:fld id="{4441E008-06BB-4518-8A2C-67BAFFDC99AA}" type="slidenum">
              <a:rPr lang="en-US" altLang="en-US"/>
              <a:pPr/>
              <a:t>‹#›</a:t>
            </a:fld>
            <a:endParaRPr lang="en-US" altLang="en-US"/>
          </a:p>
        </p:txBody>
      </p:sp>
    </p:spTree>
    <p:extLst>
      <p:ext uri="{BB962C8B-B14F-4D97-AF65-F5344CB8AC3E}">
        <p14:creationId xmlns:p14="http://schemas.microsoft.com/office/powerpoint/2010/main" val="356254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FE90E418-773F-4DE0-B9AB-320B4295E356}"/>
              </a:ext>
            </a:extLst>
          </p:cNvPr>
          <p:cNvSpPr>
            <a:spLocks noGrp="1"/>
          </p:cNvSpPr>
          <p:nvPr>
            <p:ph type="dt" sz="half" idx="10"/>
          </p:nvPr>
        </p:nvSpPr>
        <p:spPr/>
        <p:txBody>
          <a:bodyPr/>
          <a:lstStyle>
            <a:lvl1pPr>
              <a:defRPr/>
            </a:lvl1pPr>
          </a:lstStyle>
          <a:p>
            <a:pPr>
              <a:defRPr/>
            </a:pPr>
            <a:fld id="{0E82FF76-FF02-4DEC-806A-58B77A387DF8}" type="datetime1">
              <a:rPr lang="en-US"/>
              <a:pPr>
                <a:defRPr/>
              </a:pPr>
              <a:t>4/23/2018</a:t>
            </a:fld>
            <a:endParaRPr lang="en-US"/>
          </a:p>
        </p:txBody>
      </p:sp>
      <p:sp>
        <p:nvSpPr>
          <p:cNvPr id="4" name="Footer Placeholder 4">
            <a:extLst>
              <a:ext uri="{FF2B5EF4-FFF2-40B4-BE49-F238E27FC236}">
                <a16:creationId xmlns="" xmlns:a16="http://schemas.microsoft.com/office/drawing/2014/main" id="{326B177A-4A87-4C1F-8D12-C4F230E3A64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A7D7D587-78BF-457D-9DD3-1120853E8DC9}"/>
              </a:ext>
            </a:extLst>
          </p:cNvPr>
          <p:cNvSpPr>
            <a:spLocks noGrp="1"/>
          </p:cNvSpPr>
          <p:nvPr>
            <p:ph type="sldNum" sz="quarter" idx="12"/>
          </p:nvPr>
        </p:nvSpPr>
        <p:spPr/>
        <p:txBody>
          <a:bodyPr/>
          <a:lstStyle>
            <a:lvl1pPr>
              <a:defRPr/>
            </a:lvl1pPr>
          </a:lstStyle>
          <a:p>
            <a:fld id="{87ECE455-72F0-477F-8FE6-F248F316492D}" type="slidenum">
              <a:rPr lang="en-US" altLang="en-US"/>
              <a:pPr/>
              <a:t>‹#›</a:t>
            </a:fld>
            <a:endParaRPr lang="en-US" altLang="en-US"/>
          </a:p>
        </p:txBody>
      </p:sp>
    </p:spTree>
    <p:extLst>
      <p:ext uri="{BB962C8B-B14F-4D97-AF65-F5344CB8AC3E}">
        <p14:creationId xmlns:p14="http://schemas.microsoft.com/office/powerpoint/2010/main" val="367281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A5D6324-CC37-45A5-AD69-D3ECE8192FDC}"/>
              </a:ext>
            </a:extLst>
          </p:cNvPr>
          <p:cNvSpPr>
            <a:spLocks noGrp="1"/>
          </p:cNvSpPr>
          <p:nvPr>
            <p:ph type="dt" sz="half" idx="10"/>
          </p:nvPr>
        </p:nvSpPr>
        <p:spPr/>
        <p:txBody>
          <a:bodyPr/>
          <a:lstStyle>
            <a:lvl1pPr>
              <a:defRPr/>
            </a:lvl1pPr>
          </a:lstStyle>
          <a:p>
            <a:pPr>
              <a:defRPr/>
            </a:pPr>
            <a:fld id="{772B9FAB-01EE-4780-8229-76D07A265C0D}" type="datetime1">
              <a:rPr lang="en-US"/>
              <a:pPr>
                <a:defRPr/>
              </a:pPr>
              <a:t>4/23/2018</a:t>
            </a:fld>
            <a:endParaRPr lang="en-US"/>
          </a:p>
        </p:txBody>
      </p:sp>
      <p:sp>
        <p:nvSpPr>
          <p:cNvPr id="3" name="Footer Placeholder 4">
            <a:extLst>
              <a:ext uri="{FF2B5EF4-FFF2-40B4-BE49-F238E27FC236}">
                <a16:creationId xmlns="" xmlns:a16="http://schemas.microsoft.com/office/drawing/2014/main" id="{4142F28F-9FCD-4D86-A5C9-836B62513A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69CFA35E-E694-4275-9D47-BA6A60D0B8DD}"/>
              </a:ext>
            </a:extLst>
          </p:cNvPr>
          <p:cNvSpPr>
            <a:spLocks noGrp="1"/>
          </p:cNvSpPr>
          <p:nvPr>
            <p:ph type="sldNum" sz="quarter" idx="12"/>
          </p:nvPr>
        </p:nvSpPr>
        <p:spPr/>
        <p:txBody>
          <a:bodyPr/>
          <a:lstStyle>
            <a:lvl1pPr>
              <a:defRPr/>
            </a:lvl1pPr>
          </a:lstStyle>
          <a:p>
            <a:fld id="{D7C8291A-F41B-4C4B-80D7-0CD31436ED25}" type="slidenum">
              <a:rPr lang="en-US" altLang="en-US"/>
              <a:pPr/>
              <a:t>‹#›</a:t>
            </a:fld>
            <a:endParaRPr lang="en-US" altLang="en-US"/>
          </a:p>
        </p:txBody>
      </p:sp>
    </p:spTree>
    <p:extLst>
      <p:ext uri="{BB962C8B-B14F-4D97-AF65-F5344CB8AC3E}">
        <p14:creationId xmlns:p14="http://schemas.microsoft.com/office/powerpoint/2010/main" val="109651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B5A7F1D-F0A6-4526-8EFE-02DCDC9FC56F}"/>
              </a:ext>
            </a:extLst>
          </p:cNvPr>
          <p:cNvSpPr>
            <a:spLocks noGrp="1"/>
          </p:cNvSpPr>
          <p:nvPr>
            <p:ph type="dt" sz="half" idx="10"/>
          </p:nvPr>
        </p:nvSpPr>
        <p:spPr/>
        <p:txBody>
          <a:bodyPr/>
          <a:lstStyle>
            <a:lvl1pPr>
              <a:defRPr/>
            </a:lvl1pPr>
          </a:lstStyle>
          <a:p>
            <a:pPr>
              <a:defRPr/>
            </a:pPr>
            <a:fld id="{17DB4274-361F-4DAC-AB9F-D0DE9AF8EF05}" type="datetime1">
              <a:rPr lang="en-US"/>
              <a:pPr>
                <a:defRPr/>
              </a:pPr>
              <a:t>4/23/2018</a:t>
            </a:fld>
            <a:endParaRPr lang="en-US"/>
          </a:p>
        </p:txBody>
      </p:sp>
      <p:sp>
        <p:nvSpPr>
          <p:cNvPr id="6" name="Footer Placeholder 4">
            <a:extLst>
              <a:ext uri="{FF2B5EF4-FFF2-40B4-BE49-F238E27FC236}">
                <a16:creationId xmlns="" xmlns:a16="http://schemas.microsoft.com/office/drawing/2014/main" id="{4E6B83D5-1EA2-4328-8A34-12C0C26DAE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D4CFC98-91B5-4794-A1D7-D5171F064E45}"/>
              </a:ext>
            </a:extLst>
          </p:cNvPr>
          <p:cNvSpPr>
            <a:spLocks noGrp="1"/>
          </p:cNvSpPr>
          <p:nvPr>
            <p:ph type="sldNum" sz="quarter" idx="12"/>
          </p:nvPr>
        </p:nvSpPr>
        <p:spPr/>
        <p:txBody>
          <a:bodyPr/>
          <a:lstStyle>
            <a:lvl1pPr>
              <a:defRPr/>
            </a:lvl1pPr>
          </a:lstStyle>
          <a:p>
            <a:fld id="{B2370753-8124-4C77-BC9E-D845386B7249}" type="slidenum">
              <a:rPr lang="en-US" altLang="en-US"/>
              <a:pPr/>
              <a:t>‹#›</a:t>
            </a:fld>
            <a:endParaRPr lang="en-US" altLang="en-US"/>
          </a:p>
        </p:txBody>
      </p:sp>
    </p:spTree>
    <p:extLst>
      <p:ext uri="{BB962C8B-B14F-4D97-AF65-F5344CB8AC3E}">
        <p14:creationId xmlns:p14="http://schemas.microsoft.com/office/powerpoint/2010/main" val="55590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998E1D14-A612-4EC0-B701-E011DEDF1673}"/>
              </a:ext>
            </a:extLst>
          </p:cNvPr>
          <p:cNvSpPr>
            <a:spLocks noGrp="1"/>
          </p:cNvSpPr>
          <p:nvPr>
            <p:ph type="dt" sz="half" idx="10"/>
          </p:nvPr>
        </p:nvSpPr>
        <p:spPr/>
        <p:txBody>
          <a:bodyPr/>
          <a:lstStyle>
            <a:lvl1pPr>
              <a:defRPr/>
            </a:lvl1pPr>
          </a:lstStyle>
          <a:p>
            <a:pPr>
              <a:defRPr/>
            </a:pPr>
            <a:fld id="{14EC2C7C-B9A4-4E2D-A91C-7CF81802FCCC}" type="datetime1">
              <a:rPr lang="en-US"/>
              <a:pPr>
                <a:defRPr/>
              </a:pPr>
              <a:t>4/23/2018</a:t>
            </a:fld>
            <a:endParaRPr lang="en-US"/>
          </a:p>
        </p:txBody>
      </p:sp>
      <p:sp>
        <p:nvSpPr>
          <p:cNvPr id="6" name="Footer Placeholder 4">
            <a:extLst>
              <a:ext uri="{FF2B5EF4-FFF2-40B4-BE49-F238E27FC236}">
                <a16:creationId xmlns="" xmlns:a16="http://schemas.microsoft.com/office/drawing/2014/main" id="{BDDAE515-5AD1-47EC-871E-7E362F1CF0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BC8A72F-62F6-4567-BBED-2896C50B5B3B}"/>
              </a:ext>
            </a:extLst>
          </p:cNvPr>
          <p:cNvSpPr>
            <a:spLocks noGrp="1"/>
          </p:cNvSpPr>
          <p:nvPr>
            <p:ph type="sldNum" sz="quarter" idx="12"/>
          </p:nvPr>
        </p:nvSpPr>
        <p:spPr/>
        <p:txBody>
          <a:bodyPr/>
          <a:lstStyle>
            <a:lvl1pPr>
              <a:defRPr/>
            </a:lvl1pPr>
          </a:lstStyle>
          <a:p>
            <a:fld id="{7C3BEF84-5FBE-4507-8D97-A206ACD95D28}" type="slidenum">
              <a:rPr lang="en-US" altLang="en-US"/>
              <a:pPr/>
              <a:t>‹#›</a:t>
            </a:fld>
            <a:endParaRPr lang="en-US" altLang="en-US"/>
          </a:p>
        </p:txBody>
      </p:sp>
    </p:spTree>
    <p:extLst>
      <p:ext uri="{BB962C8B-B14F-4D97-AF65-F5344CB8AC3E}">
        <p14:creationId xmlns:p14="http://schemas.microsoft.com/office/powerpoint/2010/main" val="24472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EFD20BC8-FE79-4AEC-AFAA-C2EED697D5E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00D81A56-E5D8-4B10-B5A0-4DD7C3FD04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FA105804-9EEA-4660-B649-9B1C9D873B9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361D427-016D-490C-8F7E-E6035B71BF79}" type="datetime1">
              <a:rPr lang="en-US"/>
              <a:pPr>
                <a:defRPr/>
              </a:pPr>
              <a:t>4/23/2018</a:t>
            </a:fld>
            <a:endParaRPr lang="en-US"/>
          </a:p>
        </p:txBody>
      </p:sp>
      <p:sp>
        <p:nvSpPr>
          <p:cNvPr id="5" name="Footer Placeholder 4">
            <a:extLst>
              <a:ext uri="{FF2B5EF4-FFF2-40B4-BE49-F238E27FC236}">
                <a16:creationId xmlns="" xmlns:a16="http://schemas.microsoft.com/office/drawing/2014/main" id="{3A09F8CD-E3F0-4066-AC3E-174156366E1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A8149E34-94ED-4BC6-8664-0D7FFBEAB5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6A4CFD29-754A-4135-B72C-4D0401748B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a:extLst>
              <a:ext uri="{FF2B5EF4-FFF2-40B4-BE49-F238E27FC236}">
                <a16:creationId xmlns="" xmlns:a16="http://schemas.microsoft.com/office/drawing/2014/main" id="{5D5CC764-93FE-41C7-91CD-D9F5C30AE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 xmlns:a16="http://schemas.microsoft.com/office/drawing/2014/main" id="{2297005E-B762-45F2-9E11-EF3B64F15D47}"/>
              </a:ext>
            </a:extLst>
          </p:cNvPr>
          <p:cNvSpPr txBox="1">
            <a:spLocks noChangeArrowheads="1"/>
          </p:cNvSpPr>
          <p:nvPr/>
        </p:nvSpPr>
        <p:spPr bwMode="auto">
          <a:xfrm>
            <a:off x="3222625" y="3657600"/>
            <a:ext cx="5638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2000" b="1" dirty="0">
                <a:solidFill>
                  <a:schemeClr val="bg1"/>
                </a:solidFill>
              </a:rPr>
              <a:t>TOPIK </a:t>
            </a:r>
            <a:r>
              <a:rPr lang="id-ID" altLang="en-US" sz="2000" b="1" dirty="0" smtClean="0">
                <a:solidFill>
                  <a:schemeClr val="bg1"/>
                </a:solidFill>
              </a:rPr>
              <a:t>: LANDASAN HUKUM HOME CARE</a:t>
            </a:r>
            <a:endParaRPr lang="en-US" altLang="en-US" sz="2000" b="1" dirty="0">
              <a:solidFill>
                <a:schemeClr val="bg1"/>
              </a:solidFill>
            </a:endParaRPr>
          </a:p>
          <a:p>
            <a:pPr algn="ctr" eaLnBrk="1" hangingPunct="1"/>
            <a:endParaRPr lang="en-US" altLang="en-US" sz="2000" b="1" dirty="0" smtClean="0">
              <a:solidFill>
                <a:schemeClr val="bg1"/>
              </a:solidFill>
            </a:endParaRPr>
          </a:p>
          <a:p>
            <a:pPr algn="ctr" eaLnBrk="1" hangingPunct="1"/>
            <a:r>
              <a:rPr lang="id-ID" altLang="en-US" sz="2000" b="1" dirty="0" smtClean="0">
                <a:solidFill>
                  <a:schemeClr val="bg1"/>
                </a:solidFill>
              </a:rPr>
              <a:t>IBU </a:t>
            </a:r>
            <a:r>
              <a:rPr lang="en-US" altLang="en-US" sz="2000" b="1" dirty="0">
                <a:solidFill>
                  <a:schemeClr val="bg1"/>
                </a:solidFill>
              </a:rPr>
              <a:t>YULIATI</a:t>
            </a:r>
          </a:p>
          <a:p>
            <a:pPr algn="ctr" eaLnBrk="1" hangingPunct="1"/>
            <a:r>
              <a:rPr lang="en-US" altLang="en-US" sz="2000" b="1" dirty="0">
                <a:solidFill>
                  <a:schemeClr val="bg1"/>
                </a:solidFill>
              </a:rPr>
              <a:t>Prodi </a:t>
            </a:r>
            <a:r>
              <a:rPr lang="en-US" altLang="en-US" sz="2000" b="1" dirty="0" err="1" smtClean="0">
                <a:solidFill>
                  <a:schemeClr val="bg1"/>
                </a:solidFill>
              </a:rPr>
              <a:t>Keperawatan</a:t>
            </a:r>
            <a:r>
              <a:rPr lang="en-US" altLang="en-US" sz="2000" b="1" dirty="0" smtClean="0">
                <a:solidFill>
                  <a:schemeClr val="bg1"/>
                </a:solidFill>
              </a:rPr>
              <a:t>-FIKES</a:t>
            </a:r>
            <a:endParaRPr lang="id-ID" altLang="en-US" sz="2000" b="1" dirty="0" smtClean="0">
              <a:solidFill>
                <a:schemeClr val="bg1"/>
              </a:solidFill>
            </a:endParaRPr>
          </a:p>
          <a:p>
            <a:pPr algn="ctr" eaLnBrk="1" hangingPunct="1"/>
            <a:endParaRPr lang="id-ID" altLang="en-US" sz="2000" b="1" dirty="0">
              <a:solidFill>
                <a:schemeClr val="bg1"/>
              </a:solidFill>
            </a:endParaRPr>
          </a:p>
          <a:p>
            <a:pPr algn="ctr" eaLnBrk="1" hangingPunct="1"/>
            <a:endParaRPr lang="id-ID" altLang="en-US" sz="2000" b="1" dirty="0" smtClean="0">
              <a:solidFill>
                <a:schemeClr val="bg1"/>
              </a:solidFill>
            </a:endParaRPr>
          </a:p>
          <a:p>
            <a:pPr algn="ctr" eaLnBrk="1" hangingPunct="1"/>
            <a:endParaRPr lang="id-ID" altLang="en-US" sz="2000" b="1" dirty="0">
              <a:solidFill>
                <a:schemeClr val="bg1"/>
              </a:solidFill>
            </a:endParaRPr>
          </a:p>
          <a:p>
            <a:pPr algn="ctr" eaLnBrk="1" hangingPunct="1"/>
            <a:endParaRPr lang="id-ID" altLang="en-US" sz="2000" b="1" dirty="0" smtClean="0">
              <a:solidFill>
                <a:schemeClr val="bg1"/>
              </a:solidFill>
            </a:endParaRPr>
          </a:p>
          <a:p>
            <a:pPr algn="ctr" eaLnBrk="1" hangingPunct="1"/>
            <a:endParaRPr lang="id-ID" altLang="en-US" sz="2000" b="1" dirty="0">
              <a:solidFill>
                <a:schemeClr val="bg1"/>
              </a:solidFill>
            </a:endParaRPr>
          </a:p>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397" y="-39925"/>
            <a:ext cx="9144793" cy="6937849"/>
          </a:xfrm>
          <a:prstGeom prst="rect">
            <a:avLst/>
          </a:prstGeom>
        </p:spPr>
      </p:pic>
      <p:sp>
        <p:nvSpPr>
          <p:cNvPr id="5" name="Rectangle 4"/>
          <p:cNvSpPr/>
          <p:nvPr/>
        </p:nvSpPr>
        <p:spPr>
          <a:xfrm>
            <a:off x="152400" y="692259"/>
            <a:ext cx="8839200" cy="5570756"/>
          </a:xfrm>
          <a:prstGeom prst="rect">
            <a:avLst/>
          </a:prstGeom>
        </p:spPr>
        <p:txBody>
          <a:bodyPr wrap="square">
            <a:spAutoFit/>
          </a:bodyPr>
          <a:lstStyle/>
          <a:p>
            <a:pPr algn="ctr"/>
            <a:r>
              <a:rPr lang="id-ID" sz="3600" b="1" dirty="0"/>
              <a:t>Persyaratan yang sesuai dengan standar perlengkapan asuhan keperawatan yang ditetapkan oleh organisasi </a:t>
            </a:r>
            <a:r>
              <a:rPr lang="id-ID" sz="3600" b="1" dirty="0" smtClean="0"/>
              <a:t>profesi</a:t>
            </a:r>
          </a:p>
          <a:p>
            <a:pPr algn="ctr"/>
            <a:endParaRPr lang="id-ID" sz="2800" dirty="0"/>
          </a:p>
          <a:p>
            <a:pPr marL="457200" indent="-457200">
              <a:buFont typeface="+mj-lt"/>
              <a:buAutoNum type="alphaLcPeriod"/>
            </a:pPr>
            <a:r>
              <a:rPr lang="id-ID" sz="2400" dirty="0"/>
              <a:t>Memiliki tempat praktik yang memenuhi syarat kesehatan.</a:t>
            </a:r>
          </a:p>
          <a:p>
            <a:pPr marL="457200" indent="-457200">
              <a:buFont typeface="+mj-lt"/>
              <a:buAutoNum type="alphaLcPeriod"/>
            </a:pPr>
            <a:r>
              <a:rPr lang="id-ID" sz="2400" dirty="0"/>
              <a:t>Memiliki perlengkapan untuk tindakan asuhan.</a:t>
            </a:r>
          </a:p>
          <a:p>
            <a:pPr marL="457200" indent="-457200">
              <a:buFont typeface="+mj-lt"/>
              <a:buAutoNum type="alphaLcPeriod"/>
            </a:pPr>
            <a:r>
              <a:rPr lang="id-ID" sz="2400" dirty="0"/>
              <a:t>Keperawatan maupun kunjungan rumah.</a:t>
            </a:r>
          </a:p>
          <a:p>
            <a:pPr marL="457200" indent="-457200">
              <a:buFont typeface="+mj-lt"/>
              <a:buAutoNum type="alphaLcPeriod"/>
            </a:pPr>
            <a:r>
              <a:rPr lang="id-ID" sz="2400" dirty="0"/>
              <a:t>Memiliki perlengkapan administrasi yang meliputi buku catatan kunjungan, formulir catatan tindakan asuhan keperawatan, serta formulir rujukan.</a:t>
            </a:r>
          </a:p>
          <a:p>
            <a:endParaRPr lang="id-ID" sz="2000" dirty="0"/>
          </a:p>
          <a:p>
            <a:endParaRPr lang="id-ID" sz="2000" dirty="0"/>
          </a:p>
        </p:txBody>
      </p:sp>
    </p:spTree>
    <p:extLst>
      <p:ext uri="{BB962C8B-B14F-4D97-AF65-F5344CB8AC3E}">
        <p14:creationId xmlns:p14="http://schemas.microsoft.com/office/powerpoint/2010/main" val="3548587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397" y="-42973"/>
            <a:ext cx="9144793" cy="6943946"/>
          </a:xfrm>
          <a:prstGeom prst="rect">
            <a:avLst/>
          </a:prstGeom>
        </p:spPr>
      </p:pic>
      <p:sp>
        <p:nvSpPr>
          <p:cNvPr id="5" name="Rectangle 4"/>
          <p:cNvSpPr/>
          <p:nvPr/>
        </p:nvSpPr>
        <p:spPr>
          <a:xfrm>
            <a:off x="342899" y="1166842"/>
            <a:ext cx="8458200" cy="4524315"/>
          </a:xfrm>
          <a:prstGeom prst="rect">
            <a:avLst/>
          </a:prstGeom>
        </p:spPr>
        <p:txBody>
          <a:bodyPr wrap="square">
            <a:spAutoFit/>
          </a:bodyPr>
          <a:lstStyle/>
          <a:p>
            <a:pPr algn="ctr"/>
            <a:r>
              <a:rPr lang="id-ID" sz="3600" b="1" dirty="0" smtClean="0"/>
              <a:t>KESIMPULAN</a:t>
            </a:r>
            <a:endParaRPr lang="id-ID" b="1" dirty="0"/>
          </a:p>
          <a:p>
            <a:endParaRPr lang="id-ID" dirty="0" smtClean="0"/>
          </a:p>
          <a:p>
            <a:endParaRPr lang="id-ID" dirty="0"/>
          </a:p>
          <a:p>
            <a:r>
              <a:rPr lang="id-ID" sz="2400" dirty="0" smtClean="0"/>
              <a:t>Dari </a:t>
            </a:r>
            <a:r>
              <a:rPr lang="id-ID" sz="2400" dirty="0"/>
              <a:t>pembahasan diatas maka dapat disimpulkan bahwa home care merupakan bagian integral dari pelayanan keperawatan yang dilakukan oleh perawat dengan tujuan untuk membantu individu dan keluarga untuk mencapai kemandirian. Dalam melaksanakan praktik home care, seorang perawat harus memperhatikan aspek legal, etik dan budaya yang ada agar praktik berjalan dengan lancar tanpa adanya permaslahan baik dari masyarkat atau tim penegak hukum.</a:t>
            </a:r>
          </a:p>
        </p:txBody>
      </p:sp>
    </p:spTree>
    <p:extLst>
      <p:ext uri="{BB962C8B-B14F-4D97-AF65-F5344CB8AC3E}">
        <p14:creationId xmlns:p14="http://schemas.microsoft.com/office/powerpoint/2010/main" val="553331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20216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a:extLst>
              <a:ext uri="{FF2B5EF4-FFF2-40B4-BE49-F238E27FC236}">
                <a16:creationId xmlns="" xmlns:a16="http://schemas.microsoft.com/office/drawing/2014/main" id="{51CF5D62-83B5-4BA1-B0E9-A2327FEBB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a:extLst>
              <a:ext uri="{FF2B5EF4-FFF2-40B4-BE49-F238E27FC236}">
                <a16:creationId xmlns="" xmlns:a16="http://schemas.microsoft.com/office/drawing/2014/main" id="{C71E9BD7-BBD7-47CC-A6CB-62490A419D69}"/>
              </a:ext>
            </a:extLst>
          </p:cNvPr>
          <p:cNvSpPr>
            <a:spLocks noGrp="1"/>
          </p:cNvSpPr>
          <p:nvPr>
            <p:ph type="title"/>
          </p:nvPr>
        </p:nvSpPr>
        <p:spPr>
          <a:xfrm>
            <a:off x="533400" y="609600"/>
            <a:ext cx="8229600" cy="762000"/>
          </a:xfrm>
        </p:spPr>
        <p:txBody>
          <a:bodyPr/>
          <a:lstStyle/>
          <a:p>
            <a:pPr>
              <a:spcBef>
                <a:spcPct val="50000"/>
              </a:spcBef>
            </a:pPr>
            <a:r>
              <a:rPr lang="id-ID" sz="4800" b="1" dirty="0"/>
              <a:t>Aspek Legal dalam Home Care</a:t>
            </a:r>
            <a:endParaRPr lang="en-US" altLang="en-US" sz="4800" b="1" dirty="0">
              <a:latin typeface="Arial" panose="020B0604020202020204" pitchFamily="34" charset="0"/>
              <a:cs typeface="Arial" panose="020B0604020202020204" pitchFamily="34" charset="0"/>
            </a:endParaRPr>
          </a:p>
        </p:txBody>
      </p:sp>
      <p:sp>
        <p:nvSpPr>
          <p:cNvPr id="3076" name="Content Placeholder 5">
            <a:extLst>
              <a:ext uri="{FF2B5EF4-FFF2-40B4-BE49-F238E27FC236}">
                <a16:creationId xmlns="" xmlns:a16="http://schemas.microsoft.com/office/drawing/2014/main" id="{57356B12-F992-4F1D-954A-78AC437E0931}"/>
              </a:ext>
            </a:extLst>
          </p:cNvPr>
          <p:cNvSpPr>
            <a:spLocks noGrp="1"/>
          </p:cNvSpPr>
          <p:nvPr>
            <p:ph idx="1"/>
          </p:nvPr>
        </p:nvSpPr>
        <p:spPr>
          <a:xfrm>
            <a:off x="471487" y="1371600"/>
            <a:ext cx="8229600" cy="4602163"/>
          </a:xfrm>
        </p:spPr>
        <p:txBody>
          <a:bodyPr/>
          <a:lstStyle/>
          <a:p>
            <a:r>
              <a:rPr lang="id-ID" sz="2400" dirty="0"/>
              <a:t>Perawat </a:t>
            </a:r>
            <a:r>
              <a:rPr lang="id-ID" sz="2400" dirty="0" smtClean="0"/>
              <a:t>profesional </a:t>
            </a:r>
            <a:r>
              <a:rPr lang="id-ID" sz="2400" dirty="0"/>
              <a:t>harus memahami batasan legal yang mempengaruhi praktik keseharian mereka. Hal ini berhubungan dengan dengan penilaian yang baik dan menyuarakan pembuatan keputusan yang menjamin asuhan keperawatn yang aman dan sesuai bagi klien. Pedoman legal yang harus diikuti perawat dapat diperoleh dari undang-undang, hokum pengaturan, dan hukum adat ( Potter &amp; Perry, 2005).</a:t>
            </a:r>
          </a:p>
          <a:p>
            <a:r>
              <a:rPr lang="id-ID" sz="2400" dirty="0"/>
              <a:t>Seorang perawat dikatakan legal dalam menjalankan praktik home care apabila telah memiliki lisensi dan surat ijin praktik perawat (SIPP). Praktik mandiri perawat dapat dilakukan melalui kolaborasi dengan tenaga kesehtan lain dalam memberikan asuhan keperawatan (Fatchulloh, 2015).</a:t>
            </a:r>
          </a:p>
          <a:p>
            <a:pPr marL="0" indent="0">
              <a:buFont typeface="Arial" panose="020B0604020202020204" pitchFamily="34" charset="0"/>
              <a:buNone/>
            </a:pPr>
            <a:endParaRPr lang="id-ID" altLang="en-US" sz="2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075"/>
                                        </p:tgtEl>
                                        <p:attrNameLst>
                                          <p:attrName>style.color</p:attrName>
                                        </p:attrNameLst>
                                      </p:cBhvr>
                                      <p:by>
                                        <p:hsl h="0" s="12549" l="25098"/>
                                      </p:by>
                                    </p:animClr>
                                    <p:animClr clrSpc="hsl" dir="cw">
                                      <p:cBhvr>
                                        <p:cTn id="7" dur="500" fill="hold"/>
                                        <p:tgtEl>
                                          <p:spTgt spid="3075"/>
                                        </p:tgtEl>
                                        <p:attrNameLst>
                                          <p:attrName>fillcolor</p:attrName>
                                        </p:attrNameLst>
                                      </p:cBhvr>
                                      <p:by>
                                        <p:hsl h="0" s="12549" l="25098"/>
                                      </p:by>
                                    </p:animClr>
                                    <p:animClr clrSpc="hsl" dir="cw">
                                      <p:cBhvr>
                                        <p:cTn id="8" dur="500" fill="hold"/>
                                        <p:tgtEl>
                                          <p:spTgt spid="3075"/>
                                        </p:tgtEl>
                                        <p:attrNameLst>
                                          <p:attrName>stroke.color</p:attrName>
                                        </p:attrNameLst>
                                      </p:cBhvr>
                                      <p:by>
                                        <p:hsl h="0" s="12549" l="25098"/>
                                      </p:by>
                                    </p:animClr>
                                    <p:set>
                                      <p:cBhvr>
                                        <p:cTn id="9" dur="5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a:extLst>
              <a:ext uri="{FF2B5EF4-FFF2-40B4-BE49-F238E27FC236}">
                <a16:creationId xmlns="" xmlns:a16="http://schemas.microsoft.com/office/drawing/2014/main" id="{F43D85B4-50E6-480B-956F-04F04CBA0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a:extLst>
              <a:ext uri="{FF2B5EF4-FFF2-40B4-BE49-F238E27FC236}">
                <a16:creationId xmlns="" xmlns:a16="http://schemas.microsoft.com/office/drawing/2014/main" id="{F7926B67-63E8-477B-A4C6-46989ECF97FF}"/>
              </a:ext>
            </a:extLst>
          </p:cNvPr>
          <p:cNvSpPr>
            <a:spLocks noGrp="1"/>
          </p:cNvSpPr>
          <p:nvPr>
            <p:ph type="title"/>
          </p:nvPr>
        </p:nvSpPr>
        <p:spPr>
          <a:xfrm>
            <a:off x="533400" y="685800"/>
            <a:ext cx="8229600" cy="685800"/>
          </a:xfrm>
        </p:spPr>
        <p:txBody>
          <a:bodyPr/>
          <a:lstStyle/>
          <a:p>
            <a:pPr>
              <a:spcBef>
                <a:spcPct val="50000"/>
              </a:spcBef>
            </a:pPr>
            <a:r>
              <a:rPr lang="id-ID" sz="4000" b="1" dirty="0"/>
              <a:t>Aspek Etik dalam Home Care</a:t>
            </a:r>
            <a:endParaRPr lang="en-US" altLang="en-US" sz="4000" b="1" dirty="0">
              <a:latin typeface="Arial" panose="020B0604020202020204" pitchFamily="34" charset="0"/>
              <a:cs typeface="Arial" panose="020B0604020202020204" pitchFamily="34" charset="0"/>
            </a:endParaRPr>
          </a:p>
        </p:txBody>
      </p:sp>
      <p:sp>
        <p:nvSpPr>
          <p:cNvPr id="4100" name="Content Placeholder 5">
            <a:extLst>
              <a:ext uri="{FF2B5EF4-FFF2-40B4-BE49-F238E27FC236}">
                <a16:creationId xmlns="" xmlns:a16="http://schemas.microsoft.com/office/drawing/2014/main" id="{4DE5BB80-615C-4164-9FEF-FD23B4F5E3D9}"/>
              </a:ext>
            </a:extLst>
          </p:cNvPr>
          <p:cNvSpPr>
            <a:spLocks noGrp="1"/>
          </p:cNvSpPr>
          <p:nvPr>
            <p:ph idx="1"/>
          </p:nvPr>
        </p:nvSpPr>
        <p:spPr>
          <a:xfrm>
            <a:off x="457200" y="1524000"/>
            <a:ext cx="8229600" cy="4602163"/>
          </a:xfrm>
        </p:spPr>
        <p:txBody>
          <a:bodyPr/>
          <a:lstStyle/>
          <a:p>
            <a:r>
              <a:rPr lang="id-ID" sz="2400" dirty="0"/>
              <a:t>Kode etik menurut </a:t>
            </a:r>
            <a:r>
              <a:rPr lang="id-ID" sz="2400" dirty="0" smtClean="0"/>
              <a:t>ANA menyebutkan </a:t>
            </a:r>
            <a:r>
              <a:rPr lang="id-ID" sz="2400" dirty="0"/>
              <a:t>bahwa perawat menjaga hak klien terhadap privasi dengan bijaksana melindungi informasi yang bersifat rahasia.</a:t>
            </a:r>
          </a:p>
          <a:p>
            <a:r>
              <a:rPr lang="id-ID" sz="2400" dirty="0"/>
              <a:t>Kode etik keperawatan indonesia ( PPNI, 2000) yaitu perawat wajib merahasiakan segala sesuatu yang diketahui sehubungan dengan tugas yang dipercayakan kepadanyakecuali jika diperlukan oleh yang berwenang sesuai ketentuan hokum yang berlaku (Muhamad Mu’in, 2015).</a:t>
            </a:r>
          </a:p>
          <a:p>
            <a:pPr marL="0" indent="0">
              <a:buFont typeface="Arial" panose="020B0604020202020204" pitchFamily="34" charset="0"/>
              <a:buNone/>
            </a:pPr>
            <a:endParaRPr lang="id-ID" altLang="en-US" sz="2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099"/>
                                        </p:tgtEl>
                                        <p:attrNameLst>
                                          <p:attrName>style.color</p:attrName>
                                        </p:attrNameLst>
                                      </p:cBhvr>
                                      <p:by>
                                        <p:hsl h="0" s="-12549" l="-25098"/>
                                      </p:by>
                                    </p:animClr>
                                    <p:animClr clrSpc="hsl" dir="cw">
                                      <p:cBhvr>
                                        <p:cTn id="7" dur="500" fill="hold"/>
                                        <p:tgtEl>
                                          <p:spTgt spid="4099"/>
                                        </p:tgtEl>
                                        <p:attrNameLst>
                                          <p:attrName>fillcolor</p:attrName>
                                        </p:attrNameLst>
                                      </p:cBhvr>
                                      <p:by>
                                        <p:hsl h="0" s="-12549" l="-25098"/>
                                      </p:by>
                                    </p:animClr>
                                    <p:animClr clrSpc="hsl" dir="cw">
                                      <p:cBhvr>
                                        <p:cTn id="8" dur="500" fill="hold"/>
                                        <p:tgtEl>
                                          <p:spTgt spid="4099"/>
                                        </p:tgtEl>
                                        <p:attrNameLst>
                                          <p:attrName>stroke.color</p:attrName>
                                        </p:attrNameLst>
                                      </p:cBhvr>
                                      <p:by>
                                        <p:hsl h="0" s="-12549" l="-25098"/>
                                      </p:by>
                                    </p:animClr>
                                    <p:set>
                                      <p:cBhvr>
                                        <p:cTn id="9" dur="500" fill="hold"/>
                                        <p:tgtEl>
                                          <p:spTgt spid="40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a:extLst>
              <a:ext uri="{FF2B5EF4-FFF2-40B4-BE49-F238E27FC236}">
                <a16:creationId xmlns="" xmlns:a16="http://schemas.microsoft.com/office/drawing/2014/main" id="{C21E6F4D-D048-4C6E-99C0-7CA255A2C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a:extLst>
              <a:ext uri="{FF2B5EF4-FFF2-40B4-BE49-F238E27FC236}">
                <a16:creationId xmlns="" xmlns:a16="http://schemas.microsoft.com/office/drawing/2014/main" id="{6E3DE635-9CD0-4140-ABFE-30D7FBAFF72D}"/>
              </a:ext>
            </a:extLst>
          </p:cNvPr>
          <p:cNvSpPr>
            <a:spLocks noGrp="1"/>
          </p:cNvSpPr>
          <p:nvPr>
            <p:ph type="title"/>
          </p:nvPr>
        </p:nvSpPr>
        <p:spPr>
          <a:xfrm>
            <a:off x="533400" y="685800"/>
            <a:ext cx="8229600" cy="685800"/>
          </a:xfrm>
        </p:spPr>
        <p:txBody>
          <a:bodyPr/>
          <a:lstStyle/>
          <a:p>
            <a:pPr>
              <a:spcBef>
                <a:spcPct val="50000"/>
              </a:spcBef>
            </a:pPr>
            <a:r>
              <a:rPr lang="id-ID" sz="3200" b="1" dirty="0" smtClean="0"/>
              <a:t/>
            </a:r>
            <a:br>
              <a:rPr lang="id-ID" sz="3200" b="1" dirty="0" smtClean="0"/>
            </a:br>
            <a:r>
              <a:rPr lang="id-ID" sz="3200" b="1" dirty="0" smtClean="0"/>
              <a:t>Pasal </a:t>
            </a:r>
            <a:r>
              <a:rPr lang="id-ID" sz="3200" b="1" dirty="0"/>
              <a:t>Krusial Dalam Kepmenkes 1239/2001 Tentang Praktik </a:t>
            </a:r>
            <a:r>
              <a:rPr lang="id-ID" sz="3200" b="1" dirty="0" smtClean="0"/>
              <a:t>Keperawatan</a:t>
            </a:r>
            <a:endParaRPr lang="en-US" altLang="en-US" sz="3200" b="1" dirty="0">
              <a:latin typeface="Arial" panose="020B0604020202020204" pitchFamily="34" charset="0"/>
              <a:cs typeface="Arial" panose="020B0604020202020204" pitchFamily="34" charset="0"/>
            </a:endParaRPr>
          </a:p>
        </p:txBody>
      </p:sp>
      <p:sp>
        <p:nvSpPr>
          <p:cNvPr id="5124" name="Content Placeholder 5">
            <a:extLst>
              <a:ext uri="{FF2B5EF4-FFF2-40B4-BE49-F238E27FC236}">
                <a16:creationId xmlns="" xmlns:a16="http://schemas.microsoft.com/office/drawing/2014/main" id="{E06E49A5-DAB1-456C-A229-4B90E9B84916}"/>
              </a:ext>
            </a:extLst>
          </p:cNvPr>
          <p:cNvSpPr>
            <a:spLocks noGrp="1"/>
          </p:cNvSpPr>
          <p:nvPr>
            <p:ph idx="1"/>
          </p:nvPr>
        </p:nvSpPr>
        <p:spPr>
          <a:xfrm>
            <a:off x="457200" y="1676400"/>
            <a:ext cx="8229600" cy="4449763"/>
          </a:xfrm>
        </p:spPr>
        <p:txBody>
          <a:bodyPr/>
          <a:lstStyle/>
          <a:p>
            <a:pPr>
              <a:buFont typeface="+mj-lt"/>
              <a:buAutoNum type="arabicPeriod"/>
            </a:pPr>
            <a:endParaRPr lang="id-ID" sz="2400" dirty="0" smtClean="0"/>
          </a:p>
          <a:p>
            <a:pPr>
              <a:buFont typeface="+mj-lt"/>
              <a:buAutoNum type="arabicPeriod"/>
            </a:pPr>
            <a:r>
              <a:rPr lang="id-ID" sz="2400" dirty="0" smtClean="0"/>
              <a:t>Melakukan </a:t>
            </a:r>
            <a:r>
              <a:rPr lang="id-ID" sz="2400" dirty="0"/>
              <a:t>asuhan keperawatan meliputi Pengkajian, penetapan diagnosa keperawatan, perencanaan, melaksanakan tindakan dan evaluasi.</a:t>
            </a:r>
          </a:p>
          <a:p>
            <a:pPr>
              <a:buFont typeface="+mj-lt"/>
              <a:buAutoNum type="arabicPeriod"/>
            </a:pPr>
            <a:r>
              <a:rPr lang="id-ID" sz="2400" dirty="0"/>
              <a:t>Pelayanan tindakan medik hanya dapat dilakukan atas permintaan tertulis dokter</a:t>
            </a:r>
          </a:p>
          <a:p>
            <a:pPr>
              <a:buFont typeface="+mj-lt"/>
              <a:buAutoNum type="arabicPeriod"/>
            </a:pPr>
            <a:r>
              <a:rPr lang="id-ID" sz="2400" dirty="0"/>
              <a:t>M</a:t>
            </a:r>
            <a:r>
              <a:rPr lang="id-ID" sz="2400" dirty="0" smtClean="0"/>
              <a:t>elaksanakan </a:t>
            </a:r>
            <a:r>
              <a:rPr lang="id-ID" sz="2400" dirty="0"/>
              <a:t>kewenangan </a:t>
            </a:r>
            <a:r>
              <a:rPr lang="id-ID" sz="2400" dirty="0" smtClean="0"/>
              <a:t>perawat</a:t>
            </a:r>
          </a:p>
          <a:p>
            <a:pPr marL="457200" indent="-457200">
              <a:buFont typeface="+mj-lt"/>
              <a:buAutoNum type="arabicPeriod" startAt="4"/>
            </a:pPr>
            <a:r>
              <a:rPr lang="id-ID" sz="2400" dirty="0"/>
              <a:t>Dalam keadaan darurat yang mengancam jiwa seseorang , perawat berwenang melakukan pelayanan kesehatan di luar kewenangan yang ditujukan untuk penyelamatan jiwa</a:t>
            </a:r>
            <a:r>
              <a:rPr lang="id-ID" sz="2400" dirty="0" smtClean="0"/>
              <a:t>.</a:t>
            </a:r>
            <a:endParaRPr lang="id-ID" sz="2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123"/>
                                        </p:tgtEl>
                                        <p:attrNameLst>
                                          <p:attrName>style.color</p:attrName>
                                        </p:attrNameLst>
                                      </p:cBhvr>
                                      <p:by>
                                        <p:hsl h="0" s="-12549" l="-25098"/>
                                      </p:by>
                                    </p:animClr>
                                    <p:animClr clrSpc="hsl" dir="cw">
                                      <p:cBhvr>
                                        <p:cTn id="7" dur="500" fill="hold"/>
                                        <p:tgtEl>
                                          <p:spTgt spid="5123"/>
                                        </p:tgtEl>
                                        <p:attrNameLst>
                                          <p:attrName>fillcolor</p:attrName>
                                        </p:attrNameLst>
                                      </p:cBhvr>
                                      <p:by>
                                        <p:hsl h="0" s="-12549" l="-25098"/>
                                      </p:by>
                                    </p:animClr>
                                    <p:animClr clrSpc="hsl" dir="cw">
                                      <p:cBhvr>
                                        <p:cTn id="8" dur="500" fill="hold"/>
                                        <p:tgtEl>
                                          <p:spTgt spid="5123"/>
                                        </p:tgtEl>
                                        <p:attrNameLst>
                                          <p:attrName>stroke.color</p:attrName>
                                        </p:attrNameLst>
                                      </p:cBhvr>
                                      <p:by>
                                        <p:hsl h="0" s="-12549" l="-25098"/>
                                      </p:by>
                                    </p:animClr>
                                    <p:set>
                                      <p:cBhvr>
                                        <p:cTn id="9" dur="500" fill="hold"/>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a:extLst>
              <a:ext uri="{FF2B5EF4-FFF2-40B4-BE49-F238E27FC236}">
                <a16:creationId xmlns="" xmlns:a16="http://schemas.microsoft.com/office/drawing/2014/main" id="{84780159-BFA6-4FA3-9C5D-58B4DEE85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a:extLst>
              <a:ext uri="{FF2B5EF4-FFF2-40B4-BE49-F238E27FC236}">
                <a16:creationId xmlns="" xmlns:a16="http://schemas.microsoft.com/office/drawing/2014/main" id="{E87ABF4E-3768-41AF-B48A-D529F07D70B0}"/>
              </a:ext>
            </a:extLst>
          </p:cNvPr>
          <p:cNvSpPr>
            <a:spLocks noGrp="1"/>
          </p:cNvSpPr>
          <p:nvPr>
            <p:ph type="title"/>
          </p:nvPr>
        </p:nvSpPr>
        <p:spPr>
          <a:xfrm>
            <a:off x="533400" y="685800"/>
            <a:ext cx="8229600" cy="685800"/>
          </a:xfrm>
        </p:spPr>
        <p:txBody>
          <a:bodyPr/>
          <a:lstStyle/>
          <a:p>
            <a:pPr>
              <a:spcBef>
                <a:spcPct val="50000"/>
              </a:spcBef>
            </a:pPr>
            <a:endParaRPr lang="en-US" altLang="en-US" sz="3200" dirty="0">
              <a:latin typeface="Arial" panose="020B0604020202020204" pitchFamily="34" charset="0"/>
              <a:cs typeface="Arial" panose="020B0604020202020204" pitchFamily="34" charset="0"/>
            </a:endParaRPr>
          </a:p>
        </p:txBody>
      </p:sp>
      <p:sp>
        <p:nvSpPr>
          <p:cNvPr id="6148" name="Content Placeholder 5">
            <a:extLst>
              <a:ext uri="{FF2B5EF4-FFF2-40B4-BE49-F238E27FC236}">
                <a16:creationId xmlns="" xmlns:a16="http://schemas.microsoft.com/office/drawing/2014/main" id="{B3CCE6DB-33C3-4EA4-8D9D-187BF5D5D712}"/>
              </a:ext>
            </a:extLst>
          </p:cNvPr>
          <p:cNvSpPr>
            <a:spLocks noGrp="1"/>
          </p:cNvSpPr>
          <p:nvPr>
            <p:ph idx="1"/>
          </p:nvPr>
        </p:nvSpPr>
        <p:spPr>
          <a:xfrm>
            <a:off x="457200" y="762000"/>
            <a:ext cx="8229600" cy="5364163"/>
          </a:xfrm>
        </p:spPr>
        <p:txBody>
          <a:bodyPr/>
          <a:lstStyle/>
          <a:p>
            <a:pPr marL="457200" indent="-457200">
              <a:buFont typeface="+mj-lt"/>
              <a:buAutoNum type="arabicPeriod" startAt="4"/>
            </a:pPr>
            <a:r>
              <a:rPr lang="id-ID" sz="2400" dirty="0"/>
              <a:t>Perawat yang menjalankan praktik perorangan harus mencantumkan SIPP di ruang praktiknya.</a:t>
            </a:r>
          </a:p>
          <a:p>
            <a:pPr marL="457200" indent="-457200">
              <a:buFont typeface="+mj-lt"/>
              <a:buAutoNum type="arabicPeriod" startAt="4"/>
            </a:pPr>
            <a:r>
              <a:rPr lang="id-ID" sz="2400" dirty="0"/>
              <a:t>Perawat yang menjalankan praktik perorangan tidak diperbolehkan memasang papan praktik  (sedang dalam proses amandemen)</a:t>
            </a:r>
          </a:p>
          <a:p>
            <a:pPr marL="457200" indent="-457200">
              <a:buFont typeface="+mj-lt"/>
              <a:buAutoNum type="arabicPeriod" startAt="4"/>
            </a:pPr>
            <a:r>
              <a:rPr lang="id-ID" sz="2400" dirty="0"/>
              <a:t>Perawat yang memiliki SIPP dapat melakukan asuhan dalam bentuk kunjungan rumah.</a:t>
            </a:r>
          </a:p>
          <a:p>
            <a:pPr marL="457200" indent="-457200">
              <a:buFont typeface="+mj-lt"/>
              <a:buAutoNum type="arabicPeriod" startAt="4"/>
            </a:pPr>
            <a:r>
              <a:rPr lang="id-ID" sz="2400" dirty="0"/>
              <a:t>Persyaratan praktik perorangan sekurang-kurangnya memenuhi :</a:t>
            </a:r>
          </a:p>
          <a:p>
            <a:pPr marL="457200" indent="-457200">
              <a:buFont typeface="+mj-lt"/>
              <a:buAutoNum type="alphaLcParenR"/>
            </a:pPr>
            <a:r>
              <a:rPr lang="id-ID" sz="2400" dirty="0"/>
              <a:t>Tempat praktik memenuhi syarat.</a:t>
            </a:r>
          </a:p>
          <a:p>
            <a:pPr marL="457200" indent="-457200">
              <a:buFont typeface="+mj-lt"/>
              <a:buAutoNum type="alphaLcParenR"/>
            </a:pPr>
            <a:r>
              <a:rPr lang="id-ID" sz="2400" dirty="0"/>
              <a:t>Memiliki perlengkapan peralatan dan administrasi termasuk formulir /buku kunjungan, catatan tindakan dan formulir rujukan (Fatchulloh, 2015).</a:t>
            </a:r>
          </a:p>
          <a:p>
            <a:pPr>
              <a:buFont typeface="+mj-lt"/>
              <a:buAutoNum type="arabicPeriod"/>
            </a:pPr>
            <a:endParaRPr lang="id-ID" altLang="en-US" sz="2000" dirty="0">
              <a:latin typeface="Arial" panose="020B0604020202020204" pitchFamily="34" charset="0"/>
              <a:cs typeface="Arial" panose="020B0604020202020204" pitchFamily="34" charset="0"/>
            </a:endParaRPr>
          </a:p>
          <a:p>
            <a:endParaRPr lang="id-ID" altLang="en-US" sz="2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id-ID"/>
          </a:p>
        </p:txBody>
      </p:sp>
      <p:sp>
        <p:nvSpPr>
          <p:cNvPr id="6" name="Subtitle 5"/>
          <p:cNvSpPr>
            <a:spLocks noGrp="1"/>
          </p:cNvSpPr>
          <p:nvPr>
            <p:ph type="subTitle" idx="1"/>
          </p:nvPr>
        </p:nvSpPr>
        <p:spPr/>
        <p:txBody>
          <a:bodyPr/>
          <a:lstStyle/>
          <a:p>
            <a:endParaRPr lang="id-ID" dirty="0"/>
          </a:p>
        </p:txBody>
      </p:sp>
      <p:pic>
        <p:nvPicPr>
          <p:cNvPr id="4" name="Picture 2" descr="C:\Users\arsil\Desktop\Smartcreative2.jpg">
            <a:extLst>
              <a:ext uri="{FF2B5EF4-FFF2-40B4-BE49-F238E27FC236}">
                <a16:creationId xmlns="" xmlns:a16="http://schemas.microsoft.com/office/drawing/2014/main" id="{84780159-BFA6-4FA3-9C5D-58B4DEE85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918152"/>
            <a:ext cx="8686800" cy="8402300"/>
          </a:xfrm>
          <a:prstGeom prst="rect">
            <a:avLst/>
          </a:prstGeom>
        </p:spPr>
        <p:txBody>
          <a:bodyPr wrap="square">
            <a:spAutoFit/>
          </a:bodyPr>
          <a:lstStyle/>
          <a:p>
            <a:pPr algn="ctr"/>
            <a:r>
              <a:rPr lang="id-ID" sz="4000" b="1" dirty="0"/>
              <a:t>Fungsi Hukum dalam Praktik </a:t>
            </a:r>
            <a:r>
              <a:rPr lang="id-ID" sz="4000" b="1" dirty="0" smtClean="0"/>
              <a:t>Perawat</a:t>
            </a:r>
          </a:p>
          <a:p>
            <a:pPr algn="ctr"/>
            <a:endParaRPr lang="id-ID" sz="3200" b="1" dirty="0"/>
          </a:p>
          <a:p>
            <a:pPr marL="457200" indent="-457200">
              <a:buFont typeface="+mj-lt"/>
              <a:buAutoNum type="arabicPeriod"/>
            </a:pPr>
            <a:r>
              <a:rPr lang="id-ID" sz="2400" dirty="0"/>
              <a:t>Memberikan kerangka untuk menentukan tindakan keperawatan mana yang sesuai dengan hukum.</a:t>
            </a:r>
          </a:p>
          <a:p>
            <a:pPr marL="457200" indent="-457200">
              <a:buFont typeface="+mj-lt"/>
              <a:buAutoNum type="arabicPeriod"/>
            </a:pPr>
            <a:r>
              <a:rPr lang="id-ID" sz="2400" dirty="0"/>
              <a:t>Membedakan tanggung jawab perawat dengan profesi lain.</a:t>
            </a:r>
          </a:p>
          <a:p>
            <a:pPr marL="457200" indent="-457200">
              <a:buFont typeface="+mj-lt"/>
              <a:buAutoNum type="arabicPeriod"/>
            </a:pPr>
            <a:r>
              <a:rPr lang="id-ID" sz="2400" dirty="0"/>
              <a:t>Membantu menentukan batas-batas kewenangan tindakan keperawatan mandiri.</a:t>
            </a:r>
          </a:p>
          <a:p>
            <a:pPr marL="457200" indent="-457200">
              <a:buFont typeface="+mj-lt"/>
              <a:buAutoNum type="arabicPeriod"/>
            </a:pPr>
            <a:r>
              <a:rPr lang="id-ID" sz="2400" dirty="0"/>
              <a:t>Membantu mempertahankan standard praktik keperawatan dengan meletakkan posisi perawat memiliki akuntabilitas dibawah hukum.</a:t>
            </a:r>
          </a:p>
          <a:p>
            <a:endParaRPr lang="id-ID" sz="2400" dirty="0" smtClean="0"/>
          </a:p>
          <a:p>
            <a:endParaRPr lang="id-ID" sz="2000" dirty="0" smtClean="0"/>
          </a:p>
          <a:p>
            <a:pPr algn="ctr"/>
            <a:endParaRPr lang="id-ID" sz="3200" dirty="0"/>
          </a:p>
          <a:p>
            <a:pPr algn="ctr"/>
            <a:endParaRPr lang="id-ID" sz="3200" dirty="0" smtClean="0"/>
          </a:p>
          <a:p>
            <a:pPr algn="ctr"/>
            <a:endParaRPr lang="id-ID" sz="3200" dirty="0"/>
          </a:p>
          <a:p>
            <a:pPr algn="ctr"/>
            <a:endParaRPr lang="id-ID" sz="3200" dirty="0" smtClean="0"/>
          </a:p>
          <a:p>
            <a:pPr algn="ctr"/>
            <a:endParaRPr lang="id-ID" sz="3200" dirty="0"/>
          </a:p>
          <a:p>
            <a:endParaRPr lang="id-ID" sz="3200" dirty="0"/>
          </a:p>
        </p:txBody>
      </p:sp>
    </p:spTree>
    <p:extLst>
      <p:ext uri="{BB962C8B-B14F-4D97-AF65-F5344CB8AC3E}">
        <p14:creationId xmlns:p14="http://schemas.microsoft.com/office/powerpoint/2010/main" val="4083711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7">
                                            <p:txEl>
                                              <p:pRg st="0" end="0"/>
                                            </p:txEl>
                                          </p:spTgt>
                                        </p:tgtEl>
                                        <p:attrNameLst>
                                          <p:attrName>style.color</p:attrName>
                                        </p:attrNameLst>
                                      </p:cBhvr>
                                      <p:by>
                                        <p:hsl h="0" s="-12549" l="-25098"/>
                                      </p:by>
                                    </p:animClr>
                                    <p:animClr clrSpc="hsl" dir="cw">
                                      <p:cBhvr>
                                        <p:cTn id="7" dur="500" fill="hold"/>
                                        <p:tgtEl>
                                          <p:spTgt spid="7">
                                            <p:txEl>
                                              <p:pRg st="0" end="0"/>
                                            </p:txEl>
                                          </p:spTgt>
                                        </p:tgtEl>
                                        <p:attrNameLst>
                                          <p:attrName>fillcolor</p:attrName>
                                        </p:attrNameLst>
                                      </p:cBhvr>
                                      <p:by>
                                        <p:hsl h="0" s="-12549" l="-25098"/>
                                      </p:by>
                                    </p:animClr>
                                    <p:animClr clrSpc="hsl" dir="cw">
                                      <p:cBhvr>
                                        <p:cTn id="8" dur="500" fill="hold"/>
                                        <p:tgtEl>
                                          <p:spTgt spid="7">
                                            <p:txEl>
                                              <p:pRg st="0" end="0"/>
                                            </p:txEl>
                                          </p:spTgt>
                                        </p:tgtEl>
                                        <p:attrNameLst>
                                          <p:attrName>stroke.color</p:attrName>
                                        </p:attrNameLst>
                                      </p:cBhvr>
                                      <p:by>
                                        <p:hsl h="0" s="-12549" l="-25098"/>
                                      </p:by>
                                    </p:animClr>
                                    <p:set>
                                      <p:cBhvr>
                                        <p:cTn id="9"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34636" y="0"/>
            <a:ext cx="9144000" cy="6858000"/>
          </a:xfrm>
          <a:prstGeom prst="rect">
            <a:avLst/>
          </a:prstGeom>
        </p:spPr>
      </p:pic>
      <p:sp>
        <p:nvSpPr>
          <p:cNvPr id="5" name="Rectangle 4"/>
          <p:cNvSpPr/>
          <p:nvPr/>
        </p:nvSpPr>
        <p:spPr>
          <a:xfrm>
            <a:off x="457200" y="846138"/>
            <a:ext cx="8229600" cy="5570756"/>
          </a:xfrm>
          <a:prstGeom prst="rect">
            <a:avLst/>
          </a:prstGeom>
        </p:spPr>
        <p:txBody>
          <a:bodyPr wrap="square">
            <a:spAutoFit/>
          </a:bodyPr>
          <a:lstStyle/>
          <a:p>
            <a:pPr algn="ctr"/>
            <a:r>
              <a:rPr lang="id-ID" sz="4000" b="1" dirty="0"/>
              <a:t>Landasan </a:t>
            </a:r>
            <a:r>
              <a:rPr lang="id-ID" sz="4000" b="1" dirty="0" smtClean="0"/>
              <a:t>Hukum</a:t>
            </a:r>
          </a:p>
          <a:p>
            <a:pPr algn="ctr"/>
            <a:endParaRPr lang="id-ID" sz="3600" dirty="0"/>
          </a:p>
          <a:p>
            <a:pPr marL="457200" indent="-457200">
              <a:buFont typeface="Arial" panose="020B0604020202020204" pitchFamily="34" charset="0"/>
              <a:buChar char="•"/>
            </a:pPr>
            <a:r>
              <a:rPr lang="id-ID" sz="2000" dirty="0"/>
              <a:t>UU Kes.No. 23 tahun 1992 tentang kesehatan</a:t>
            </a:r>
          </a:p>
          <a:p>
            <a:pPr marL="457200" indent="-457200">
              <a:buFont typeface="Arial" panose="020B0604020202020204" pitchFamily="34" charset="0"/>
              <a:buChar char="•"/>
            </a:pPr>
            <a:r>
              <a:rPr lang="id-ID" sz="2000" dirty="0"/>
              <a:t>PP No. 25 tahun 2000 tentang perimbangan keuangan pusat dan daerah</a:t>
            </a:r>
          </a:p>
          <a:p>
            <a:pPr marL="457200" indent="-457200">
              <a:buFont typeface="Arial" panose="020B0604020202020204" pitchFamily="34" charset="0"/>
              <a:buChar char="•"/>
            </a:pPr>
            <a:r>
              <a:rPr lang="id-ID" sz="2000" dirty="0"/>
              <a:t>UU No. 32 tahun 2004 tentang pemerintahan daerah</a:t>
            </a:r>
          </a:p>
          <a:p>
            <a:pPr marL="457200" indent="-457200">
              <a:buFont typeface="Arial" panose="020B0604020202020204" pitchFamily="34" charset="0"/>
              <a:buChar char="•"/>
            </a:pPr>
            <a:r>
              <a:rPr lang="id-ID" sz="2000" dirty="0"/>
              <a:t>UU No. 29 tahun 2004 tentang praktik kedokteran</a:t>
            </a:r>
          </a:p>
          <a:p>
            <a:pPr marL="457200" indent="-457200">
              <a:buFont typeface="Arial" panose="020B0604020202020204" pitchFamily="34" charset="0"/>
              <a:buChar char="•"/>
            </a:pPr>
            <a:r>
              <a:rPr lang="id-ID" sz="2000" dirty="0"/>
              <a:t>Kepmenkes No. 1239 tahun 2001 tentang regestrasi dan praktik perawat</a:t>
            </a:r>
          </a:p>
          <a:p>
            <a:pPr marL="457200" indent="-457200">
              <a:buFont typeface="Arial" panose="020B0604020202020204" pitchFamily="34" charset="0"/>
              <a:buChar char="•"/>
            </a:pPr>
            <a:r>
              <a:rPr lang="id-ID" sz="2000" dirty="0"/>
              <a:t>Kepmenkes No. 128 tahun 2004 tentang kebijakan dasar puskesmas</a:t>
            </a:r>
          </a:p>
          <a:p>
            <a:pPr marL="457200" indent="-457200">
              <a:buFont typeface="Arial" panose="020B0604020202020204" pitchFamily="34" charset="0"/>
              <a:buChar char="•"/>
            </a:pPr>
            <a:r>
              <a:rPr lang="id-ID" sz="2000" dirty="0"/>
              <a:t>Kepmenkes No. 279 tahun 2006 tentang pedoman penyelenggaraan Perkesmas</a:t>
            </a:r>
          </a:p>
          <a:p>
            <a:pPr marL="457200" indent="-457200">
              <a:buFont typeface="Arial" panose="020B0604020202020204" pitchFamily="34" charset="0"/>
              <a:buChar char="•"/>
            </a:pPr>
            <a:r>
              <a:rPr lang="id-ID" sz="2000" dirty="0"/>
              <a:t>SK Menpan No. 94/KEP/M. PAN/11/2001 tentang jabatan fungsonal perawat.</a:t>
            </a:r>
          </a:p>
          <a:p>
            <a:endParaRPr lang="id-ID" sz="2000" dirty="0"/>
          </a:p>
        </p:txBody>
      </p:sp>
    </p:spTree>
    <p:extLst>
      <p:ext uri="{BB962C8B-B14F-4D97-AF65-F5344CB8AC3E}">
        <p14:creationId xmlns:p14="http://schemas.microsoft.com/office/powerpoint/2010/main" val="1145773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0" y="0"/>
            <a:ext cx="9144793" cy="6948055"/>
          </a:xfrm>
          <a:prstGeom prst="rect">
            <a:avLst/>
          </a:prstGeom>
        </p:spPr>
      </p:pic>
      <p:sp>
        <p:nvSpPr>
          <p:cNvPr id="5" name="Rectangle 4"/>
          <p:cNvSpPr/>
          <p:nvPr/>
        </p:nvSpPr>
        <p:spPr>
          <a:xfrm>
            <a:off x="304800" y="1066800"/>
            <a:ext cx="8382000" cy="4278094"/>
          </a:xfrm>
          <a:prstGeom prst="rect">
            <a:avLst/>
          </a:prstGeom>
        </p:spPr>
        <p:txBody>
          <a:bodyPr wrap="square">
            <a:spAutoFit/>
          </a:bodyPr>
          <a:lstStyle/>
          <a:p>
            <a:pPr algn="ctr"/>
            <a:r>
              <a:rPr lang="id-ID" sz="3200" b="1" dirty="0" smtClean="0"/>
              <a:t>PERIZINAN</a:t>
            </a:r>
          </a:p>
          <a:p>
            <a:endParaRPr lang="id-ID" sz="2400" dirty="0" smtClean="0"/>
          </a:p>
          <a:p>
            <a:r>
              <a:rPr lang="id-ID" sz="2400" dirty="0" smtClean="0"/>
              <a:t>Perizinan </a:t>
            </a:r>
            <a:r>
              <a:rPr lang="id-ID" sz="2400" dirty="0"/>
              <a:t>home care diatur dalam Kep. Menkes no 148 tahun 210 tentang izin dan penyelenggaraan parktik perawat.dan permenkes 17/ 2013. Perizinan diatur SSI peraturan yang ditetapkan pemerintah pusat maupun daerah (Fatchulloh, 2015). Perizinan yang menyangkut operasional pengelolaan pelayanan kesehatan rumah dan praktik yang dilaksanakan oleh tenaga profesional dan non profesional diatur sesuai dengan peraturan yang ditetapkan, baik oleh pemerintah pusat maupun pemerintah daerah.</a:t>
            </a:r>
          </a:p>
        </p:txBody>
      </p:sp>
    </p:spTree>
    <p:extLst>
      <p:ext uri="{BB962C8B-B14F-4D97-AF65-F5344CB8AC3E}">
        <p14:creationId xmlns:p14="http://schemas.microsoft.com/office/powerpoint/2010/main" val="130581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1" y="0"/>
            <a:ext cx="9144000" cy="6858000"/>
          </a:xfrm>
          <a:prstGeom prst="rect">
            <a:avLst/>
          </a:prstGeom>
        </p:spPr>
      </p:pic>
      <p:sp>
        <p:nvSpPr>
          <p:cNvPr id="5" name="Rectangle 4"/>
          <p:cNvSpPr/>
          <p:nvPr/>
        </p:nvSpPr>
        <p:spPr>
          <a:xfrm>
            <a:off x="190500" y="1066800"/>
            <a:ext cx="8763000" cy="4801314"/>
          </a:xfrm>
          <a:prstGeom prst="rect">
            <a:avLst/>
          </a:prstGeom>
        </p:spPr>
        <p:txBody>
          <a:bodyPr wrap="square">
            <a:spAutoFit/>
          </a:bodyPr>
          <a:lstStyle/>
          <a:p>
            <a:pPr algn="ctr"/>
            <a:r>
              <a:rPr lang="id-ID" sz="3200" b="1" dirty="0" smtClean="0"/>
              <a:t>PERSYARATAN PERIZINAN</a:t>
            </a:r>
          </a:p>
          <a:p>
            <a:pPr marL="457200" indent="-457200">
              <a:buFont typeface="+mj-lt"/>
              <a:buAutoNum type="arabicPeriod"/>
            </a:pPr>
            <a:endParaRPr lang="id-ID" dirty="0"/>
          </a:p>
          <a:p>
            <a:pPr marL="457200" indent="-457200">
              <a:buFont typeface="+mj-lt"/>
              <a:buAutoNum type="arabicPeriod"/>
            </a:pPr>
            <a:r>
              <a:rPr lang="id-ID" sz="2000" dirty="0" smtClean="0"/>
              <a:t>Berbadan </a:t>
            </a:r>
            <a:r>
              <a:rPr lang="id-ID" sz="2000" dirty="0"/>
              <a:t>hukum yang ditetapkan di badan kesehatan akte notaris tentang yayasan di badan kesehatan.</a:t>
            </a:r>
          </a:p>
          <a:p>
            <a:pPr marL="457200" indent="-457200">
              <a:buFont typeface="+mj-lt"/>
              <a:buAutoNum type="arabicPeriod"/>
            </a:pPr>
            <a:r>
              <a:rPr lang="id-ID" sz="2000" dirty="0"/>
              <a:t>Mengajukan permohonan izin usaha pelayanan kesehatan rumah kepada Dinas Kesehatan Kota setempat </a:t>
            </a:r>
            <a:endParaRPr lang="id-ID" sz="2000" dirty="0" smtClean="0"/>
          </a:p>
          <a:p>
            <a:pPr marL="457200" indent="-457200">
              <a:buFont typeface="+mj-lt"/>
              <a:buAutoNum type="arabicPeriod" startAt="3"/>
            </a:pPr>
            <a:r>
              <a:rPr lang="id-ID" sz="2000" dirty="0"/>
              <a:t>Memiliki SIP, SIK dan SIPP.</a:t>
            </a:r>
          </a:p>
          <a:p>
            <a:pPr marL="457200" indent="-457200">
              <a:buFont typeface="+mj-lt"/>
              <a:buAutoNum type="arabicPeriod" startAt="3"/>
            </a:pPr>
            <a:r>
              <a:rPr lang="id-ID" sz="2000" dirty="0"/>
              <a:t>Perawat dapat melaksankan praktik keperwatan pada saran pelayanan kesehatan, praktik perorangan dan/atau berkelompok</a:t>
            </a:r>
          </a:p>
          <a:p>
            <a:pPr marL="457200" indent="-457200">
              <a:buFont typeface="+mj-lt"/>
              <a:buAutoNum type="arabicPeriod" startAt="3"/>
            </a:pPr>
            <a:r>
              <a:rPr lang="id-ID" sz="2000" dirty="0"/>
              <a:t>Perawat yang melaksanakan praktik keperawatan pada sarana pelayanan kesehatan harus memiliki SIK</a:t>
            </a:r>
          </a:p>
          <a:p>
            <a:pPr marL="457200" indent="-457200">
              <a:buFont typeface="+mj-lt"/>
              <a:buAutoNum type="arabicPeriod" startAt="3"/>
            </a:pPr>
            <a:r>
              <a:rPr lang="id-ID" sz="2000" dirty="0"/>
              <a:t>Perawat yang praktik perorangan/berkelompok harus memiliki SIPP</a:t>
            </a:r>
          </a:p>
          <a:p>
            <a:pPr marL="457200" indent="-457200">
              <a:buFont typeface="+mj-lt"/>
              <a:buAutoNum type="arabicPeriod" startAt="3"/>
            </a:pPr>
            <a:r>
              <a:rPr lang="id-ID" sz="2000" dirty="0"/>
              <a:t>Mendapatkan rkomendasi dari PPNI</a:t>
            </a:r>
          </a:p>
          <a:p>
            <a:endParaRPr lang="id-ID" dirty="0"/>
          </a:p>
          <a:p>
            <a:pPr marL="457200" indent="-457200">
              <a:buFont typeface="+mj-lt"/>
              <a:buAutoNum type="arabicPeriod"/>
            </a:pPr>
            <a:endParaRPr lang="id-ID" dirty="0"/>
          </a:p>
        </p:txBody>
      </p:sp>
    </p:spTree>
    <p:extLst>
      <p:ext uri="{BB962C8B-B14F-4D97-AF65-F5344CB8AC3E}">
        <p14:creationId xmlns:p14="http://schemas.microsoft.com/office/powerpoint/2010/main" val="2963456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648</Words>
  <Application>Microsoft Office PowerPoint</Application>
  <PresentationFormat>On-screen Show (4:3)</PresentationFormat>
  <Paragraphs>75</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Aspek Legal dalam Home Care</vt:lpstr>
      <vt:lpstr>Aspek Etik dalam Home Care</vt:lpstr>
      <vt:lpstr> Pasal Krusial Dalam Kepmenkes 1239/2001 Tentang Praktik Keperawatan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BPISTI2008</cp:lastModifiedBy>
  <cp:revision>220</cp:revision>
  <dcterms:created xsi:type="dcterms:W3CDTF">2010-08-24T06:47:44Z</dcterms:created>
  <dcterms:modified xsi:type="dcterms:W3CDTF">2018-04-23T04:07:47Z</dcterms:modified>
</cp:coreProperties>
</file>