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59"/>
  </p:notesMasterIdLst>
  <p:sldIdLst>
    <p:sldId id="257" r:id="rId2"/>
    <p:sldId id="258" r:id="rId3"/>
    <p:sldId id="271" r:id="rId4"/>
    <p:sldId id="272" r:id="rId5"/>
    <p:sldId id="273" r:id="rId6"/>
    <p:sldId id="274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75" r:id="rId15"/>
    <p:sldId id="276" r:id="rId16"/>
    <p:sldId id="267" r:id="rId17"/>
    <p:sldId id="279" r:id="rId18"/>
    <p:sldId id="280" r:id="rId19"/>
    <p:sldId id="269" r:id="rId20"/>
    <p:sldId id="270" r:id="rId21"/>
    <p:sldId id="281" r:id="rId22"/>
    <p:sldId id="296" r:id="rId23"/>
    <p:sldId id="293" r:id="rId24"/>
    <p:sldId id="294" r:id="rId25"/>
    <p:sldId id="283" r:id="rId26"/>
    <p:sldId id="284" r:id="rId27"/>
    <p:sldId id="285" r:id="rId28"/>
    <p:sldId id="291" r:id="rId29"/>
    <p:sldId id="297" r:id="rId30"/>
    <p:sldId id="295" r:id="rId31"/>
    <p:sldId id="298" r:id="rId32"/>
    <p:sldId id="299" r:id="rId33"/>
    <p:sldId id="326" r:id="rId34"/>
    <p:sldId id="300" r:id="rId35"/>
    <p:sldId id="301" r:id="rId36"/>
    <p:sldId id="302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3" r:id="rId56"/>
    <p:sldId id="324" r:id="rId57"/>
    <p:sldId id="32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843" autoAdjust="0"/>
  </p:normalViewPr>
  <p:slideViewPr>
    <p:cSldViewPr snapToGrid="0" snapToObjects="1">
      <p:cViewPr varScale="1">
        <p:scale>
          <a:sx n="113" d="100"/>
          <a:sy n="113" d="100"/>
        </p:scale>
        <p:origin x="-14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816C8-60DD-C945-BF2A-908E9FF49B38}" type="doc">
      <dgm:prSet loTypeId="urn:microsoft.com/office/officeart/2005/8/layout/radial4" loCatId="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9C0D65-A458-E648-BBD1-DF4CF62802F0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 cap="none" spc="0" dirty="0" err="1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rPr>
            <a:t>Serangan</a:t>
          </a:r>
          <a:r>
            <a:rPr lang="en-US" sz="28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rPr>
            <a:t> </a:t>
          </a:r>
          <a:r>
            <a:rPr lang="en-US" sz="2800" b="1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rPr>
            <a:t>asma</a:t>
          </a:r>
          <a:endParaRPr lang="en-US" sz="2800" b="1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a:endParaRPr>
        </a:p>
      </dgm:t>
    </dgm:pt>
    <dgm:pt modelId="{348AD8B6-8807-2E4E-AB7D-9313A83F79F4}" type="parTrans" cxnId="{86C0FA67-08E2-5A49-BF3C-11382929CE8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4D9CE76-4179-F046-B389-282711DD7BF5}" type="sibTrans" cxnId="{86C0FA67-08E2-5A49-BF3C-11382929CE8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8B34347-9CD3-894F-AEAA-B2CA3F46783D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800" b="1" dirty="0" err="1" smtClean="0">
              <a:solidFill>
                <a:schemeClr val="bg1"/>
              </a:solidFill>
            </a:rPr>
            <a:t>Alergen</a:t>
          </a:r>
          <a:endParaRPr lang="en-US" sz="1800" b="1" dirty="0">
            <a:solidFill>
              <a:schemeClr val="bg1"/>
            </a:solidFill>
          </a:endParaRPr>
        </a:p>
      </dgm:t>
    </dgm:pt>
    <dgm:pt modelId="{A54F5FA8-F72C-9846-8D34-46EF3FD74D88}" type="parTrans" cxnId="{40971433-1012-DB44-9389-2C1F0CE283BC}">
      <dgm:prSet/>
      <dgm:spPr>
        <a:gradFill rotWithShape="0">
          <a:gsLst>
            <a:gs pos="5000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04AC133-9059-8C4A-9343-009C5F590AE4}" type="sibTrans" cxnId="{40971433-1012-DB44-9389-2C1F0CE283B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D0CF9C2-C707-5342-B590-A31734F18F34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 err="1" smtClean="0">
              <a:solidFill>
                <a:schemeClr val="bg1"/>
              </a:solidFill>
            </a:rPr>
            <a:t>Faktor</a:t>
          </a:r>
          <a:r>
            <a:rPr lang="en-US" sz="2800" b="1" dirty="0" smtClean="0">
              <a:solidFill>
                <a:schemeClr val="bg1"/>
              </a:solidFill>
            </a:rPr>
            <a:t> </a:t>
          </a:r>
          <a:r>
            <a:rPr lang="en-US" sz="2800" b="1" dirty="0" err="1" smtClean="0">
              <a:solidFill>
                <a:schemeClr val="bg1"/>
              </a:solidFill>
            </a:rPr>
            <a:t>fisik</a:t>
          </a:r>
          <a:endParaRPr lang="en-US" sz="2800" b="1" dirty="0">
            <a:solidFill>
              <a:schemeClr val="bg1"/>
            </a:solidFill>
          </a:endParaRPr>
        </a:p>
      </dgm:t>
    </dgm:pt>
    <dgm:pt modelId="{F3FC3ACD-E546-3242-99BC-C09B1349AE64}" type="parTrans" cxnId="{A9F5F30D-EBB9-8A4B-BAF9-B8B8D103C9FD}">
      <dgm:prSet/>
      <dgm:spPr>
        <a:gradFill rotWithShape="0">
          <a:gsLst>
            <a:gs pos="50000">
              <a:schemeClr val="accent3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55BBAB2-0CE4-8844-BB82-2AAB628412CF}" type="sibTrans" cxnId="{A9F5F30D-EBB9-8A4B-BAF9-B8B8D103C9F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9AC881F-10F2-024E-BD38-5153B8C9743B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bg1"/>
              </a:solidFill>
            </a:rPr>
            <a:t>Faktor</a:t>
          </a:r>
          <a:r>
            <a:rPr lang="en-US" sz="2400" b="1" dirty="0" smtClean="0">
              <a:solidFill>
                <a:schemeClr val="bg1"/>
              </a:solidFill>
            </a:rPr>
            <a:t> </a:t>
          </a:r>
          <a:r>
            <a:rPr lang="en-US" sz="2400" b="1" dirty="0" err="1" smtClean="0">
              <a:solidFill>
                <a:schemeClr val="bg1"/>
              </a:solidFill>
            </a:rPr>
            <a:t>fisiologis</a:t>
          </a:r>
          <a:endParaRPr lang="en-US" sz="2400" b="1" dirty="0">
            <a:solidFill>
              <a:schemeClr val="bg1"/>
            </a:solidFill>
          </a:endParaRPr>
        </a:p>
      </dgm:t>
    </dgm:pt>
    <dgm:pt modelId="{EEC6F3FE-F17D-3742-84D2-7D7ABE87588E}" type="parTrans" cxnId="{ADB250EE-5E78-2741-9BD6-2C1294D944CE}">
      <dgm:prSet/>
      <dgm:spPr>
        <a:gradFill rotWithShape="0">
          <a:gsLst>
            <a:gs pos="50000">
              <a:schemeClr val="tx2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171516C-4F68-1544-BC5A-90EA9FA773BA}" type="sibTrans" cxnId="{ADB250EE-5E78-2741-9BD6-2C1294D944C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B98B769-9070-9D43-A7E6-AE332DEA067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err="1" smtClean="0">
              <a:solidFill>
                <a:schemeClr val="bg1"/>
              </a:solidFill>
            </a:rPr>
            <a:t>Udara</a:t>
          </a:r>
          <a:r>
            <a:rPr lang="en-US" sz="2000" b="1" dirty="0" smtClean="0">
              <a:solidFill>
                <a:schemeClr val="bg1"/>
              </a:solidFill>
            </a:rPr>
            <a:t> </a:t>
          </a:r>
          <a:r>
            <a:rPr lang="en-US" sz="2000" b="1" dirty="0" err="1" smtClean="0">
              <a:solidFill>
                <a:schemeClr val="bg1"/>
              </a:solidFill>
            </a:rPr>
            <a:t>dingin</a:t>
          </a:r>
          <a:endParaRPr lang="en-US" sz="2000" b="1" dirty="0">
            <a:solidFill>
              <a:schemeClr val="bg1"/>
            </a:solidFill>
          </a:endParaRPr>
        </a:p>
      </dgm:t>
    </dgm:pt>
    <dgm:pt modelId="{3C4D386A-DA07-9044-B687-42854B61134A}" type="parTrans" cxnId="{111B690E-872D-4C48-B880-47A58693AD7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E0C85AA-E8D2-4343-9C2E-E5B04B863F1E}" type="sibTrans" cxnId="{111B690E-872D-4C48-B880-47A58693AD7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CC6CE3F-A700-3A45-98AD-48242F0C4BC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err="1" smtClean="0">
              <a:solidFill>
                <a:schemeClr val="bg1"/>
              </a:solidFill>
            </a:rPr>
            <a:t>Latihan</a:t>
          </a:r>
          <a:endParaRPr lang="en-US" sz="2000" b="1" dirty="0">
            <a:solidFill>
              <a:schemeClr val="bg1"/>
            </a:solidFill>
          </a:endParaRPr>
        </a:p>
      </dgm:t>
    </dgm:pt>
    <dgm:pt modelId="{E392DE43-9226-7643-A5F5-2FC594DA44A3}" type="parTrans" cxnId="{9A833B5F-2A3C-7442-B2DD-779FFFE1EA8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D54369D-E803-B549-B6CB-6FBB797707C5}" type="sibTrans" cxnId="{9A833B5F-2A3C-7442-B2DD-779FFFE1EA8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EECDFCF-8C52-9346-8B60-B55A0D6213AB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chemeClr val="bg1"/>
              </a:solidFill>
            </a:rPr>
            <a:t>Stres</a:t>
          </a:r>
          <a:endParaRPr lang="en-US" sz="1800" b="1" dirty="0">
            <a:solidFill>
              <a:schemeClr val="bg1"/>
            </a:solidFill>
          </a:endParaRPr>
        </a:p>
      </dgm:t>
    </dgm:pt>
    <dgm:pt modelId="{C35A5AEE-FB67-5F47-B6C5-42DABAB6F7F7}" type="parTrans" cxnId="{E7954B72-F621-384E-9539-4CA1F1F2F91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4346533-3C00-B340-B421-05363397BD84}" type="sibTrans" cxnId="{E7954B72-F621-384E-9539-4CA1F1F2F91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CD58874-EF31-4346-863E-721D457F51CF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GERD</a:t>
          </a:r>
          <a:endParaRPr lang="en-US" sz="1800" b="1" dirty="0">
            <a:solidFill>
              <a:schemeClr val="bg1"/>
            </a:solidFill>
          </a:endParaRPr>
        </a:p>
      </dgm:t>
    </dgm:pt>
    <dgm:pt modelId="{27CC2EF9-CA5B-B54E-B9F1-020061F11ED3}" type="parTrans" cxnId="{F054A1B4-DAF2-AF46-AEEE-107114DC1F9B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21F0705-4DF7-7144-8969-A5EB3868E8B1}" type="sibTrans" cxnId="{F054A1B4-DAF2-AF46-AEEE-107114DC1F9B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ED69162-287A-7B41-901C-5D5EEAAC346F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chemeClr val="bg1"/>
              </a:solidFill>
            </a:rPr>
            <a:t>Infeksi</a:t>
          </a:r>
          <a:r>
            <a:rPr lang="en-US" sz="1800" b="1" dirty="0" smtClean="0">
              <a:solidFill>
                <a:schemeClr val="bg1"/>
              </a:solidFill>
            </a:rPr>
            <a:t> virus/</a:t>
          </a:r>
          <a:r>
            <a:rPr lang="en-US" sz="2000" b="1" dirty="0" smtClean="0">
              <a:solidFill>
                <a:srgbClr val="FF0000"/>
              </a:solidFill>
            </a:rPr>
            <a:t>BAKTERI</a:t>
          </a:r>
          <a:endParaRPr lang="en-US" sz="2000" b="1" dirty="0">
            <a:solidFill>
              <a:srgbClr val="FF0000"/>
            </a:solidFill>
          </a:endParaRPr>
        </a:p>
      </dgm:t>
    </dgm:pt>
    <dgm:pt modelId="{FF71C3DD-CB6E-484F-AC9B-2BDF4CACD602}" type="parTrans" cxnId="{C920C4F2-AEF1-7D43-A7C5-0BA8E816E3D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2C65A7E-4825-0C47-9947-EC7BE93ACE48}" type="sibTrans" cxnId="{C920C4F2-AEF1-7D43-A7C5-0BA8E816E3D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151F4B3-37D6-344F-A78F-1E0BF45660C4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chemeClr val="bg1"/>
              </a:solidFill>
            </a:rPr>
            <a:t>Rinitis</a:t>
          </a:r>
          <a:endParaRPr lang="en-US" sz="1800" b="1" dirty="0">
            <a:solidFill>
              <a:schemeClr val="bg1"/>
            </a:solidFill>
          </a:endParaRPr>
        </a:p>
      </dgm:t>
    </dgm:pt>
    <dgm:pt modelId="{709AE2DB-B12D-CA46-88ED-B60ADF09311A}" type="parTrans" cxnId="{0A49FAE1-E547-C74D-9CBC-EB117F9C4A4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C219037-6DA9-CA4E-A173-6E80EF45C250}" type="sibTrans" cxnId="{0A49FAE1-E547-C74D-9CBC-EB117F9C4A4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E921F14-CEBB-0C43-A0E0-507AFEA66A19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800" b="1" dirty="0" err="1" smtClean="0">
              <a:solidFill>
                <a:schemeClr val="bg1"/>
              </a:solidFill>
            </a:rPr>
            <a:t>Debu</a:t>
          </a:r>
          <a:r>
            <a:rPr lang="en-US" sz="1800" b="1" dirty="0" smtClean="0">
              <a:solidFill>
                <a:schemeClr val="bg1"/>
              </a:solidFill>
            </a:rPr>
            <a:t>, </a:t>
          </a:r>
          <a:r>
            <a:rPr lang="en-US" sz="1800" b="1" dirty="0" err="1" smtClean="0">
              <a:solidFill>
                <a:schemeClr val="bg1"/>
              </a:solidFill>
            </a:rPr>
            <a:t>spora</a:t>
          </a:r>
          <a:r>
            <a:rPr lang="en-US" sz="1800" b="1" dirty="0" smtClean="0">
              <a:solidFill>
                <a:schemeClr val="bg1"/>
              </a:solidFill>
            </a:rPr>
            <a:t> </a:t>
          </a:r>
          <a:r>
            <a:rPr lang="en-US" sz="1800" b="1" dirty="0" err="1" smtClean="0">
              <a:solidFill>
                <a:schemeClr val="bg1"/>
              </a:solidFill>
            </a:rPr>
            <a:t>jamur</a:t>
          </a:r>
          <a:r>
            <a:rPr lang="en-US" sz="1800" b="1" dirty="0" smtClean="0">
              <a:solidFill>
                <a:schemeClr val="bg1"/>
              </a:solidFill>
            </a:rPr>
            <a:t>, </a:t>
          </a:r>
          <a:r>
            <a:rPr lang="en-US" sz="1800" b="1" dirty="0" err="1" smtClean="0">
              <a:solidFill>
                <a:schemeClr val="bg1"/>
              </a:solidFill>
            </a:rPr>
            <a:t>kecoa</a:t>
          </a:r>
          <a:r>
            <a:rPr lang="en-US" sz="1800" b="1" dirty="0" smtClean="0">
              <a:solidFill>
                <a:schemeClr val="bg1"/>
              </a:solidFill>
            </a:rPr>
            <a:t>, </a:t>
          </a:r>
          <a:r>
            <a:rPr lang="en-US" sz="1800" b="1" dirty="0" err="1" smtClean="0">
              <a:solidFill>
                <a:schemeClr val="bg1"/>
              </a:solidFill>
            </a:rPr>
            <a:t>serbuk</a:t>
          </a:r>
          <a:r>
            <a:rPr lang="en-US" sz="1800" b="1" dirty="0" smtClean="0">
              <a:solidFill>
                <a:schemeClr val="bg1"/>
              </a:solidFill>
            </a:rPr>
            <a:t> sari, </a:t>
          </a:r>
          <a:r>
            <a:rPr lang="en-US" sz="1800" b="1" dirty="0" err="1" smtClean="0">
              <a:solidFill>
                <a:schemeClr val="bg1"/>
              </a:solidFill>
            </a:rPr>
            <a:t>polusi</a:t>
          </a:r>
          <a:r>
            <a:rPr lang="en-US" sz="1800" b="1" dirty="0" smtClean="0">
              <a:solidFill>
                <a:schemeClr val="bg1"/>
              </a:solidFill>
            </a:rPr>
            <a:t> </a:t>
          </a:r>
          <a:r>
            <a:rPr lang="en-US" sz="1800" b="1" i="1" dirty="0" smtClean="0">
              <a:solidFill>
                <a:schemeClr val="bg1"/>
              </a:solidFill>
            </a:rPr>
            <a:t>indoor </a:t>
          </a:r>
          <a:r>
            <a:rPr lang="en-US" sz="1800" b="1" dirty="0" err="1" smtClean="0">
              <a:solidFill>
                <a:schemeClr val="bg1"/>
              </a:solidFill>
            </a:rPr>
            <a:t>dan</a:t>
          </a:r>
          <a:r>
            <a:rPr lang="en-US" sz="1800" b="1" dirty="0" smtClean="0">
              <a:solidFill>
                <a:schemeClr val="bg1"/>
              </a:solidFill>
            </a:rPr>
            <a:t> </a:t>
          </a:r>
          <a:r>
            <a:rPr lang="en-US" sz="1800" b="1" i="1" dirty="0" smtClean="0">
              <a:solidFill>
                <a:schemeClr val="bg1"/>
              </a:solidFill>
            </a:rPr>
            <a:t>outdoor</a:t>
          </a:r>
          <a:r>
            <a:rPr lang="en-US" sz="1800" b="1" dirty="0" smtClean="0">
              <a:solidFill>
                <a:schemeClr val="bg1"/>
              </a:solidFill>
            </a:rPr>
            <a:t>, </a:t>
          </a:r>
          <a:r>
            <a:rPr lang="en-US" sz="1800" b="1" dirty="0" err="1" smtClean="0">
              <a:solidFill>
                <a:schemeClr val="bg1"/>
              </a:solidFill>
            </a:rPr>
            <a:t>zat</a:t>
          </a:r>
          <a:r>
            <a:rPr lang="en-US" sz="1800" b="1" dirty="0" smtClean="0">
              <a:solidFill>
                <a:schemeClr val="bg1"/>
              </a:solidFill>
            </a:rPr>
            <a:t>  </a:t>
          </a:r>
          <a:r>
            <a:rPr lang="en-US" sz="1800" b="1" dirty="0" err="1" smtClean="0">
              <a:solidFill>
                <a:schemeClr val="bg1"/>
              </a:solidFill>
            </a:rPr>
            <a:t>iritan</a:t>
          </a:r>
          <a:r>
            <a:rPr lang="en-US" sz="1800" b="1" dirty="0" smtClean="0">
              <a:solidFill>
                <a:schemeClr val="bg1"/>
              </a:solidFill>
            </a:rPr>
            <a:t> (</a:t>
          </a:r>
          <a:r>
            <a:rPr lang="en-US" sz="1800" b="1" dirty="0" err="1" smtClean="0">
              <a:solidFill>
                <a:schemeClr val="bg1"/>
              </a:solidFill>
            </a:rPr>
            <a:t>rokok</a:t>
          </a:r>
          <a:r>
            <a:rPr lang="en-US" sz="1800" b="1" dirty="0" smtClean="0">
              <a:solidFill>
                <a:schemeClr val="bg1"/>
              </a:solidFill>
            </a:rPr>
            <a:t>, </a:t>
          </a:r>
          <a:r>
            <a:rPr lang="en-US" sz="1800" b="1" dirty="0" err="1" smtClean="0">
              <a:solidFill>
                <a:schemeClr val="bg1"/>
              </a:solidFill>
            </a:rPr>
            <a:t>parfum</a:t>
          </a:r>
          <a:r>
            <a:rPr lang="en-US" sz="1800" b="1" dirty="0" smtClean="0">
              <a:solidFill>
                <a:schemeClr val="bg1"/>
              </a:solidFill>
            </a:rPr>
            <a:t>, </a:t>
          </a:r>
          <a:r>
            <a:rPr lang="en-US" sz="1800" b="1" dirty="0" err="1" smtClean="0">
              <a:solidFill>
                <a:schemeClr val="bg1"/>
              </a:solidFill>
            </a:rPr>
            <a:t>bahan</a:t>
          </a:r>
          <a:r>
            <a:rPr lang="en-US" sz="1800" b="1" dirty="0" smtClean="0">
              <a:solidFill>
                <a:schemeClr val="bg1"/>
              </a:solidFill>
            </a:rPr>
            <a:t> </a:t>
          </a:r>
          <a:r>
            <a:rPr lang="en-US" sz="1800" b="1" dirty="0" err="1" smtClean="0">
              <a:solidFill>
                <a:schemeClr val="bg1"/>
              </a:solidFill>
            </a:rPr>
            <a:t>pencuci</a:t>
          </a:r>
          <a:r>
            <a:rPr lang="en-US" sz="1800" b="1" dirty="0" smtClean="0">
              <a:solidFill>
                <a:schemeClr val="bg1"/>
              </a:solidFill>
            </a:rPr>
            <a:t>)</a:t>
          </a:r>
          <a:endParaRPr lang="en-US" sz="1800" b="1" dirty="0">
            <a:solidFill>
              <a:schemeClr val="bg1"/>
            </a:solidFill>
          </a:endParaRPr>
        </a:p>
      </dgm:t>
    </dgm:pt>
    <dgm:pt modelId="{0C2664D9-892D-B84E-B3F7-07D298FAC507}" type="parTrans" cxnId="{0137077E-F1F0-0043-8F25-9EC98FD4D80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A89D946-D665-E441-9AFD-8B778AEF7A8F}" type="sibTrans" cxnId="{0137077E-F1F0-0043-8F25-9EC98FD4D80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DF07DA7-D081-BB4F-BC6E-D723EEFF77A0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bg1"/>
              </a:solidFill>
            </a:rPr>
            <a:t>Farmakologi</a:t>
          </a:r>
          <a:r>
            <a:rPr lang="en-US" sz="2400" b="1" dirty="0" smtClean="0">
              <a:solidFill>
                <a:schemeClr val="bg1"/>
              </a:solidFill>
            </a:rPr>
            <a:t> (beta </a:t>
          </a:r>
          <a:r>
            <a:rPr lang="en-US" sz="2400" b="1" dirty="0" err="1" smtClean="0">
              <a:solidFill>
                <a:schemeClr val="bg1"/>
              </a:solidFill>
            </a:rPr>
            <a:t>bloker</a:t>
          </a:r>
          <a:r>
            <a:rPr lang="en-US" sz="2400" b="1" dirty="0" smtClean="0">
              <a:solidFill>
                <a:schemeClr val="bg1"/>
              </a:solidFill>
            </a:rPr>
            <a:t>)</a:t>
          </a:r>
          <a:endParaRPr lang="en-US" sz="2400" b="1" dirty="0">
            <a:solidFill>
              <a:schemeClr val="bg1"/>
            </a:solidFill>
          </a:endParaRPr>
        </a:p>
      </dgm:t>
    </dgm:pt>
    <dgm:pt modelId="{428B69CB-ED29-C749-9AB4-9C0290014447}" type="parTrans" cxnId="{C0452DF8-4D51-0C4B-844F-A511153018B1}">
      <dgm:prSet/>
      <dgm:spPr>
        <a:gradFill rotWithShape="0">
          <a:gsLst>
            <a:gs pos="50000">
              <a:schemeClr val="accent6">
                <a:lumMod val="60000"/>
                <a:lumOff val="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</dgm:spPr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9654082-BE27-E04B-9A63-3EBC2C1C440F}" type="sibTrans" cxnId="{C0452DF8-4D51-0C4B-844F-A511153018B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5CB1607-183A-894D-B2A6-42F3BAD7360E}" type="pres">
      <dgm:prSet presAssocID="{0DB816C8-60DD-C945-BF2A-908E9FF49B3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A65107-A309-A040-B87D-C195FD308ECF}" type="pres">
      <dgm:prSet presAssocID="{019C0D65-A458-E648-BBD1-DF4CF62802F0}" presName="centerShape" presStyleLbl="node0" presStyleIdx="0" presStyleCnt="1"/>
      <dgm:spPr/>
      <dgm:t>
        <a:bodyPr/>
        <a:lstStyle/>
        <a:p>
          <a:endParaRPr lang="en-US"/>
        </a:p>
      </dgm:t>
    </dgm:pt>
    <dgm:pt modelId="{50EDA494-DE7E-D64D-89FC-1A8A7A03FD77}" type="pres">
      <dgm:prSet presAssocID="{A54F5FA8-F72C-9846-8D34-46EF3FD74D88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081E0DDB-7E6D-254D-9952-7DA76FE5C779}" type="pres">
      <dgm:prSet presAssocID="{88B34347-9CD3-894F-AEAA-B2CA3F46783D}" presName="node" presStyleLbl="node1" presStyleIdx="0" presStyleCnt="4" custScaleX="100611" custScaleY="137873" custRadScaleRad="113790" custRadScaleInc="-4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2A4FE-36A5-3646-A4E7-96325C71FD6F}" type="pres">
      <dgm:prSet presAssocID="{F3FC3ACD-E546-3242-99BC-C09B1349AE64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DDE5BDE5-6AC6-6A40-92AF-FC4EE4B9AA3E}" type="pres">
      <dgm:prSet presAssocID="{3D0CF9C2-C707-5342-B590-A31734F18F34}" presName="node" presStyleLbl="node1" presStyleIdx="1" presStyleCnt="4" custRadScaleRad="96179" custRadScaleInc="12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93A4F-0F88-CC40-950B-134447CB2443}" type="pres">
      <dgm:prSet presAssocID="{EEC6F3FE-F17D-3742-84D2-7D7ABE87588E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AF5A2E62-3C85-B941-B230-7740EBEF3484}" type="pres">
      <dgm:prSet presAssocID="{69AC881F-10F2-024E-BD38-5153B8C9743B}" presName="node" presStyleLbl="node1" presStyleIdx="2" presStyleCnt="4" custScaleX="143132" custRadScaleRad="111397" custRadScaleInc="23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3D780-6C8C-1846-BDF3-19F573BF7018}" type="pres">
      <dgm:prSet presAssocID="{428B69CB-ED29-C749-9AB4-9C0290014447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147431E7-651A-2848-BF70-79B415C33525}" type="pres">
      <dgm:prSet presAssocID="{1DF07DA7-D081-BB4F-BC6E-D723EEFF77A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971433-1012-DB44-9389-2C1F0CE283BC}" srcId="{019C0D65-A458-E648-BBD1-DF4CF62802F0}" destId="{88B34347-9CD3-894F-AEAA-B2CA3F46783D}" srcOrd="0" destOrd="0" parTransId="{A54F5FA8-F72C-9846-8D34-46EF3FD74D88}" sibTransId="{504AC133-9059-8C4A-9343-009C5F590AE4}"/>
    <dgm:cxn modelId="{04D15678-2CD6-5947-BD53-0AADDD8CE526}" type="presOf" srcId="{A54F5FA8-F72C-9846-8D34-46EF3FD74D88}" destId="{50EDA494-DE7E-D64D-89FC-1A8A7A03FD77}" srcOrd="0" destOrd="0" presId="urn:microsoft.com/office/officeart/2005/8/layout/radial4"/>
    <dgm:cxn modelId="{D6A7732E-98B2-4A43-9659-5914924455FF}" type="presOf" srcId="{F3FC3ACD-E546-3242-99BC-C09B1349AE64}" destId="{8662A4FE-36A5-3646-A4E7-96325C71FD6F}" srcOrd="0" destOrd="0" presId="urn:microsoft.com/office/officeart/2005/8/layout/radial4"/>
    <dgm:cxn modelId="{FDB4285C-FE7A-A343-AB0E-061FAE58A420}" type="presOf" srcId="{FCC6CE3F-A700-3A45-98AD-48242F0C4BC9}" destId="{DDE5BDE5-6AC6-6A40-92AF-FC4EE4B9AA3E}" srcOrd="0" destOrd="2" presId="urn:microsoft.com/office/officeart/2005/8/layout/radial4"/>
    <dgm:cxn modelId="{48DB4D32-81F8-4D46-B376-46AC4B894CF4}" type="presOf" srcId="{5ED69162-287A-7B41-901C-5D5EEAAC346F}" destId="{AF5A2E62-3C85-B941-B230-7740EBEF3484}" srcOrd="0" destOrd="3" presId="urn:microsoft.com/office/officeart/2005/8/layout/radial4"/>
    <dgm:cxn modelId="{77C47CBE-DA29-8341-B857-6A1FE6A28F81}" type="presOf" srcId="{9151F4B3-37D6-344F-A78F-1E0BF45660C4}" destId="{AF5A2E62-3C85-B941-B230-7740EBEF3484}" srcOrd="0" destOrd="4" presId="urn:microsoft.com/office/officeart/2005/8/layout/radial4"/>
    <dgm:cxn modelId="{57B6DA2B-01B6-8549-9994-528AB5E343FE}" type="presOf" srcId="{0DB816C8-60DD-C945-BF2A-908E9FF49B38}" destId="{35CB1607-183A-894D-B2A6-42F3BAD7360E}" srcOrd="0" destOrd="0" presId="urn:microsoft.com/office/officeart/2005/8/layout/radial4"/>
    <dgm:cxn modelId="{4FFEE83C-4818-F243-9FC3-5DFC05EF59A2}" type="presOf" srcId="{BE921F14-CEBB-0C43-A0E0-507AFEA66A19}" destId="{081E0DDB-7E6D-254D-9952-7DA76FE5C779}" srcOrd="0" destOrd="1" presId="urn:microsoft.com/office/officeart/2005/8/layout/radial4"/>
    <dgm:cxn modelId="{F054A1B4-DAF2-AF46-AEEE-107114DC1F9B}" srcId="{69AC881F-10F2-024E-BD38-5153B8C9743B}" destId="{1CD58874-EF31-4346-863E-721D457F51CF}" srcOrd="1" destOrd="0" parTransId="{27CC2EF9-CA5B-B54E-B9F1-020061F11ED3}" sibTransId="{321F0705-4DF7-7144-8969-A5EB3868E8B1}"/>
    <dgm:cxn modelId="{9ED9E13E-E110-D04E-8900-B91C47D210DA}" type="presOf" srcId="{428B69CB-ED29-C749-9AB4-9C0290014447}" destId="{F8E3D780-6C8C-1846-BDF3-19F573BF7018}" srcOrd="0" destOrd="0" presId="urn:microsoft.com/office/officeart/2005/8/layout/radial4"/>
    <dgm:cxn modelId="{9276CE74-D9B8-0440-B7B6-CE5B02609F5B}" type="presOf" srcId="{019C0D65-A458-E648-BBD1-DF4CF62802F0}" destId="{77A65107-A309-A040-B87D-C195FD308ECF}" srcOrd="0" destOrd="0" presId="urn:microsoft.com/office/officeart/2005/8/layout/radial4"/>
    <dgm:cxn modelId="{ADB250EE-5E78-2741-9BD6-2C1294D944CE}" srcId="{019C0D65-A458-E648-BBD1-DF4CF62802F0}" destId="{69AC881F-10F2-024E-BD38-5153B8C9743B}" srcOrd="2" destOrd="0" parTransId="{EEC6F3FE-F17D-3742-84D2-7D7ABE87588E}" sibTransId="{4171516C-4F68-1544-BC5A-90EA9FA773BA}"/>
    <dgm:cxn modelId="{B6563863-44D5-C04E-93C3-34D3515B0E4F}" type="presOf" srcId="{FEECDFCF-8C52-9346-8B60-B55A0D6213AB}" destId="{AF5A2E62-3C85-B941-B230-7740EBEF3484}" srcOrd="0" destOrd="1" presId="urn:microsoft.com/office/officeart/2005/8/layout/radial4"/>
    <dgm:cxn modelId="{05A17B04-92F9-FA47-84C9-EDE3B866CF32}" type="presOf" srcId="{EEC6F3FE-F17D-3742-84D2-7D7ABE87588E}" destId="{B5193A4F-0F88-CC40-950B-134447CB2443}" srcOrd="0" destOrd="0" presId="urn:microsoft.com/office/officeart/2005/8/layout/radial4"/>
    <dgm:cxn modelId="{0137077E-F1F0-0043-8F25-9EC98FD4D80D}" srcId="{88B34347-9CD3-894F-AEAA-B2CA3F46783D}" destId="{BE921F14-CEBB-0C43-A0E0-507AFEA66A19}" srcOrd="0" destOrd="0" parTransId="{0C2664D9-892D-B84E-B3F7-07D298FAC507}" sibTransId="{BA89D946-D665-E441-9AFD-8B778AEF7A8F}"/>
    <dgm:cxn modelId="{C920C4F2-AEF1-7D43-A7C5-0BA8E816E3D7}" srcId="{69AC881F-10F2-024E-BD38-5153B8C9743B}" destId="{5ED69162-287A-7B41-901C-5D5EEAAC346F}" srcOrd="2" destOrd="0" parTransId="{FF71C3DD-CB6E-484F-AC9B-2BDF4CACD602}" sibTransId="{F2C65A7E-4825-0C47-9947-EC7BE93ACE48}"/>
    <dgm:cxn modelId="{E0E449F2-7CA8-BD4B-B177-5A3E41E53B2E}" type="presOf" srcId="{1CD58874-EF31-4346-863E-721D457F51CF}" destId="{AF5A2E62-3C85-B941-B230-7740EBEF3484}" srcOrd="0" destOrd="2" presId="urn:microsoft.com/office/officeart/2005/8/layout/radial4"/>
    <dgm:cxn modelId="{C0452DF8-4D51-0C4B-844F-A511153018B1}" srcId="{019C0D65-A458-E648-BBD1-DF4CF62802F0}" destId="{1DF07DA7-D081-BB4F-BC6E-D723EEFF77A0}" srcOrd="3" destOrd="0" parTransId="{428B69CB-ED29-C749-9AB4-9C0290014447}" sibTransId="{99654082-BE27-E04B-9A63-3EBC2C1C440F}"/>
    <dgm:cxn modelId="{9A833B5F-2A3C-7442-B2DD-779FFFE1EA85}" srcId="{3D0CF9C2-C707-5342-B590-A31734F18F34}" destId="{FCC6CE3F-A700-3A45-98AD-48242F0C4BC9}" srcOrd="1" destOrd="0" parTransId="{E392DE43-9226-7643-A5F5-2FC594DA44A3}" sibTransId="{4D54369D-E803-B549-B6CB-6FBB797707C5}"/>
    <dgm:cxn modelId="{A7017E24-7A9C-2743-80C2-4E1162F9598B}" type="presOf" srcId="{0B98B769-9070-9D43-A7E6-AE332DEA067D}" destId="{DDE5BDE5-6AC6-6A40-92AF-FC4EE4B9AA3E}" srcOrd="0" destOrd="1" presId="urn:microsoft.com/office/officeart/2005/8/layout/radial4"/>
    <dgm:cxn modelId="{E7954B72-F621-384E-9539-4CA1F1F2F91D}" srcId="{69AC881F-10F2-024E-BD38-5153B8C9743B}" destId="{FEECDFCF-8C52-9346-8B60-B55A0D6213AB}" srcOrd="0" destOrd="0" parTransId="{C35A5AEE-FB67-5F47-B6C5-42DABAB6F7F7}" sibTransId="{D4346533-3C00-B340-B421-05363397BD84}"/>
    <dgm:cxn modelId="{86C0FA67-08E2-5A49-BF3C-11382929CE8D}" srcId="{0DB816C8-60DD-C945-BF2A-908E9FF49B38}" destId="{019C0D65-A458-E648-BBD1-DF4CF62802F0}" srcOrd="0" destOrd="0" parTransId="{348AD8B6-8807-2E4E-AB7D-9313A83F79F4}" sibTransId="{54D9CE76-4179-F046-B389-282711DD7BF5}"/>
    <dgm:cxn modelId="{0A49FAE1-E547-C74D-9CBC-EB117F9C4A45}" srcId="{69AC881F-10F2-024E-BD38-5153B8C9743B}" destId="{9151F4B3-37D6-344F-A78F-1E0BF45660C4}" srcOrd="3" destOrd="0" parTransId="{709AE2DB-B12D-CA46-88ED-B60ADF09311A}" sibTransId="{BC219037-6DA9-CA4E-A173-6E80EF45C250}"/>
    <dgm:cxn modelId="{0726A252-5065-6D43-BE4A-CEDA8E33CA06}" type="presOf" srcId="{88B34347-9CD3-894F-AEAA-B2CA3F46783D}" destId="{081E0DDB-7E6D-254D-9952-7DA76FE5C779}" srcOrd="0" destOrd="0" presId="urn:microsoft.com/office/officeart/2005/8/layout/radial4"/>
    <dgm:cxn modelId="{A9F5F30D-EBB9-8A4B-BAF9-B8B8D103C9FD}" srcId="{019C0D65-A458-E648-BBD1-DF4CF62802F0}" destId="{3D0CF9C2-C707-5342-B590-A31734F18F34}" srcOrd="1" destOrd="0" parTransId="{F3FC3ACD-E546-3242-99BC-C09B1349AE64}" sibTransId="{D55BBAB2-0CE4-8844-BB82-2AAB628412CF}"/>
    <dgm:cxn modelId="{111B690E-872D-4C48-B880-47A58693AD71}" srcId="{3D0CF9C2-C707-5342-B590-A31734F18F34}" destId="{0B98B769-9070-9D43-A7E6-AE332DEA067D}" srcOrd="0" destOrd="0" parTransId="{3C4D386A-DA07-9044-B687-42854B61134A}" sibTransId="{4E0C85AA-E8D2-4343-9C2E-E5B04B863F1E}"/>
    <dgm:cxn modelId="{2E412FE3-68DD-FB41-9B22-6B488AF5D620}" type="presOf" srcId="{1DF07DA7-D081-BB4F-BC6E-D723EEFF77A0}" destId="{147431E7-651A-2848-BF70-79B415C33525}" srcOrd="0" destOrd="0" presId="urn:microsoft.com/office/officeart/2005/8/layout/radial4"/>
    <dgm:cxn modelId="{2D67DE3E-9BD0-794A-8366-2F2D46ED474A}" type="presOf" srcId="{69AC881F-10F2-024E-BD38-5153B8C9743B}" destId="{AF5A2E62-3C85-B941-B230-7740EBEF3484}" srcOrd="0" destOrd="0" presId="urn:microsoft.com/office/officeart/2005/8/layout/radial4"/>
    <dgm:cxn modelId="{43A52029-5ED5-5E4B-8A1F-BE99904164B7}" type="presOf" srcId="{3D0CF9C2-C707-5342-B590-A31734F18F34}" destId="{DDE5BDE5-6AC6-6A40-92AF-FC4EE4B9AA3E}" srcOrd="0" destOrd="0" presId="urn:microsoft.com/office/officeart/2005/8/layout/radial4"/>
    <dgm:cxn modelId="{13DD4A12-FC6E-1B47-ACE0-A3164C943027}" type="presParOf" srcId="{35CB1607-183A-894D-B2A6-42F3BAD7360E}" destId="{77A65107-A309-A040-B87D-C195FD308ECF}" srcOrd="0" destOrd="0" presId="urn:microsoft.com/office/officeart/2005/8/layout/radial4"/>
    <dgm:cxn modelId="{81DFF747-BC28-F74D-946F-88F737FDD6AD}" type="presParOf" srcId="{35CB1607-183A-894D-B2A6-42F3BAD7360E}" destId="{50EDA494-DE7E-D64D-89FC-1A8A7A03FD77}" srcOrd="1" destOrd="0" presId="urn:microsoft.com/office/officeart/2005/8/layout/radial4"/>
    <dgm:cxn modelId="{BFD96C95-8E33-374D-AEC8-95007BEAE2D1}" type="presParOf" srcId="{35CB1607-183A-894D-B2A6-42F3BAD7360E}" destId="{081E0DDB-7E6D-254D-9952-7DA76FE5C779}" srcOrd="2" destOrd="0" presId="urn:microsoft.com/office/officeart/2005/8/layout/radial4"/>
    <dgm:cxn modelId="{6DDF0FA8-9477-2345-80AD-AF482439616B}" type="presParOf" srcId="{35CB1607-183A-894D-B2A6-42F3BAD7360E}" destId="{8662A4FE-36A5-3646-A4E7-96325C71FD6F}" srcOrd="3" destOrd="0" presId="urn:microsoft.com/office/officeart/2005/8/layout/radial4"/>
    <dgm:cxn modelId="{D2485CD5-4B61-EB47-8957-90404D532BBE}" type="presParOf" srcId="{35CB1607-183A-894D-B2A6-42F3BAD7360E}" destId="{DDE5BDE5-6AC6-6A40-92AF-FC4EE4B9AA3E}" srcOrd="4" destOrd="0" presId="urn:microsoft.com/office/officeart/2005/8/layout/radial4"/>
    <dgm:cxn modelId="{7911F5C1-45ED-1C48-AA83-EE0FD5057ED9}" type="presParOf" srcId="{35CB1607-183A-894D-B2A6-42F3BAD7360E}" destId="{B5193A4F-0F88-CC40-950B-134447CB2443}" srcOrd="5" destOrd="0" presId="urn:microsoft.com/office/officeart/2005/8/layout/radial4"/>
    <dgm:cxn modelId="{A088C495-2D6E-D249-8F2B-6D00F4ED63F1}" type="presParOf" srcId="{35CB1607-183A-894D-B2A6-42F3BAD7360E}" destId="{AF5A2E62-3C85-B941-B230-7740EBEF3484}" srcOrd="6" destOrd="0" presId="urn:microsoft.com/office/officeart/2005/8/layout/radial4"/>
    <dgm:cxn modelId="{EC861C21-BC57-8D41-ADD6-3A7F3D66BA8B}" type="presParOf" srcId="{35CB1607-183A-894D-B2A6-42F3BAD7360E}" destId="{F8E3D780-6C8C-1846-BDF3-19F573BF7018}" srcOrd="7" destOrd="0" presId="urn:microsoft.com/office/officeart/2005/8/layout/radial4"/>
    <dgm:cxn modelId="{027D2E0E-5997-BD4D-93C8-1D13A49B11D3}" type="presParOf" srcId="{35CB1607-183A-894D-B2A6-42F3BAD7360E}" destId="{147431E7-651A-2848-BF70-79B415C3352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756AF-7996-7548-B573-B4AA4348E157}" type="doc">
      <dgm:prSet loTypeId="urn:microsoft.com/office/officeart/2005/8/layout/pList2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407A70-7977-934E-BB53-AC6C69121D9A}">
      <dgm:prSet phldrT="[Text]"/>
      <dgm:spPr/>
      <dgm:t>
        <a:bodyPr/>
        <a:lstStyle/>
        <a:p>
          <a:pPr algn="l"/>
          <a:r>
            <a:rPr lang="en-US" b="1" dirty="0" smtClean="0">
              <a:solidFill>
                <a:schemeClr val="bg1"/>
              </a:solidFill>
            </a:rPr>
            <a:t>Symptoms/history of illness</a:t>
          </a:r>
          <a:endParaRPr lang="en-US" b="1" dirty="0">
            <a:solidFill>
              <a:schemeClr val="bg1"/>
            </a:solidFill>
          </a:endParaRPr>
        </a:p>
      </dgm:t>
    </dgm:pt>
    <dgm:pt modelId="{EE570857-0417-D143-BEEB-067BCAD33267}" type="parTrans" cxnId="{37A82FD8-1513-2F4A-A604-1FCC21623829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4DB5541-E2A2-2D4F-AF55-7016DAC038FB}" type="sibTrans" cxnId="{37A82FD8-1513-2F4A-A604-1FCC21623829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C4AE9F0-55E0-9B47-A7A9-4D9777122F41}">
      <dgm:prSet phldrT="[Text]"/>
      <dgm:spPr/>
      <dgm:t>
        <a:bodyPr/>
        <a:lstStyle/>
        <a:p>
          <a:pPr algn="l"/>
          <a:r>
            <a:rPr lang="en-US" b="1" dirty="0" smtClean="0">
              <a:solidFill>
                <a:schemeClr val="bg1"/>
              </a:solidFill>
            </a:rPr>
            <a:t>Physical examination</a:t>
          </a:r>
          <a:endParaRPr lang="en-US" b="1" dirty="0">
            <a:solidFill>
              <a:schemeClr val="bg1"/>
            </a:solidFill>
          </a:endParaRPr>
        </a:p>
      </dgm:t>
    </dgm:pt>
    <dgm:pt modelId="{2B16544E-FDBA-CF42-986E-5129481AF725}" type="parTrans" cxnId="{D2E2F632-50BA-394B-9B1D-84A0B51AFBA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F53B6C7-4F76-B44B-AE93-BE12597AE788}" type="sibTrans" cxnId="{D2E2F632-50BA-394B-9B1D-84A0B51AFBA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30FB0BB-3E26-A745-9139-D118918BFB9B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Lung function test</a:t>
          </a:r>
          <a:endParaRPr lang="en-US" b="1" dirty="0">
            <a:solidFill>
              <a:schemeClr val="bg1"/>
            </a:solidFill>
          </a:endParaRPr>
        </a:p>
      </dgm:t>
    </dgm:pt>
    <dgm:pt modelId="{40E5C2A5-FD23-154A-9CED-3B93771593AF}" type="parTrans" cxnId="{D1A742C2-D426-D149-A539-9A8B3FC641C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6E89466-2D78-254E-BE15-754A6121B01D}" type="sibTrans" cxnId="{D1A742C2-D426-D149-A539-9A8B3FC641C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3CE92F6-8CA1-2643-9111-C45113D5275D}">
      <dgm:prSet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Peak expiratory flow</a:t>
          </a:r>
        </a:p>
      </dgm:t>
    </dgm:pt>
    <dgm:pt modelId="{B0F896C9-1084-6744-9696-FD014FD78477}" type="parTrans" cxnId="{3ED319C5-BC5F-634E-9165-FDD59330F30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BE9A3EA-DBBA-6B45-875E-A0D803D8823E}" type="sibTrans" cxnId="{3ED319C5-BC5F-634E-9165-FDD59330F30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31814B8-83D7-0A45-872E-F19F878FD59B}">
      <dgm:prSet/>
      <dgm:spPr/>
      <dgm:t>
        <a:bodyPr/>
        <a:lstStyle/>
        <a:p>
          <a:r>
            <a:rPr lang="en-US" b="1" dirty="0" err="1" smtClean="0">
              <a:solidFill>
                <a:schemeClr val="bg1"/>
              </a:solidFill>
            </a:rPr>
            <a:t>Spirometry</a:t>
          </a:r>
          <a:endParaRPr lang="en-US" b="1" dirty="0" smtClean="0">
            <a:solidFill>
              <a:schemeClr val="bg1"/>
            </a:solidFill>
          </a:endParaRPr>
        </a:p>
      </dgm:t>
    </dgm:pt>
    <dgm:pt modelId="{83D92724-8AAE-4B49-AFCF-729ACB2243AC}" type="parTrans" cxnId="{9E3AF82B-345D-EA4E-81F1-43D49E1B74B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0B99F8F-7D08-FD44-B470-3E1B5A02FE3C}" type="sibTrans" cxnId="{9E3AF82B-345D-EA4E-81F1-43D49E1B74B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310DAF8-7925-F847-A460-BCF448A466B9}">
      <dgm:prSet/>
      <dgm:spPr/>
      <dgm:t>
        <a:bodyPr/>
        <a:lstStyle/>
        <a:p>
          <a:pPr algn="l"/>
          <a:r>
            <a:rPr lang="en-US" b="1" dirty="0" smtClean="0">
              <a:solidFill>
                <a:schemeClr val="bg1"/>
              </a:solidFill>
            </a:rPr>
            <a:t>Chest X-ray</a:t>
          </a:r>
        </a:p>
      </dgm:t>
    </dgm:pt>
    <dgm:pt modelId="{06E140FF-88C6-404B-A6C0-CDB780E9FFF0}" type="parTrans" cxnId="{050236CE-E0B1-C140-BD15-2896EE05CE40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000F8AB-2789-2C48-83AF-5A4D1F4EA6FE}" type="sibTrans" cxnId="{050236CE-E0B1-C140-BD15-2896EE05CE40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4B90CC7-18E3-9F47-BF33-3C3316BB3529}">
      <dgm:prSet/>
      <dgm:spPr/>
      <dgm:t>
        <a:bodyPr/>
        <a:lstStyle/>
        <a:p>
          <a:pPr algn="l"/>
          <a:r>
            <a:rPr lang="en-US" b="1" dirty="0" smtClean="0">
              <a:solidFill>
                <a:schemeClr val="bg1"/>
              </a:solidFill>
            </a:rPr>
            <a:t>Level of asthma control</a:t>
          </a:r>
        </a:p>
      </dgm:t>
    </dgm:pt>
    <dgm:pt modelId="{CE0DB3D0-E766-C14A-A041-D038906338FA}" type="parTrans" cxnId="{050A1097-A11C-A141-B27B-4D09FD5543D0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F095701-58AA-BE4B-80FD-CCC8A216507E}" type="sibTrans" cxnId="{050A1097-A11C-A141-B27B-4D09FD5543D0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3CAF2BC-C3BC-BE4A-A652-0CF731B49C30}" type="pres">
      <dgm:prSet presAssocID="{C5E756AF-7996-7548-B573-B4AA4348E1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302722-E520-DF46-9F35-900A377243A6}" type="pres">
      <dgm:prSet presAssocID="{C5E756AF-7996-7548-B573-B4AA4348E157}" presName="bkgdShp" presStyleLbl="alignAccFollowNode1" presStyleIdx="0" presStyleCnt="1"/>
      <dgm:spPr/>
    </dgm:pt>
    <dgm:pt modelId="{95BF8F8D-D8E1-A74C-92EE-1AE042BB8F9E}" type="pres">
      <dgm:prSet presAssocID="{C5E756AF-7996-7548-B573-B4AA4348E157}" presName="linComp" presStyleCnt="0"/>
      <dgm:spPr/>
    </dgm:pt>
    <dgm:pt modelId="{679FBC98-ACD3-4041-A1F3-8B05B9F9A313}" type="pres">
      <dgm:prSet presAssocID="{24407A70-7977-934E-BB53-AC6C69121D9A}" presName="compNode" presStyleCnt="0"/>
      <dgm:spPr/>
    </dgm:pt>
    <dgm:pt modelId="{32B54D97-1649-544D-B51E-57F4EA020BF0}" type="pres">
      <dgm:prSet presAssocID="{24407A70-7977-934E-BB53-AC6C69121D9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699E2-F5E9-AB49-8034-E67AC0EBA3AA}" type="pres">
      <dgm:prSet presAssocID="{24407A70-7977-934E-BB53-AC6C69121D9A}" presName="invisiNode" presStyleLbl="node1" presStyleIdx="0" presStyleCnt="5"/>
      <dgm:spPr/>
    </dgm:pt>
    <dgm:pt modelId="{06A41D8C-0CC7-FA46-B22F-F0E1F689E6E6}" type="pres">
      <dgm:prSet presAssocID="{24407A70-7977-934E-BB53-AC6C69121D9A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8EAD78-2EAF-B547-8F02-D8B2471A0C61}" type="pres">
      <dgm:prSet presAssocID="{54DB5541-E2A2-2D4F-AF55-7016DAC038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577CCD2-67B9-0342-B6FD-601B01AEA554}" type="pres">
      <dgm:prSet presAssocID="{4C4AE9F0-55E0-9B47-A7A9-4D9777122F41}" presName="compNode" presStyleCnt="0"/>
      <dgm:spPr/>
    </dgm:pt>
    <dgm:pt modelId="{55A45733-06A0-A548-859D-478EDF49A334}" type="pres">
      <dgm:prSet presAssocID="{4C4AE9F0-55E0-9B47-A7A9-4D9777122F4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EBF97B-0A09-2646-878A-33DF2365F25D}" type="pres">
      <dgm:prSet presAssocID="{4C4AE9F0-55E0-9B47-A7A9-4D9777122F41}" presName="invisiNode" presStyleLbl="node1" presStyleIdx="1" presStyleCnt="5"/>
      <dgm:spPr/>
    </dgm:pt>
    <dgm:pt modelId="{83E256C8-87FB-714D-B2AA-097FCD4BFE71}" type="pres">
      <dgm:prSet presAssocID="{4C4AE9F0-55E0-9B47-A7A9-4D9777122F41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64EFA10-11A3-9448-869D-7EC34E767DC2}" type="pres">
      <dgm:prSet presAssocID="{4F53B6C7-4F76-B44B-AE93-BE12597AE78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EA64FBD-8F47-BC49-BFE4-9CA075890D90}" type="pres">
      <dgm:prSet presAssocID="{E30FB0BB-3E26-A745-9139-D118918BFB9B}" presName="compNode" presStyleCnt="0"/>
      <dgm:spPr/>
    </dgm:pt>
    <dgm:pt modelId="{B80D82BF-EC11-E249-9E86-96141B2C429B}" type="pres">
      <dgm:prSet presAssocID="{E30FB0BB-3E26-A745-9139-D118918BFB9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EE4A1-75E9-7149-BE8A-239488EE151E}" type="pres">
      <dgm:prSet presAssocID="{E30FB0BB-3E26-A745-9139-D118918BFB9B}" presName="invisiNode" presStyleLbl="node1" presStyleIdx="2" presStyleCnt="5"/>
      <dgm:spPr/>
    </dgm:pt>
    <dgm:pt modelId="{6B5BF85A-AC03-FD48-8B4A-1B41AD3C0252}" type="pres">
      <dgm:prSet presAssocID="{E30FB0BB-3E26-A745-9139-D118918BFB9B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859F592-CD83-274D-A352-8501D3D5A930}" type="pres">
      <dgm:prSet presAssocID="{66E89466-2D78-254E-BE15-754A6121B01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EA5A3C8-9501-CB49-A624-2DB324BCC3D2}" type="pres">
      <dgm:prSet presAssocID="{2310DAF8-7925-F847-A460-BCF448A466B9}" presName="compNode" presStyleCnt="0"/>
      <dgm:spPr/>
    </dgm:pt>
    <dgm:pt modelId="{9C546E7B-B36E-AD43-AD77-DF8E7F23895F}" type="pres">
      <dgm:prSet presAssocID="{2310DAF8-7925-F847-A460-BCF448A466B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1DB99-2AD5-104A-8F79-2D398BAA68A6}" type="pres">
      <dgm:prSet presAssocID="{2310DAF8-7925-F847-A460-BCF448A466B9}" presName="invisiNode" presStyleLbl="node1" presStyleIdx="3" presStyleCnt="5"/>
      <dgm:spPr/>
    </dgm:pt>
    <dgm:pt modelId="{3E334A73-63B4-7C4E-ACD1-F1627EF3987A}" type="pres">
      <dgm:prSet presAssocID="{2310DAF8-7925-F847-A460-BCF448A466B9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0477DBB-6A63-0246-9A75-E5C0EEB6D8AC}" type="pres">
      <dgm:prSet presAssocID="{8000F8AB-2789-2C48-83AF-5A4D1F4EA6F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1EF81A-9F16-3340-8DD7-52513EF66774}" type="pres">
      <dgm:prSet presAssocID="{24B90CC7-18E3-9F47-BF33-3C3316BB3529}" presName="compNode" presStyleCnt="0"/>
      <dgm:spPr/>
    </dgm:pt>
    <dgm:pt modelId="{C8E436F6-C5D9-D842-A69D-76E19659C7BA}" type="pres">
      <dgm:prSet presAssocID="{24B90CC7-18E3-9F47-BF33-3C3316BB352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E4B84-3263-194E-9A30-91F0DF04C5E0}" type="pres">
      <dgm:prSet presAssocID="{24B90CC7-18E3-9F47-BF33-3C3316BB3529}" presName="invisiNode" presStyleLbl="node1" presStyleIdx="4" presStyleCnt="5"/>
      <dgm:spPr/>
    </dgm:pt>
    <dgm:pt modelId="{EE6105AF-4968-A849-B283-D53A4AABD9EA}" type="pres">
      <dgm:prSet presAssocID="{24B90CC7-18E3-9F47-BF33-3C3316BB3529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1D17AD91-F83B-5D4B-8D43-F01103B6E8D3}" type="presOf" srcId="{C5E756AF-7996-7548-B573-B4AA4348E157}" destId="{D3CAF2BC-C3BC-BE4A-A652-0CF731B49C30}" srcOrd="0" destOrd="0" presId="urn:microsoft.com/office/officeart/2005/8/layout/pList2#1"/>
    <dgm:cxn modelId="{D1A742C2-D426-D149-A539-9A8B3FC641C3}" srcId="{C5E756AF-7996-7548-B573-B4AA4348E157}" destId="{E30FB0BB-3E26-A745-9139-D118918BFB9B}" srcOrd="2" destOrd="0" parTransId="{40E5C2A5-FD23-154A-9CED-3B93771593AF}" sibTransId="{66E89466-2D78-254E-BE15-754A6121B01D}"/>
    <dgm:cxn modelId="{947EEB28-1FB1-CC40-A7FF-D185DE83AB7A}" type="presOf" srcId="{2310DAF8-7925-F847-A460-BCF448A466B9}" destId="{9C546E7B-B36E-AD43-AD77-DF8E7F23895F}" srcOrd="0" destOrd="0" presId="urn:microsoft.com/office/officeart/2005/8/layout/pList2#1"/>
    <dgm:cxn modelId="{37A82FD8-1513-2F4A-A604-1FCC21623829}" srcId="{C5E756AF-7996-7548-B573-B4AA4348E157}" destId="{24407A70-7977-934E-BB53-AC6C69121D9A}" srcOrd="0" destOrd="0" parTransId="{EE570857-0417-D143-BEEB-067BCAD33267}" sibTransId="{54DB5541-E2A2-2D4F-AF55-7016DAC038FB}"/>
    <dgm:cxn modelId="{24EA0B49-B971-A345-BBBF-13F981C7B123}" type="presOf" srcId="{66E89466-2D78-254E-BE15-754A6121B01D}" destId="{A859F592-CD83-274D-A352-8501D3D5A930}" srcOrd="0" destOrd="0" presId="urn:microsoft.com/office/officeart/2005/8/layout/pList2#1"/>
    <dgm:cxn modelId="{49AAA752-BDD4-DA4F-96FD-0F664FEED176}" type="presOf" srcId="{4C4AE9F0-55E0-9B47-A7A9-4D9777122F41}" destId="{55A45733-06A0-A548-859D-478EDF49A334}" srcOrd="0" destOrd="0" presId="urn:microsoft.com/office/officeart/2005/8/layout/pList2#1"/>
    <dgm:cxn modelId="{9E3AF82B-345D-EA4E-81F1-43D49E1B74B4}" srcId="{E30FB0BB-3E26-A745-9139-D118918BFB9B}" destId="{431814B8-83D7-0A45-872E-F19F878FD59B}" srcOrd="1" destOrd="0" parTransId="{83D92724-8AAE-4B49-AFCF-729ACB2243AC}" sibTransId="{D0B99F8F-7D08-FD44-B470-3E1B5A02FE3C}"/>
    <dgm:cxn modelId="{3ED319C5-BC5F-634E-9165-FDD59330F30C}" srcId="{E30FB0BB-3E26-A745-9139-D118918BFB9B}" destId="{13CE92F6-8CA1-2643-9111-C45113D5275D}" srcOrd="0" destOrd="0" parTransId="{B0F896C9-1084-6744-9696-FD014FD78477}" sibTransId="{4BE9A3EA-DBBA-6B45-875E-A0D803D8823E}"/>
    <dgm:cxn modelId="{F8A675C8-4280-EF43-BC64-AF39210DBBAF}" type="presOf" srcId="{54DB5541-E2A2-2D4F-AF55-7016DAC038FB}" destId="{388EAD78-2EAF-B547-8F02-D8B2471A0C61}" srcOrd="0" destOrd="0" presId="urn:microsoft.com/office/officeart/2005/8/layout/pList2#1"/>
    <dgm:cxn modelId="{050236CE-E0B1-C140-BD15-2896EE05CE40}" srcId="{C5E756AF-7996-7548-B573-B4AA4348E157}" destId="{2310DAF8-7925-F847-A460-BCF448A466B9}" srcOrd="3" destOrd="0" parTransId="{06E140FF-88C6-404B-A6C0-CDB780E9FFF0}" sibTransId="{8000F8AB-2789-2C48-83AF-5A4D1F4EA6FE}"/>
    <dgm:cxn modelId="{E0210134-264B-4A48-B293-BC5891C5B1E8}" type="presOf" srcId="{24B90CC7-18E3-9F47-BF33-3C3316BB3529}" destId="{C8E436F6-C5D9-D842-A69D-76E19659C7BA}" srcOrd="0" destOrd="0" presId="urn:microsoft.com/office/officeart/2005/8/layout/pList2#1"/>
    <dgm:cxn modelId="{D2E2F632-50BA-394B-9B1D-84A0B51AFBAE}" srcId="{C5E756AF-7996-7548-B573-B4AA4348E157}" destId="{4C4AE9F0-55E0-9B47-A7A9-4D9777122F41}" srcOrd="1" destOrd="0" parTransId="{2B16544E-FDBA-CF42-986E-5129481AF725}" sibTransId="{4F53B6C7-4F76-B44B-AE93-BE12597AE788}"/>
    <dgm:cxn modelId="{68C28F1D-D6A2-C543-9D18-3C3622E6B6DB}" type="presOf" srcId="{E30FB0BB-3E26-A745-9139-D118918BFB9B}" destId="{B80D82BF-EC11-E249-9E86-96141B2C429B}" srcOrd="0" destOrd="0" presId="urn:microsoft.com/office/officeart/2005/8/layout/pList2#1"/>
    <dgm:cxn modelId="{050A1097-A11C-A141-B27B-4D09FD5543D0}" srcId="{C5E756AF-7996-7548-B573-B4AA4348E157}" destId="{24B90CC7-18E3-9F47-BF33-3C3316BB3529}" srcOrd="4" destOrd="0" parTransId="{CE0DB3D0-E766-C14A-A041-D038906338FA}" sibTransId="{2F095701-58AA-BE4B-80FD-CCC8A216507E}"/>
    <dgm:cxn modelId="{E375267E-8921-7A40-8528-9A8F732D18DC}" type="presOf" srcId="{24407A70-7977-934E-BB53-AC6C69121D9A}" destId="{32B54D97-1649-544D-B51E-57F4EA020BF0}" srcOrd="0" destOrd="0" presId="urn:microsoft.com/office/officeart/2005/8/layout/pList2#1"/>
    <dgm:cxn modelId="{7DAB5861-16A8-4249-A731-F662525F8017}" type="presOf" srcId="{431814B8-83D7-0A45-872E-F19F878FD59B}" destId="{B80D82BF-EC11-E249-9E86-96141B2C429B}" srcOrd="0" destOrd="2" presId="urn:microsoft.com/office/officeart/2005/8/layout/pList2#1"/>
    <dgm:cxn modelId="{A75F2A01-58B5-BE42-AB72-66C7A6178A54}" type="presOf" srcId="{8000F8AB-2789-2C48-83AF-5A4D1F4EA6FE}" destId="{90477DBB-6A63-0246-9A75-E5C0EEB6D8AC}" srcOrd="0" destOrd="0" presId="urn:microsoft.com/office/officeart/2005/8/layout/pList2#1"/>
    <dgm:cxn modelId="{01CEECA6-5D71-E044-BBD3-71C98C898367}" type="presOf" srcId="{13CE92F6-8CA1-2643-9111-C45113D5275D}" destId="{B80D82BF-EC11-E249-9E86-96141B2C429B}" srcOrd="0" destOrd="1" presId="urn:microsoft.com/office/officeart/2005/8/layout/pList2#1"/>
    <dgm:cxn modelId="{E8FCAF78-5FB1-874F-BFBA-43A2CFB0B40F}" type="presOf" srcId="{4F53B6C7-4F76-B44B-AE93-BE12597AE788}" destId="{764EFA10-11A3-9448-869D-7EC34E767DC2}" srcOrd="0" destOrd="0" presId="urn:microsoft.com/office/officeart/2005/8/layout/pList2#1"/>
    <dgm:cxn modelId="{82AC9496-D5A2-8649-B13B-A4FCD93CBC59}" type="presParOf" srcId="{D3CAF2BC-C3BC-BE4A-A652-0CF731B49C30}" destId="{DC302722-E520-DF46-9F35-900A377243A6}" srcOrd="0" destOrd="0" presId="urn:microsoft.com/office/officeart/2005/8/layout/pList2#1"/>
    <dgm:cxn modelId="{D4B2FF3D-B4D0-9F41-9A11-C40E982544BA}" type="presParOf" srcId="{D3CAF2BC-C3BC-BE4A-A652-0CF731B49C30}" destId="{95BF8F8D-D8E1-A74C-92EE-1AE042BB8F9E}" srcOrd="1" destOrd="0" presId="urn:microsoft.com/office/officeart/2005/8/layout/pList2#1"/>
    <dgm:cxn modelId="{1D1981F6-5BA2-C44F-AD5A-DBCFF440C1FB}" type="presParOf" srcId="{95BF8F8D-D8E1-A74C-92EE-1AE042BB8F9E}" destId="{679FBC98-ACD3-4041-A1F3-8B05B9F9A313}" srcOrd="0" destOrd="0" presId="urn:microsoft.com/office/officeart/2005/8/layout/pList2#1"/>
    <dgm:cxn modelId="{7F43806E-6A7B-0944-ACB8-56CA38AE3A07}" type="presParOf" srcId="{679FBC98-ACD3-4041-A1F3-8B05B9F9A313}" destId="{32B54D97-1649-544D-B51E-57F4EA020BF0}" srcOrd="0" destOrd="0" presId="urn:microsoft.com/office/officeart/2005/8/layout/pList2#1"/>
    <dgm:cxn modelId="{884FEA75-79C2-D948-8AF7-C87A7D0F8EAA}" type="presParOf" srcId="{679FBC98-ACD3-4041-A1F3-8B05B9F9A313}" destId="{0D8699E2-F5E9-AB49-8034-E67AC0EBA3AA}" srcOrd="1" destOrd="0" presId="urn:microsoft.com/office/officeart/2005/8/layout/pList2#1"/>
    <dgm:cxn modelId="{9413CF6F-B602-A54E-B107-4DA6D356F2B0}" type="presParOf" srcId="{679FBC98-ACD3-4041-A1F3-8B05B9F9A313}" destId="{06A41D8C-0CC7-FA46-B22F-F0E1F689E6E6}" srcOrd="2" destOrd="0" presId="urn:microsoft.com/office/officeart/2005/8/layout/pList2#1"/>
    <dgm:cxn modelId="{42D1CB33-56DA-EC47-8AB1-2D4EFD403D1A}" type="presParOf" srcId="{95BF8F8D-D8E1-A74C-92EE-1AE042BB8F9E}" destId="{388EAD78-2EAF-B547-8F02-D8B2471A0C61}" srcOrd="1" destOrd="0" presId="urn:microsoft.com/office/officeart/2005/8/layout/pList2#1"/>
    <dgm:cxn modelId="{D39E0759-690E-334C-BCF5-2DAF8E530795}" type="presParOf" srcId="{95BF8F8D-D8E1-A74C-92EE-1AE042BB8F9E}" destId="{C577CCD2-67B9-0342-B6FD-601B01AEA554}" srcOrd="2" destOrd="0" presId="urn:microsoft.com/office/officeart/2005/8/layout/pList2#1"/>
    <dgm:cxn modelId="{29374A89-9747-0D4B-9DD2-37E81A8D247E}" type="presParOf" srcId="{C577CCD2-67B9-0342-B6FD-601B01AEA554}" destId="{55A45733-06A0-A548-859D-478EDF49A334}" srcOrd="0" destOrd="0" presId="urn:microsoft.com/office/officeart/2005/8/layout/pList2#1"/>
    <dgm:cxn modelId="{C8B207CA-8CD6-CB47-B9F0-B0CB05935AC1}" type="presParOf" srcId="{C577CCD2-67B9-0342-B6FD-601B01AEA554}" destId="{41EBF97B-0A09-2646-878A-33DF2365F25D}" srcOrd="1" destOrd="0" presId="urn:microsoft.com/office/officeart/2005/8/layout/pList2#1"/>
    <dgm:cxn modelId="{EF3B593F-7A80-2B4B-A1F7-BEC8C893728E}" type="presParOf" srcId="{C577CCD2-67B9-0342-B6FD-601B01AEA554}" destId="{83E256C8-87FB-714D-B2AA-097FCD4BFE71}" srcOrd="2" destOrd="0" presId="urn:microsoft.com/office/officeart/2005/8/layout/pList2#1"/>
    <dgm:cxn modelId="{739146EB-F314-2545-8140-7C6682785B10}" type="presParOf" srcId="{95BF8F8D-D8E1-A74C-92EE-1AE042BB8F9E}" destId="{764EFA10-11A3-9448-869D-7EC34E767DC2}" srcOrd="3" destOrd="0" presId="urn:microsoft.com/office/officeart/2005/8/layout/pList2#1"/>
    <dgm:cxn modelId="{1B64EE17-130A-2148-8FE8-6827E76A70F3}" type="presParOf" srcId="{95BF8F8D-D8E1-A74C-92EE-1AE042BB8F9E}" destId="{5EA64FBD-8F47-BC49-BFE4-9CA075890D90}" srcOrd="4" destOrd="0" presId="urn:microsoft.com/office/officeart/2005/8/layout/pList2#1"/>
    <dgm:cxn modelId="{C04A8201-3206-6E4D-9DDF-5BD3F2B80AE1}" type="presParOf" srcId="{5EA64FBD-8F47-BC49-BFE4-9CA075890D90}" destId="{B80D82BF-EC11-E249-9E86-96141B2C429B}" srcOrd="0" destOrd="0" presId="urn:microsoft.com/office/officeart/2005/8/layout/pList2#1"/>
    <dgm:cxn modelId="{D115EED1-97BB-244A-BA69-28A8B41CA1D3}" type="presParOf" srcId="{5EA64FBD-8F47-BC49-BFE4-9CA075890D90}" destId="{CF6EE4A1-75E9-7149-BE8A-239488EE151E}" srcOrd="1" destOrd="0" presId="urn:microsoft.com/office/officeart/2005/8/layout/pList2#1"/>
    <dgm:cxn modelId="{2F3E25F2-C9CA-F343-A5EF-8A0B8357EBBD}" type="presParOf" srcId="{5EA64FBD-8F47-BC49-BFE4-9CA075890D90}" destId="{6B5BF85A-AC03-FD48-8B4A-1B41AD3C0252}" srcOrd="2" destOrd="0" presId="urn:microsoft.com/office/officeart/2005/8/layout/pList2#1"/>
    <dgm:cxn modelId="{C6CABB92-C655-BF47-BC9D-0EB27664FC48}" type="presParOf" srcId="{95BF8F8D-D8E1-A74C-92EE-1AE042BB8F9E}" destId="{A859F592-CD83-274D-A352-8501D3D5A930}" srcOrd="5" destOrd="0" presId="urn:microsoft.com/office/officeart/2005/8/layout/pList2#1"/>
    <dgm:cxn modelId="{16A2EF4D-3445-FC4E-BCCB-3BC57DE8C339}" type="presParOf" srcId="{95BF8F8D-D8E1-A74C-92EE-1AE042BB8F9E}" destId="{6EA5A3C8-9501-CB49-A624-2DB324BCC3D2}" srcOrd="6" destOrd="0" presId="urn:microsoft.com/office/officeart/2005/8/layout/pList2#1"/>
    <dgm:cxn modelId="{12BBA093-D990-9C49-A2CE-9A598CE5E360}" type="presParOf" srcId="{6EA5A3C8-9501-CB49-A624-2DB324BCC3D2}" destId="{9C546E7B-B36E-AD43-AD77-DF8E7F23895F}" srcOrd="0" destOrd="0" presId="urn:microsoft.com/office/officeart/2005/8/layout/pList2#1"/>
    <dgm:cxn modelId="{02AD5D4E-DF83-4242-992E-56E1D3344D68}" type="presParOf" srcId="{6EA5A3C8-9501-CB49-A624-2DB324BCC3D2}" destId="{95A1DB99-2AD5-104A-8F79-2D398BAA68A6}" srcOrd="1" destOrd="0" presId="urn:microsoft.com/office/officeart/2005/8/layout/pList2#1"/>
    <dgm:cxn modelId="{892FB805-A857-7948-90E4-75EEDB351E51}" type="presParOf" srcId="{6EA5A3C8-9501-CB49-A624-2DB324BCC3D2}" destId="{3E334A73-63B4-7C4E-ACD1-F1627EF3987A}" srcOrd="2" destOrd="0" presId="urn:microsoft.com/office/officeart/2005/8/layout/pList2#1"/>
    <dgm:cxn modelId="{A875D8E1-EDB7-3745-951B-B2F608E20B94}" type="presParOf" srcId="{95BF8F8D-D8E1-A74C-92EE-1AE042BB8F9E}" destId="{90477DBB-6A63-0246-9A75-E5C0EEB6D8AC}" srcOrd="7" destOrd="0" presId="urn:microsoft.com/office/officeart/2005/8/layout/pList2#1"/>
    <dgm:cxn modelId="{C5B629E3-4CED-0D4A-8E68-EE6DC7A6E303}" type="presParOf" srcId="{95BF8F8D-D8E1-A74C-92EE-1AE042BB8F9E}" destId="{3D1EF81A-9F16-3340-8DD7-52513EF66774}" srcOrd="8" destOrd="0" presId="urn:microsoft.com/office/officeart/2005/8/layout/pList2#1"/>
    <dgm:cxn modelId="{31C79F86-C86C-0F49-8850-47A4F24950DD}" type="presParOf" srcId="{3D1EF81A-9F16-3340-8DD7-52513EF66774}" destId="{C8E436F6-C5D9-D842-A69D-76E19659C7BA}" srcOrd="0" destOrd="0" presId="urn:microsoft.com/office/officeart/2005/8/layout/pList2#1"/>
    <dgm:cxn modelId="{4F971D0C-380C-A14D-BF7A-BC46BC2BB719}" type="presParOf" srcId="{3D1EF81A-9F16-3340-8DD7-52513EF66774}" destId="{B70E4B84-3263-194E-9A30-91F0DF04C5E0}" srcOrd="1" destOrd="0" presId="urn:microsoft.com/office/officeart/2005/8/layout/pList2#1"/>
    <dgm:cxn modelId="{6DEA995F-097B-2A4D-829A-F476B9577201}" type="presParOf" srcId="{3D1EF81A-9F16-3340-8DD7-52513EF66774}" destId="{EE6105AF-4968-A849-B283-D53A4AABD9EA}" srcOrd="2" destOrd="0" presId="urn:microsoft.com/office/officeart/2005/8/layout/pList2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7DB58A-F35B-7142-B96E-48C3553E8120}" type="doc">
      <dgm:prSet loTypeId="urn:microsoft.com/office/officeart/2005/8/layout/radial6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B65C5B-91FF-6143-B206-141989A9FA7E}">
      <dgm:prSet phldrT="[Text]"/>
      <dgm:spPr/>
      <dgm:t>
        <a:bodyPr/>
        <a:lstStyle/>
        <a:p>
          <a:r>
            <a:rPr lang="en-US" b="1" dirty="0" smtClean="0"/>
            <a:t>Asthma attack</a:t>
          </a:r>
          <a:endParaRPr lang="en-US" b="1" dirty="0"/>
        </a:p>
      </dgm:t>
    </dgm:pt>
    <dgm:pt modelId="{1C0C7B55-F182-8F4E-B8DF-62165FB9D0AA}" type="parTrans" cxnId="{73F43176-5603-3F4F-96F5-384A1C1B7705}">
      <dgm:prSet/>
      <dgm:spPr/>
      <dgm:t>
        <a:bodyPr/>
        <a:lstStyle/>
        <a:p>
          <a:endParaRPr lang="en-US" b="1"/>
        </a:p>
      </dgm:t>
    </dgm:pt>
    <dgm:pt modelId="{98339BBB-D1C1-1244-B565-4CD69874D783}" type="sibTrans" cxnId="{73F43176-5603-3F4F-96F5-384A1C1B7705}">
      <dgm:prSet/>
      <dgm:spPr/>
      <dgm:t>
        <a:bodyPr/>
        <a:lstStyle/>
        <a:p>
          <a:endParaRPr lang="en-US" b="1"/>
        </a:p>
      </dgm:t>
    </dgm:pt>
    <dgm:pt modelId="{7FD9F27A-358E-A845-BB15-B1E9D9D05C1C}">
      <dgm:prSet phldrT="[Text]" custT="1"/>
      <dgm:spPr/>
      <dgm:t>
        <a:bodyPr/>
        <a:lstStyle/>
        <a:p>
          <a:r>
            <a:rPr lang="en-US" sz="1600" b="1" dirty="0" smtClean="0"/>
            <a:t>Pulse</a:t>
          </a:r>
          <a:endParaRPr lang="en-US" sz="1600" b="1" dirty="0"/>
        </a:p>
      </dgm:t>
    </dgm:pt>
    <dgm:pt modelId="{C89020E4-0563-D346-8FC1-151EA54C49F4}" type="parTrans" cxnId="{8315F897-A6E5-6348-901F-447A82608D3E}">
      <dgm:prSet/>
      <dgm:spPr/>
      <dgm:t>
        <a:bodyPr/>
        <a:lstStyle/>
        <a:p>
          <a:endParaRPr lang="en-US" b="1"/>
        </a:p>
      </dgm:t>
    </dgm:pt>
    <dgm:pt modelId="{BFF360BF-569B-194A-B95D-0FD29D18FA10}" type="sibTrans" cxnId="{8315F897-A6E5-6348-901F-447A82608D3E}">
      <dgm:prSet/>
      <dgm:spPr/>
      <dgm:t>
        <a:bodyPr/>
        <a:lstStyle/>
        <a:p>
          <a:endParaRPr lang="en-US" b="1"/>
        </a:p>
      </dgm:t>
    </dgm:pt>
    <dgm:pt modelId="{03A2F3D2-9DBE-2646-844F-107DF1C2B27E}">
      <dgm:prSet phldrT="[Text]" custT="1"/>
      <dgm:spPr/>
      <dgm:t>
        <a:bodyPr/>
        <a:lstStyle/>
        <a:p>
          <a:r>
            <a:rPr lang="en-US" sz="1600" b="1" dirty="0" smtClean="0"/>
            <a:t>Agitation</a:t>
          </a:r>
          <a:endParaRPr lang="en-US" sz="1600" b="1" dirty="0"/>
        </a:p>
      </dgm:t>
    </dgm:pt>
    <dgm:pt modelId="{C0CD600A-AFDA-D74C-98ED-D3C63C328264}" type="parTrans" cxnId="{4A6A453D-9DB0-294F-9F49-CE0386F147DC}">
      <dgm:prSet/>
      <dgm:spPr/>
      <dgm:t>
        <a:bodyPr/>
        <a:lstStyle/>
        <a:p>
          <a:endParaRPr lang="en-US" b="1"/>
        </a:p>
      </dgm:t>
    </dgm:pt>
    <dgm:pt modelId="{C57A606A-C8C9-3647-9163-D7C1E4DBA48A}" type="sibTrans" cxnId="{4A6A453D-9DB0-294F-9F49-CE0386F147DC}">
      <dgm:prSet/>
      <dgm:spPr/>
      <dgm:t>
        <a:bodyPr/>
        <a:lstStyle/>
        <a:p>
          <a:endParaRPr lang="en-US" b="1"/>
        </a:p>
      </dgm:t>
    </dgm:pt>
    <dgm:pt modelId="{91C1F85B-8997-024A-9AE7-4D4AEFE355EF}">
      <dgm:prSet phldrT="[Text]" custT="1"/>
      <dgm:spPr/>
      <dgm:t>
        <a:bodyPr/>
        <a:lstStyle/>
        <a:p>
          <a:r>
            <a:rPr lang="en-US" sz="1500" b="1" dirty="0" smtClean="0"/>
            <a:t>Conscious level</a:t>
          </a:r>
          <a:endParaRPr lang="en-US" sz="1500" b="1" dirty="0"/>
        </a:p>
      </dgm:t>
    </dgm:pt>
    <dgm:pt modelId="{1BA1CD0C-FD1F-EF4F-8544-CF3DE6A01436}" type="parTrans" cxnId="{C7E15E20-6A0E-C343-AE50-C13C00FF0D80}">
      <dgm:prSet/>
      <dgm:spPr/>
      <dgm:t>
        <a:bodyPr/>
        <a:lstStyle/>
        <a:p>
          <a:endParaRPr lang="en-US" b="1"/>
        </a:p>
      </dgm:t>
    </dgm:pt>
    <dgm:pt modelId="{F97AB921-8E2D-8E48-A210-FDA75625A736}" type="sibTrans" cxnId="{C7E15E20-6A0E-C343-AE50-C13C00FF0D80}">
      <dgm:prSet/>
      <dgm:spPr/>
      <dgm:t>
        <a:bodyPr/>
        <a:lstStyle/>
        <a:p>
          <a:endParaRPr lang="en-US" b="1"/>
        </a:p>
      </dgm:t>
    </dgm:pt>
    <dgm:pt modelId="{419086C3-51C4-E442-AE23-6EAF56E94067}">
      <dgm:prSet phldrT="[Text]"/>
      <dgm:spPr/>
      <dgm:t>
        <a:bodyPr/>
        <a:lstStyle/>
        <a:p>
          <a:r>
            <a:rPr lang="en-US" b="1" dirty="0" smtClean="0"/>
            <a:t>Respiratory rate</a:t>
          </a:r>
          <a:endParaRPr lang="en-US" b="1" dirty="0"/>
        </a:p>
      </dgm:t>
    </dgm:pt>
    <dgm:pt modelId="{E650AE54-DDCB-754C-9EB4-0723572FC318}" type="parTrans" cxnId="{3F3A37D1-3EAD-9E4A-B3C6-87B144F338E1}">
      <dgm:prSet/>
      <dgm:spPr/>
      <dgm:t>
        <a:bodyPr/>
        <a:lstStyle/>
        <a:p>
          <a:endParaRPr lang="en-US" b="1"/>
        </a:p>
      </dgm:t>
    </dgm:pt>
    <dgm:pt modelId="{2E1D6328-B12F-0241-9766-868E6AABD1F9}" type="sibTrans" cxnId="{3F3A37D1-3EAD-9E4A-B3C6-87B144F338E1}">
      <dgm:prSet/>
      <dgm:spPr/>
      <dgm:t>
        <a:bodyPr/>
        <a:lstStyle/>
        <a:p>
          <a:endParaRPr lang="en-US" b="1"/>
        </a:p>
      </dgm:t>
    </dgm:pt>
    <dgm:pt modelId="{CF7D053A-16D4-6247-943C-F585DF1FB021}">
      <dgm:prSet phldrT="[Text]" custT="1"/>
      <dgm:spPr/>
      <dgm:t>
        <a:bodyPr/>
        <a:lstStyle/>
        <a:p>
          <a:r>
            <a:rPr lang="en-US" sz="1600" b="1" dirty="0" smtClean="0"/>
            <a:t>Distress</a:t>
          </a:r>
          <a:endParaRPr lang="en-US" sz="1600" b="1" dirty="0"/>
        </a:p>
      </dgm:t>
    </dgm:pt>
    <dgm:pt modelId="{68DCB1AD-8BB3-3141-BAB4-0DC3F559DD3F}" type="parTrans" cxnId="{359C2B76-39EC-5945-BD15-1C97467F869E}">
      <dgm:prSet/>
      <dgm:spPr/>
      <dgm:t>
        <a:bodyPr/>
        <a:lstStyle/>
        <a:p>
          <a:endParaRPr lang="en-US" b="1"/>
        </a:p>
      </dgm:t>
    </dgm:pt>
    <dgm:pt modelId="{6C1437E3-0430-5A47-9718-257D7DA97E91}" type="sibTrans" cxnId="{359C2B76-39EC-5945-BD15-1C97467F869E}">
      <dgm:prSet/>
      <dgm:spPr/>
      <dgm:t>
        <a:bodyPr/>
        <a:lstStyle/>
        <a:p>
          <a:endParaRPr lang="en-US" b="1"/>
        </a:p>
      </dgm:t>
    </dgm:pt>
    <dgm:pt modelId="{EE474C75-2EEC-7E4F-A596-06DFA8D5E516}">
      <dgm:prSet phldrT="[Text]"/>
      <dgm:spPr/>
      <dgm:t>
        <a:bodyPr/>
        <a:lstStyle/>
        <a:p>
          <a:r>
            <a:rPr lang="en-US" b="1" dirty="0" smtClean="0"/>
            <a:t>Difficulty in speaking</a:t>
          </a:r>
          <a:endParaRPr lang="en-US" b="1" dirty="0"/>
        </a:p>
      </dgm:t>
    </dgm:pt>
    <dgm:pt modelId="{B297196B-938C-C642-A03A-0CAB3201AB2C}" type="parTrans" cxnId="{92D28CCE-10A9-F540-AB18-402DE1435893}">
      <dgm:prSet/>
      <dgm:spPr/>
      <dgm:t>
        <a:bodyPr/>
        <a:lstStyle/>
        <a:p>
          <a:endParaRPr lang="en-US" b="1"/>
        </a:p>
      </dgm:t>
    </dgm:pt>
    <dgm:pt modelId="{E2E45825-41AA-0949-B6A6-C61839CDC042}" type="sibTrans" cxnId="{92D28CCE-10A9-F540-AB18-402DE1435893}">
      <dgm:prSet/>
      <dgm:spPr/>
      <dgm:t>
        <a:bodyPr/>
        <a:lstStyle/>
        <a:p>
          <a:endParaRPr lang="en-US" b="1"/>
        </a:p>
      </dgm:t>
    </dgm:pt>
    <dgm:pt modelId="{10779833-EE14-9A44-8F1D-50F99A46FF14}" type="pres">
      <dgm:prSet presAssocID="{617DB58A-F35B-7142-B96E-48C3553E812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396ADD-3A10-8B4A-91CB-7E942C26E65C}" type="pres">
      <dgm:prSet presAssocID="{1AB65C5B-91FF-6143-B206-141989A9FA7E}" presName="centerShape" presStyleLbl="node0" presStyleIdx="0" presStyleCnt="1"/>
      <dgm:spPr/>
      <dgm:t>
        <a:bodyPr/>
        <a:lstStyle/>
        <a:p>
          <a:endParaRPr lang="en-US"/>
        </a:p>
      </dgm:t>
    </dgm:pt>
    <dgm:pt modelId="{11CD253A-F741-E643-98B4-078A825A4836}" type="pres">
      <dgm:prSet presAssocID="{7FD9F27A-358E-A845-BB15-B1E9D9D05C1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0BE5C-203C-F344-9BCD-3032BF7A44A3}" type="pres">
      <dgm:prSet presAssocID="{7FD9F27A-358E-A845-BB15-B1E9D9D05C1C}" presName="dummy" presStyleCnt="0"/>
      <dgm:spPr/>
      <dgm:t>
        <a:bodyPr/>
        <a:lstStyle/>
        <a:p>
          <a:endParaRPr lang="en-US"/>
        </a:p>
      </dgm:t>
    </dgm:pt>
    <dgm:pt modelId="{FBC873EC-233A-2143-B0C2-D7C7AFB9C181}" type="pres">
      <dgm:prSet presAssocID="{BFF360BF-569B-194A-B95D-0FD29D18FA10}" presName="sibTrans" presStyleLbl="sibTrans2D1" presStyleIdx="0" presStyleCnt="6"/>
      <dgm:spPr/>
      <dgm:t>
        <a:bodyPr/>
        <a:lstStyle/>
        <a:p>
          <a:endParaRPr lang="en-US"/>
        </a:p>
      </dgm:t>
    </dgm:pt>
    <dgm:pt modelId="{9E19A139-EA36-CF4F-857B-5773EBD3739B}" type="pres">
      <dgm:prSet presAssocID="{03A2F3D2-9DBE-2646-844F-107DF1C2B27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F01975-FEF0-244C-8694-FC1A5D7594AC}" type="pres">
      <dgm:prSet presAssocID="{03A2F3D2-9DBE-2646-844F-107DF1C2B27E}" presName="dummy" presStyleCnt="0"/>
      <dgm:spPr/>
      <dgm:t>
        <a:bodyPr/>
        <a:lstStyle/>
        <a:p>
          <a:endParaRPr lang="en-US"/>
        </a:p>
      </dgm:t>
    </dgm:pt>
    <dgm:pt modelId="{1274C22C-E1BF-B24F-9431-C1390E2FB946}" type="pres">
      <dgm:prSet presAssocID="{C57A606A-C8C9-3647-9163-D7C1E4DBA48A}" presName="sibTrans" presStyleLbl="sibTrans2D1" presStyleIdx="1" presStyleCnt="6"/>
      <dgm:spPr/>
      <dgm:t>
        <a:bodyPr/>
        <a:lstStyle/>
        <a:p>
          <a:endParaRPr lang="en-US"/>
        </a:p>
      </dgm:t>
    </dgm:pt>
    <dgm:pt modelId="{399D1DA1-3DE8-EF4A-89F7-4AA37AEB67DC}" type="pres">
      <dgm:prSet presAssocID="{91C1F85B-8997-024A-9AE7-4D4AEFE355E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D87D4-AD49-764B-9766-F612995CB8EC}" type="pres">
      <dgm:prSet presAssocID="{91C1F85B-8997-024A-9AE7-4D4AEFE355EF}" presName="dummy" presStyleCnt="0"/>
      <dgm:spPr/>
      <dgm:t>
        <a:bodyPr/>
        <a:lstStyle/>
        <a:p>
          <a:endParaRPr lang="en-US"/>
        </a:p>
      </dgm:t>
    </dgm:pt>
    <dgm:pt modelId="{6D2D2C94-EB9E-DA42-AF35-9CCEFC0D41D7}" type="pres">
      <dgm:prSet presAssocID="{F97AB921-8E2D-8E48-A210-FDA75625A736}" presName="sibTrans" presStyleLbl="sibTrans2D1" presStyleIdx="2" presStyleCnt="6"/>
      <dgm:spPr/>
      <dgm:t>
        <a:bodyPr/>
        <a:lstStyle/>
        <a:p>
          <a:endParaRPr lang="en-US"/>
        </a:p>
      </dgm:t>
    </dgm:pt>
    <dgm:pt modelId="{2EABDF07-575F-DC44-A914-71C890A75ED4}" type="pres">
      <dgm:prSet presAssocID="{419086C3-51C4-E442-AE23-6EAF56E9406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6C550-289B-C545-8FC9-DA516604A05E}" type="pres">
      <dgm:prSet presAssocID="{419086C3-51C4-E442-AE23-6EAF56E94067}" presName="dummy" presStyleCnt="0"/>
      <dgm:spPr/>
      <dgm:t>
        <a:bodyPr/>
        <a:lstStyle/>
        <a:p>
          <a:endParaRPr lang="en-US"/>
        </a:p>
      </dgm:t>
    </dgm:pt>
    <dgm:pt modelId="{4D467BFF-9B4A-714A-9549-208426607098}" type="pres">
      <dgm:prSet presAssocID="{2E1D6328-B12F-0241-9766-868E6AABD1F9}" presName="sibTrans" presStyleLbl="sibTrans2D1" presStyleIdx="3" presStyleCnt="6"/>
      <dgm:spPr/>
      <dgm:t>
        <a:bodyPr/>
        <a:lstStyle/>
        <a:p>
          <a:endParaRPr lang="en-US"/>
        </a:p>
      </dgm:t>
    </dgm:pt>
    <dgm:pt modelId="{019D255F-180D-7D40-AA5D-2B043EAF1B6A}" type="pres">
      <dgm:prSet presAssocID="{CF7D053A-16D4-6247-943C-F585DF1FB02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B8A1BC-B560-3648-ABB2-243056C5084D}" type="pres">
      <dgm:prSet presAssocID="{CF7D053A-16D4-6247-943C-F585DF1FB021}" presName="dummy" presStyleCnt="0"/>
      <dgm:spPr/>
      <dgm:t>
        <a:bodyPr/>
        <a:lstStyle/>
        <a:p>
          <a:endParaRPr lang="en-US"/>
        </a:p>
      </dgm:t>
    </dgm:pt>
    <dgm:pt modelId="{BD7A221C-D822-0943-8095-FD9A366A06E5}" type="pres">
      <dgm:prSet presAssocID="{6C1437E3-0430-5A47-9718-257D7DA97E91}" presName="sibTrans" presStyleLbl="sibTrans2D1" presStyleIdx="4" presStyleCnt="6"/>
      <dgm:spPr/>
      <dgm:t>
        <a:bodyPr/>
        <a:lstStyle/>
        <a:p>
          <a:endParaRPr lang="en-US"/>
        </a:p>
      </dgm:t>
    </dgm:pt>
    <dgm:pt modelId="{A02DC39B-AA0C-B747-9CBE-7ECFA6B04394}" type="pres">
      <dgm:prSet presAssocID="{EE474C75-2EEC-7E4F-A596-06DFA8D5E51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E1DC2-A43A-B64C-BD3B-5B49B17D7BB8}" type="pres">
      <dgm:prSet presAssocID="{EE474C75-2EEC-7E4F-A596-06DFA8D5E516}" presName="dummy" presStyleCnt="0"/>
      <dgm:spPr/>
      <dgm:t>
        <a:bodyPr/>
        <a:lstStyle/>
        <a:p>
          <a:endParaRPr lang="en-US"/>
        </a:p>
      </dgm:t>
    </dgm:pt>
    <dgm:pt modelId="{8AD303D0-D852-0543-B711-3063ABCAA933}" type="pres">
      <dgm:prSet presAssocID="{E2E45825-41AA-0949-B6A6-C61839CDC042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F75C80E7-5EE3-DA42-8435-6C517D952E52}" type="presOf" srcId="{E2E45825-41AA-0949-B6A6-C61839CDC042}" destId="{8AD303D0-D852-0543-B711-3063ABCAA933}" srcOrd="0" destOrd="0" presId="urn:microsoft.com/office/officeart/2005/8/layout/radial6"/>
    <dgm:cxn modelId="{DECBE1D8-D40D-7A4A-B49F-92A017CE1525}" type="presOf" srcId="{BFF360BF-569B-194A-B95D-0FD29D18FA10}" destId="{FBC873EC-233A-2143-B0C2-D7C7AFB9C181}" srcOrd="0" destOrd="0" presId="urn:microsoft.com/office/officeart/2005/8/layout/radial6"/>
    <dgm:cxn modelId="{C7E15E20-6A0E-C343-AE50-C13C00FF0D80}" srcId="{1AB65C5B-91FF-6143-B206-141989A9FA7E}" destId="{91C1F85B-8997-024A-9AE7-4D4AEFE355EF}" srcOrd="2" destOrd="0" parTransId="{1BA1CD0C-FD1F-EF4F-8544-CF3DE6A01436}" sibTransId="{F97AB921-8E2D-8E48-A210-FDA75625A736}"/>
    <dgm:cxn modelId="{08FA31A3-B274-E843-B6D4-78B2670CE1E6}" type="presOf" srcId="{6C1437E3-0430-5A47-9718-257D7DA97E91}" destId="{BD7A221C-D822-0943-8095-FD9A366A06E5}" srcOrd="0" destOrd="0" presId="urn:microsoft.com/office/officeart/2005/8/layout/radial6"/>
    <dgm:cxn modelId="{4A6A453D-9DB0-294F-9F49-CE0386F147DC}" srcId="{1AB65C5B-91FF-6143-B206-141989A9FA7E}" destId="{03A2F3D2-9DBE-2646-844F-107DF1C2B27E}" srcOrd="1" destOrd="0" parTransId="{C0CD600A-AFDA-D74C-98ED-D3C63C328264}" sibTransId="{C57A606A-C8C9-3647-9163-D7C1E4DBA48A}"/>
    <dgm:cxn modelId="{3A351304-88EF-EC4E-85D7-9D37CCE90D11}" type="presOf" srcId="{EE474C75-2EEC-7E4F-A596-06DFA8D5E516}" destId="{A02DC39B-AA0C-B747-9CBE-7ECFA6B04394}" srcOrd="0" destOrd="0" presId="urn:microsoft.com/office/officeart/2005/8/layout/radial6"/>
    <dgm:cxn modelId="{359C2B76-39EC-5945-BD15-1C97467F869E}" srcId="{1AB65C5B-91FF-6143-B206-141989A9FA7E}" destId="{CF7D053A-16D4-6247-943C-F585DF1FB021}" srcOrd="4" destOrd="0" parTransId="{68DCB1AD-8BB3-3141-BAB4-0DC3F559DD3F}" sibTransId="{6C1437E3-0430-5A47-9718-257D7DA97E91}"/>
    <dgm:cxn modelId="{2917748E-4686-4048-BB12-EE1F6CD9C82F}" type="presOf" srcId="{419086C3-51C4-E442-AE23-6EAF56E94067}" destId="{2EABDF07-575F-DC44-A914-71C890A75ED4}" srcOrd="0" destOrd="0" presId="urn:microsoft.com/office/officeart/2005/8/layout/radial6"/>
    <dgm:cxn modelId="{5898B253-32EE-4244-BA2A-3EF9D561DEED}" type="presOf" srcId="{03A2F3D2-9DBE-2646-844F-107DF1C2B27E}" destId="{9E19A139-EA36-CF4F-857B-5773EBD3739B}" srcOrd="0" destOrd="0" presId="urn:microsoft.com/office/officeart/2005/8/layout/radial6"/>
    <dgm:cxn modelId="{6D5351A4-0F13-0B49-9C95-2BD77A5C3EC2}" type="presOf" srcId="{2E1D6328-B12F-0241-9766-868E6AABD1F9}" destId="{4D467BFF-9B4A-714A-9549-208426607098}" srcOrd="0" destOrd="0" presId="urn:microsoft.com/office/officeart/2005/8/layout/radial6"/>
    <dgm:cxn modelId="{8315F897-A6E5-6348-901F-447A82608D3E}" srcId="{1AB65C5B-91FF-6143-B206-141989A9FA7E}" destId="{7FD9F27A-358E-A845-BB15-B1E9D9D05C1C}" srcOrd="0" destOrd="0" parTransId="{C89020E4-0563-D346-8FC1-151EA54C49F4}" sibTransId="{BFF360BF-569B-194A-B95D-0FD29D18FA10}"/>
    <dgm:cxn modelId="{A1BE0B10-13E2-414B-BEFF-3F6B271EDC01}" type="presOf" srcId="{F97AB921-8E2D-8E48-A210-FDA75625A736}" destId="{6D2D2C94-EB9E-DA42-AF35-9CCEFC0D41D7}" srcOrd="0" destOrd="0" presId="urn:microsoft.com/office/officeart/2005/8/layout/radial6"/>
    <dgm:cxn modelId="{EA10C6A5-2513-2F47-AF1F-4216943E6467}" type="presOf" srcId="{7FD9F27A-358E-A845-BB15-B1E9D9D05C1C}" destId="{11CD253A-F741-E643-98B4-078A825A4836}" srcOrd="0" destOrd="0" presId="urn:microsoft.com/office/officeart/2005/8/layout/radial6"/>
    <dgm:cxn modelId="{92D28CCE-10A9-F540-AB18-402DE1435893}" srcId="{1AB65C5B-91FF-6143-B206-141989A9FA7E}" destId="{EE474C75-2EEC-7E4F-A596-06DFA8D5E516}" srcOrd="5" destOrd="0" parTransId="{B297196B-938C-C642-A03A-0CAB3201AB2C}" sibTransId="{E2E45825-41AA-0949-B6A6-C61839CDC042}"/>
    <dgm:cxn modelId="{29D387D6-BAA1-EE44-841E-99DAD7CB173E}" type="presOf" srcId="{CF7D053A-16D4-6247-943C-F585DF1FB021}" destId="{019D255F-180D-7D40-AA5D-2B043EAF1B6A}" srcOrd="0" destOrd="0" presId="urn:microsoft.com/office/officeart/2005/8/layout/radial6"/>
    <dgm:cxn modelId="{F83CEF67-D24F-DF47-8763-EB0B08416238}" type="presOf" srcId="{1AB65C5B-91FF-6143-B206-141989A9FA7E}" destId="{D9396ADD-3A10-8B4A-91CB-7E942C26E65C}" srcOrd="0" destOrd="0" presId="urn:microsoft.com/office/officeart/2005/8/layout/radial6"/>
    <dgm:cxn modelId="{73F43176-5603-3F4F-96F5-384A1C1B7705}" srcId="{617DB58A-F35B-7142-B96E-48C3553E8120}" destId="{1AB65C5B-91FF-6143-B206-141989A9FA7E}" srcOrd="0" destOrd="0" parTransId="{1C0C7B55-F182-8F4E-B8DF-62165FB9D0AA}" sibTransId="{98339BBB-D1C1-1244-B565-4CD69874D783}"/>
    <dgm:cxn modelId="{CED19573-5057-A04E-ABAA-6486804F9FD3}" type="presOf" srcId="{91C1F85B-8997-024A-9AE7-4D4AEFE355EF}" destId="{399D1DA1-3DE8-EF4A-89F7-4AA37AEB67DC}" srcOrd="0" destOrd="0" presId="urn:microsoft.com/office/officeart/2005/8/layout/radial6"/>
    <dgm:cxn modelId="{1747171E-FFC5-B444-8169-A6050AC7BFBE}" type="presOf" srcId="{617DB58A-F35B-7142-B96E-48C3553E8120}" destId="{10779833-EE14-9A44-8F1D-50F99A46FF14}" srcOrd="0" destOrd="0" presId="urn:microsoft.com/office/officeart/2005/8/layout/radial6"/>
    <dgm:cxn modelId="{B03ADBEC-67DC-414F-89B4-4FC6C6C00460}" type="presOf" srcId="{C57A606A-C8C9-3647-9163-D7C1E4DBA48A}" destId="{1274C22C-E1BF-B24F-9431-C1390E2FB946}" srcOrd="0" destOrd="0" presId="urn:microsoft.com/office/officeart/2005/8/layout/radial6"/>
    <dgm:cxn modelId="{3F3A37D1-3EAD-9E4A-B3C6-87B144F338E1}" srcId="{1AB65C5B-91FF-6143-B206-141989A9FA7E}" destId="{419086C3-51C4-E442-AE23-6EAF56E94067}" srcOrd="3" destOrd="0" parTransId="{E650AE54-DDCB-754C-9EB4-0723572FC318}" sibTransId="{2E1D6328-B12F-0241-9766-868E6AABD1F9}"/>
    <dgm:cxn modelId="{7AB5FDEE-1BD0-9D4D-BB24-0FADD7B391FF}" type="presParOf" srcId="{10779833-EE14-9A44-8F1D-50F99A46FF14}" destId="{D9396ADD-3A10-8B4A-91CB-7E942C26E65C}" srcOrd="0" destOrd="0" presId="urn:microsoft.com/office/officeart/2005/8/layout/radial6"/>
    <dgm:cxn modelId="{DDA4FD20-A247-A040-9481-149582C84978}" type="presParOf" srcId="{10779833-EE14-9A44-8F1D-50F99A46FF14}" destId="{11CD253A-F741-E643-98B4-078A825A4836}" srcOrd="1" destOrd="0" presId="urn:microsoft.com/office/officeart/2005/8/layout/radial6"/>
    <dgm:cxn modelId="{3C420D44-B81D-F846-924D-45B2DD88A16A}" type="presParOf" srcId="{10779833-EE14-9A44-8F1D-50F99A46FF14}" destId="{1000BE5C-203C-F344-9BCD-3032BF7A44A3}" srcOrd="2" destOrd="0" presId="urn:microsoft.com/office/officeart/2005/8/layout/radial6"/>
    <dgm:cxn modelId="{2EE38524-7529-3243-A248-8A46759298EB}" type="presParOf" srcId="{10779833-EE14-9A44-8F1D-50F99A46FF14}" destId="{FBC873EC-233A-2143-B0C2-D7C7AFB9C181}" srcOrd="3" destOrd="0" presId="urn:microsoft.com/office/officeart/2005/8/layout/radial6"/>
    <dgm:cxn modelId="{CA924712-332E-C941-8C33-281558BB2DDA}" type="presParOf" srcId="{10779833-EE14-9A44-8F1D-50F99A46FF14}" destId="{9E19A139-EA36-CF4F-857B-5773EBD3739B}" srcOrd="4" destOrd="0" presId="urn:microsoft.com/office/officeart/2005/8/layout/radial6"/>
    <dgm:cxn modelId="{4C8BA760-15D5-2549-83CC-0B10D5E5A1A5}" type="presParOf" srcId="{10779833-EE14-9A44-8F1D-50F99A46FF14}" destId="{F3F01975-FEF0-244C-8694-FC1A5D7594AC}" srcOrd="5" destOrd="0" presId="urn:microsoft.com/office/officeart/2005/8/layout/radial6"/>
    <dgm:cxn modelId="{A78BA37B-772B-814D-9273-179AFB91B372}" type="presParOf" srcId="{10779833-EE14-9A44-8F1D-50F99A46FF14}" destId="{1274C22C-E1BF-B24F-9431-C1390E2FB946}" srcOrd="6" destOrd="0" presId="urn:microsoft.com/office/officeart/2005/8/layout/radial6"/>
    <dgm:cxn modelId="{4DF72586-977E-1A42-BAAC-67CEF8F565EA}" type="presParOf" srcId="{10779833-EE14-9A44-8F1D-50F99A46FF14}" destId="{399D1DA1-3DE8-EF4A-89F7-4AA37AEB67DC}" srcOrd="7" destOrd="0" presId="urn:microsoft.com/office/officeart/2005/8/layout/radial6"/>
    <dgm:cxn modelId="{230588FB-B829-A04E-B20C-FDB96B65D356}" type="presParOf" srcId="{10779833-EE14-9A44-8F1D-50F99A46FF14}" destId="{040D87D4-AD49-764B-9766-F612995CB8EC}" srcOrd="8" destOrd="0" presId="urn:microsoft.com/office/officeart/2005/8/layout/radial6"/>
    <dgm:cxn modelId="{F0161458-A3D7-A34A-BA2B-25412DDDC8B7}" type="presParOf" srcId="{10779833-EE14-9A44-8F1D-50F99A46FF14}" destId="{6D2D2C94-EB9E-DA42-AF35-9CCEFC0D41D7}" srcOrd="9" destOrd="0" presId="urn:microsoft.com/office/officeart/2005/8/layout/radial6"/>
    <dgm:cxn modelId="{177FBE1A-3F43-1F47-9F57-CC48FD05EEBE}" type="presParOf" srcId="{10779833-EE14-9A44-8F1D-50F99A46FF14}" destId="{2EABDF07-575F-DC44-A914-71C890A75ED4}" srcOrd="10" destOrd="0" presId="urn:microsoft.com/office/officeart/2005/8/layout/radial6"/>
    <dgm:cxn modelId="{AEB6B08A-CC8B-734C-BD25-163AC5050054}" type="presParOf" srcId="{10779833-EE14-9A44-8F1D-50F99A46FF14}" destId="{3236C550-289B-C545-8FC9-DA516604A05E}" srcOrd="11" destOrd="0" presId="urn:microsoft.com/office/officeart/2005/8/layout/radial6"/>
    <dgm:cxn modelId="{B19E2ED1-01D2-5F42-A458-C1BF7AD54CA5}" type="presParOf" srcId="{10779833-EE14-9A44-8F1D-50F99A46FF14}" destId="{4D467BFF-9B4A-714A-9549-208426607098}" srcOrd="12" destOrd="0" presId="urn:microsoft.com/office/officeart/2005/8/layout/radial6"/>
    <dgm:cxn modelId="{27809704-5C36-4541-B7BA-5D718BD2F047}" type="presParOf" srcId="{10779833-EE14-9A44-8F1D-50F99A46FF14}" destId="{019D255F-180D-7D40-AA5D-2B043EAF1B6A}" srcOrd="13" destOrd="0" presId="urn:microsoft.com/office/officeart/2005/8/layout/radial6"/>
    <dgm:cxn modelId="{713F7CE3-8D77-3F45-8FD6-09388333BFEE}" type="presParOf" srcId="{10779833-EE14-9A44-8F1D-50F99A46FF14}" destId="{8BB8A1BC-B560-3648-ABB2-243056C5084D}" srcOrd="14" destOrd="0" presId="urn:microsoft.com/office/officeart/2005/8/layout/radial6"/>
    <dgm:cxn modelId="{5DBCD106-6185-9244-8CE2-9062298C3450}" type="presParOf" srcId="{10779833-EE14-9A44-8F1D-50F99A46FF14}" destId="{BD7A221C-D822-0943-8095-FD9A366A06E5}" srcOrd="15" destOrd="0" presId="urn:microsoft.com/office/officeart/2005/8/layout/radial6"/>
    <dgm:cxn modelId="{B5F663C0-5F21-8F4B-8E13-1EDA5F7C135C}" type="presParOf" srcId="{10779833-EE14-9A44-8F1D-50F99A46FF14}" destId="{A02DC39B-AA0C-B747-9CBE-7ECFA6B04394}" srcOrd="16" destOrd="0" presId="urn:microsoft.com/office/officeart/2005/8/layout/radial6"/>
    <dgm:cxn modelId="{310B3B38-AD9E-D244-A470-19D9BAA31D69}" type="presParOf" srcId="{10779833-EE14-9A44-8F1D-50F99A46FF14}" destId="{EA1E1DC2-A43A-B64C-BD3B-5B49B17D7BB8}" srcOrd="17" destOrd="0" presId="urn:microsoft.com/office/officeart/2005/8/layout/radial6"/>
    <dgm:cxn modelId="{93759382-9103-184F-9557-EE49371B01C9}" type="presParOf" srcId="{10779833-EE14-9A44-8F1D-50F99A46FF14}" destId="{8AD303D0-D852-0543-B711-3063ABCAA93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C41116-1030-9047-ABBC-B3C875DE9FB6}" type="doc">
      <dgm:prSet loTypeId="urn:microsoft.com/office/officeart/2005/8/layout/hList7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5CB658-63D4-D149-ADA4-4FB48DB570C6}">
      <dgm:prSet phldrT="[Text]"/>
      <dgm:spPr/>
      <dgm:t>
        <a:bodyPr/>
        <a:lstStyle/>
        <a:p>
          <a:r>
            <a:rPr lang="en-US" dirty="0" smtClean="0"/>
            <a:t>Bronchodilator</a:t>
          </a:r>
          <a:endParaRPr lang="en-US" dirty="0"/>
        </a:p>
      </dgm:t>
    </dgm:pt>
    <dgm:pt modelId="{826F7EB7-ADF7-7A45-9566-CE917B2B9D35}" type="parTrans" cxnId="{C0B8A01F-D749-204C-B063-F6107D4A411C}">
      <dgm:prSet/>
      <dgm:spPr/>
      <dgm:t>
        <a:bodyPr/>
        <a:lstStyle/>
        <a:p>
          <a:endParaRPr lang="en-US"/>
        </a:p>
      </dgm:t>
    </dgm:pt>
    <dgm:pt modelId="{73BB1D70-9AE5-874F-861C-607BD62691AC}" type="sibTrans" cxnId="{C0B8A01F-D749-204C-B063-F6107D4A411C}">
      <dgm:prSet/>
      <dgm:spPr/>
      <dgm:t>
        <a:bodyPr/>
        <a:lstStyle/>
        <a:p>
          <a:endParaRPr lang="en-US"/>
        </a:p>
      </dgm:t>
    </dgm:pt>
    <dgm:pt modelId="{116522CA-FEA0-2C42-BC16-B3C8A731E921}">
      <dgm:prSet phldrT="[Text]"/>
      <dgm:spPr/>
      <dgm:t>
        <a:bodyPr/>
        <a:lstStyle/>
        <a:p>
          <a:r>
            <a:rPr lang="en-US" dirty="0" smtClean="0"/>
            <a:t>Systemic corticosteroids</a:t>
          </a:r>
          <a:endParaRPr lang="en-US" dirty="0"/>
        </a:p>
      </dgm:t>
    </dgm:pt>
    <dgm:pt modelId="{63B15706-D3A8-3E4C-9538-2398921B3AC4}" type="sibTrans" cxnId="{A6B12D62-0E56-454C-8E30-B14D2A1C4C60}">
      <dgm:prSet/>
      <dgm:spPr/>
      <dgm:t>
        <a:bodyPr/>
        <a:lstStyle/>
        <a:p>
          <a:endParaRPr lang="en-US"/>
        </a:p>
      </dgm:t>
    </dgm:pt>
    <dgm:pt modelId="{0617CA23-2908-3542-BF7D-C5FFCDB0348B}" type="parTrans" cxnId="{A6B12D62-0E56-454C-8E30-B14D2A1C4C60}">
      <dgm:prSet/>
      <dgm:spPr/>
      <dgm:t>
        <a:bodyPr/>
        <a:lstStyle/>
        <a:p>
          <a:endParaRPr lang="en-US"/>
        </a:p>
      </dgm:t>
    </dgm:pt>
    <dgm:pt modelId="{1C50EB08-A09E-4844-A657-A8EB3B0C13C1}">
      <dgm:prSet phldrT="[Text]"/>
      <dgm:spPr/>
      <dgm:t>
        <a:bodyPr/>
        <a:lstStyle/>
        <a:p>
          <a:r>
            <a:rPr lang="en-US" dirty="0" smtClean="0"/>
            <a:t>Oxygen therapy</a:t>
          </a:r>
          <a:endParaRPr lang="en-US" dirty="0"/>
        </a:p>
      </dgm:t>
    </dgm:pt>
    <dgm:pt modelId="{C1F1019F-854E-AD4E-8E64-2A11503A3642}" type="parTrans" cxnId="{EED62529-1F93-4442-9F7B-FDC9B4782E5F}">
      <dgm:prSet/>
      <dgm:spPr/>
      <dgm:t>
        <a:bodyPr/>
        <a:lstStyle/>
        <a:p>
          <a:endParaRPr lang="en-US"/>
        </a:p>
      </dgm:t>
    </dgm:pt>
    <dgm:pt modelId="{1831B469-A69A-F540-B4F8-009B2637A001}" type="sibTrans" cxnId="{EED62529-1F93-4442-9F7B-FDC9B4782E5F}">
      <dgm:prSet/>
      <dgm:spPr/>
      <dgm:t>
        <a:bodyPr/>
        <a:lstStyle/>
        <a:p>
          <a:endParaRPr lang="en-US"/>
        </a:p>
      </dgm:t>
    </dgm:pt>
    <dgm:pt modelId="{39BBF8A7-5FAB-4C4F-ACF9-3709C36775EF}" type="pres">
      <dgm:prSet presAssocID="{04C41116-1030-9047-ABBC-B3C875DE9FB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93DE82-E382-6A4F-96C9-5DE870EE5E08}" type="pres">
      <dgm:prSet presAssocID="{04C41116-1030-9047-ABBC-B3C875DE9FB6}" presName="fgShape" presStyleLbl="fgShp" presStyleIdx="0" presStyleCnt="1"/>
      <dgm:spPr/>
    </dgm:pt>
    <dgm:pt modelId="{B6CC6910-A3BB-504A-955A-A32770D205C7}" type="pres">
      <dgm:prSet presAssocID="{04C41116-1030-9047-ABBC-B3C875DE9FB6}" presName="linComp" presStyleCnt="0"/>
      <dgm:spPr/>
    </dgm:pt>
    <dgm:pt modelId="{7D3F24C2-D3A9-7A4D-9BEE-81FB8EA03840}" type="pres">
      <dgm:prSet presAssocID="{1C50EB08-A09E-4844-A657-A8EB3B0C13C1}" presName="compNode" presStyleCnt="0"/>
      <dgm:spPr/>
    </dgm:pt>
    <dgm:pt modelId="{7B4789C7-45D2-7D43-BEE7-A19E5F57E1C7}" type="pres">
      <dgm:prSet presAssocID="{1C50EB08-A09E-4844-A657-A8EB3B0C13C1}" presName="bkgdShape" presStyleLbl="node1" presStyleIdx="0" presStyleCnt="3"/>
      <dgm:spPr/>
      <dgm:t>
        <a:bodyPr/>
        <a:lstStyle/>
        <a:p>
          <a:endParaRPr lang="en-US"/>
        </a:p>
      </dgm:t>
    </dgm:pt>
    <dgm:pt modelId="{905CF6DA-1B81-4543-B04E-F8A69A89EF2F}" type="pres">
      <dgm:prSet presAssocID="{1C50EB08-A09E-4844-A657-A8EB3B0C13C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B923B-4783-8744-81EA-EC8FCB7CE278}" type="pres">
      <dgm:prSet presAssocID="{1C50EB08-A09E-4844-A657-A8EB3B0C13C1}" presName="invisiNode" presStyleLbl="node1" presStyleIdx="0" presStyleCnt="3"/>
      <dgm:spPr/>
    </dgm:pt>
    <dgm:pt modelId="{EA9D37CF-8412-6944-A818-4AF2A4E4F7EA}" type="pres">
      <dgm:prSet presAssocID="{1C50EB08-A09E-4844-A657-A8EB3B0C13C1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83DD701-6EC5-8749-917A-8CF72EF6E885}" type="pres">
      <dgm:prSet presAssocID="{1831B469-A69A-F540-B4F8-009B2637A00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15FE58D-BB2D-434B-ADE6-EFE0D37E2770}" type="pres">
      <dgm:prSet presAssocID="{2B5CB658-63D4-D149-ADA4-4FB48DB570C6}" presName="compNode" presStyleCnt="0"/>
      <dgm:spPr/>
    </dgm:pt>
    <dgm:pt modelId="{D051A49E-89F8-734F-B032-6A629D1FC005}" type="pres">
      <dgm:prSet presAssocID="{2B5CB658-63D4-D149-ADA4-4FB48DB570C6}" presName="bkgdShape" presStyleLbl="node1" presStyleIdx="1" presStyleCnt="3"/>
      <dgm:spPr/>
      <dgm:t>
        <a:bodyPr/>
        <a:lstStyle/>
        <a:p>
          <a:endParaRPr lang="en-US"/>
        </a:p>
      </dgm:t>
    </dgm:pt>
    <dgm:pt modelId="{89476036-9EE6-5F45-9C8D-518323FD9A79}" type="pres">
      <dgm:prSet presAssocID="{2B5CB658-63D4-D149-ADA4-4FB48DB570C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4DD50-2085-7E47-94A6-3A2FA1E0C7B2}" type="pres">
      <dgm:prSet presAssocID="{2B5CB658-63D4-D149-ADA4-4FB48DB570C6}" presName="invisiNode" presStyleLbl="node1" presStyleIdx="1" presStyleCnt="3"/>
      <dgm:spPr/>
    </dgm:pt>
    <dgm:pt modelId="{75DD1C00-B305-614C-BDAB-53B8B6F19118}" type="pres">
      <dgm:prSet presAssocID="{2B5CB658-63D4-D149-ADA4-4FB48DB570C6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B397877-57C3-CD40-855E-09C419539AA4}" type="pres">
      <dgm:prSet presAssocID="{73BB1D70-9AE5-874F-861C-607BD62691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53AD17-C4B5-2D45-8B18-D932239EB0B5}" type="pres">
      <dgm:prSet presAssocID="{116522CA-FEA0-2C42-BC16-B3C8A731E921}" presName="compNode" presStyleCnt="0"/>
      <dgm:spPr/>
    </dgm:pt>
    <dgm:pt modelId="{81441F8E-145F-5549-A38D-AEEB59F2DEBB}" type="pres">
      <dgm:prSet presAssocID="{116522CA-FEA0-2C42-BC16-B3C8A731E921}" presName="bkgdShape" presStyleLbl="node1" presStyleIdx="2" presStyleCnt="3"/>
      <dgm:spPr/>
      <dgm:t>
        <a:bodyPr/>
        <a:lstStyle/>
        <a:p>
          <a:endParaRPr lang="en-US"/>
        </a:p>
      </dgm:t>
    </dgm:pt>
    <dgm:pt modelId="{88EA486B-23E9-304F-A5A1-71C4D93710DE}" type="pres">
      <dgm:prSet presAssocID="{116522CA-FEA0-2C42-BC16-B3C8A731E92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BBDD8-38C5-E543-98EE-955FDDCF3C07}" type="pres">
      <dgm:prSet presAssocID="{116522CA-FEA0-2C42-BC16-B3C8A731E921}" presName="invisiNode" presStyleLbl="node1" presStyleIdx="2" presStyleCnt="3"/>
      <dgm:spPr/>
    </dgm:pt>
    <dgm:pt modelId="{26848915-958A-1F48-AB80-BB3E17E9D862}" type="pres">
      <dgm:prSet presAssocID="{116522CA-FEA0-2C42-BC16-B3C8A731E921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82C296B4-51B1-4B42-978C-7FE2DCA078D7}" type="presOf" srcId="{1C50EB08-A09E-4844-A657-A8EB3B0C13C1}" destId="{905CF6DA-1B81-4543-B04E-F8A69A89EF2F}" srcOrd="1" destOrd="0" presId="urn:microsoft.com/office/officeart/2005/8/layout/hList7#1"/>
    <dgm:cxn modelId="{409ED9E8-1EB6-C842-96CD-F5DFF278571F}" type="presOf" srcId="{116522CA-FEA0-2C42-BC16-B3C8A731E921}" destId="{81441F8E-145F-5549-A38D-AEEB59F2DEBB}" srcOrd="0" destOrd="0" presId="urn:microsoft.com/office/officeart/2005/8/layout/hList7#1"/>
    <dgm:cxn modelId="{1F814383-2256-2F4A-B159-DDC794DC9823}" type="presOf" srcId="{73BB1D70-9AE5-874F-861C-607BD62691AC}" destId="{0B397877-57C3-CD40-855E-09C419539AA4}" srcOrd="0" destOrd="0" presId="urn:microsoft.com/office/officeart/2005/8/layout/hList7#1"/>
    <dgm:cxn modelId="{1070DB02-C8EC-664A-9655-8A5391926007}" type="presOf" srcId="{1831B469-A69A-F540-B4F8-009B2637A001}" destId="{A83DD701-6EC5-8749-917A-8CF72EF6E885}" srcOrd="0" destOrd="0" presId="urn:microsoft.com/office/officeart/2005/8/layout/hList7#1"/>
    <dgm:cxn modelId="{B1A9419C-E271-6747-A704-CD803D088688}" type="presOf" srcId="{2B5CB658-63D4-D149-ADA4-4FB48DB570C6}" destId="{D051A49E-89F8-734F-B032-6A629D1FC005}" srcOrd="0" destOrd="0" presId="urn:microsoft.com/office/officeart/2005/8/layout/hList7#1"/>
    <dgm:cxn modelId="{AA301EDD-C3BD-4D48-A3F3-8BA70B644AC2}" type="presOf" srcId="{1C50EB08-A09E-4844-A657-A8EB3B0C13C1}" destId="{7B4789C7-45D2-7D43-BEE7-A19E5F57E1C7}" srcOrd="0" destOrd="0" presId="urn:microsoft.com/office/officeart/2005/8/layout/hList7#1"/>
    <dgm:cxn modelId="{F2DCEF0B-38B6-E946-9586-8CC6B2D4CC57}" type="presOf" srcId="{04C41116-1030-9047-ABBC-B3C875DE9FB6}" destId="{39BBF8A7-5FAB-4C4F-ACF9-3709C36775EF}" srcOrd="0" destOrd="0" presId="urn:microsoft.com/office/officeart/2005/8/layout/hList7#1"/>
    <dgm:cxn modelId="{813C15AE-9C96-A048-AC8B-8FEFD76E66CC}" type="presOf" srcId="{116522CA-FEA0-2C42-BC16-B3C8A731E921}" destId="{88EA486B-23E9-304F-A5A1-71C4D93710DE}" srcOrd="1" destOrd="0" presId="urn:microsoft.com/office/officeart/2005/8/layout/hList7#1"/>
    <dgm:cxn modelId="{C0B8A01F-D749-204C-B063-F6107D4A411C}" srcId="{04C41116-1030-9047-ABBC-B3C875DE9FB6}" destId="{2B5CB658-63D4-D149-ADA4-4FB48DB570C6}" srcOrd="1" destOrd="0" parTransId="{826F7EB7-ADF7-7A45-9566-CE917B2B9D35}" sibTransId="{73BB1D70-9AE5-874F-861C-607BD62691AC}"/>
    <dgm:cxn modelId="{C4DF02C3-6D2C-7046-92E2-F0A1D54765BE}" type="presOf" srcId="{2B5CB658-63D4-D149-ADA4-4FB48DB570C6}" destId="{89476036-9EE6-5F45-9C8D-518323FD9A79}" srcOrd="1" destOrd="0" presId="urn:microsoft.com/office/officeart/2005/8/layout/hList7#1"/>
    <dgm:cxn modelId="{A6B12D62-0E56-454C-8E30-B14D2A1C4C60}" srcId="{04C41116-1030-9047-ABBC-B3C875DE9FB6}" destId="{116522CA-FEA0-2C42-BC16-B3C8A731E921}" srcOrd="2" destOrd="0" parTransId="{0617CA23-2908-3542-BF7D-C5FFCDB0348B}" sibTransId="{63B15706-D3A8-3E4C-9538-2398921B3AC4}"/>
    <dgm:cxn modelId="{EED62529-1F93-4442-9F7B-FDC9B4782E5F}" srcId="{04C41116-1030-9047-ABBC-B3C875DE9FB6}" destId="{1C50EB08-A09E-4844-A657-A8EB3B0C13C1}" srcOrd="0" destOrd="0" parTransId="{C1F1019F-854E-AD4E-8E64-2A11503A3642}" sibTransId="{1831B469-A69A-F540-B4F8-009B2637A001}"/>
    <dgm:cxn modelId="{01A2D3C7-15FF-EA43-9F75-ED60F0CA074B}" type="presParOf" srcId="{39BBF8A7-5FAB-4C4F-ACF9-3709C36775EF}" destId="{5C93DE82-E382-6A4F-96C9-5DE870EE5E08}" srcOrd="0" destOrd="0" presId="urn:microsoft.com/office/officeart/2005/8/layout/hList7#1"/>
    <dgm:cxn modelId="{C0EB70A5-3ED0-544E-A3B8-0CE9E326CBC5}" type="presParOf" srcId="{39BBF8A7-5FAB-4C4F-ACF9-3709C36775EF}" destId="{B6CC6910-A3BB-504A-955A-A32770D205C7}" srcOrd="1" destOrd="0" presId="urn:microsoft.com/office/officeart/2005/8/layout/hList7#1"/>
    <dgm:cxn modelId="{1D05414D-96F3-6449-B90F-A4B13A115C0F}" type="presParOf" srcId="{B6CC6910-A3BB-504A-955A-A32770D205C7}" destId="{7D3F24C2-D3A9-7A4D-9BEE-81FB8EA03840}" srcOrd="0" destOrd="0" presId="urn:microsoft.com/office/officeart/2005/8/layout/hList7#1"/>
    <dgm:cxn modelId="{0D675818-9601-874D-A6DA-0331EFB551F9}" type="presParOf" srcId="{7D3F24C2-D3A9-7A4D-9BEE-81FB8EA03840}" destId="{7B4789C7-45D2-7D43-BEE7-A19E5F57E1C7}" srcOrd="0" destOrd="0" presId="urn:microsoft.com/office/officeart/2005/8/layout/hList7#1"/>
    <dgm:cxn modelId="{5ED1D7CB-AD54-3F46-B074-B3B04800D774}" type="presParOf" srcId="{7D3F24C2-D3A9-7A4D-9BEE-81FB8EA03840}" destId="{905CF6DA-1B81-4543-B04E-F8A69A89EF2F}" srcOrd="1" destOrd="0" presId="urn:microsoft.com/office/officeart/2005/8/layout/hList7#1"/>
    <dgm:cxn modelId="{01C7FDF5-4387-D047-BE47-AC73D3613B8C}" type="presParOf" srcId="{7D3F24C2-D3A9-7A4D-9BEE-81FB8EA03840}" destId="{DBAB923B-4783-8744-81EA-EC8FCB7CE278}" srcOrd="2" destOrd="0" presId="urn:microsoft.com/office/officeart/2005/8/layout/hList7#1"/>
    <dgm:cxn modelId="{9FE010AA-2829-4B4C-BD97-DF317E5D3765}" type="presParOf" srcId="{7D3F24C2-D3A9-7A4D-9BEE-81FB8EA03840}" destId="{EA9D37CF-8412-6944-A818-4AF2A4E4F7EA}" srcOrd="3" destOrd="0" presId="urn:microsoft.com/office/officeart/2005/8/layout/hList7#1"/>
    <dgm:cxn modelId="{184090E3-748F-F248-BCFC-C761D7F48579}" type="presParOf" srcId="{B6CC6910-A3BB-504A-955A-A32770D205C7}" destId="{A83DD701-6EC5-8749-917A-8CF72EF6E885}" srcOrd="1" destOrd="0" presId="urn:microsoft.com/office/officeart/2005/8/layout/hList7#1"/>
    <dgm:cxn modelId="{A18DDAB9-AB25-BE4D-8158-3E0FD89B09DD}" type="presParOf" srcId="{B6CC6910-A3BB-504A-955A-A32770D205C7}" destId="{815FE58D-BB2D-434B-ADE6-EFE0D37E2770}" srcOrd="2" destOrd="0" presId="urn:microsoft.com/office/officeart/2005/8/layout/hList7#1"/>
    <dgm:cxn modelId="{76AD4A72-4F97-6645-8393-4CACBDF8BF16}" type="presParOf" srcId="{815FE58D-BB2D-434B-ADE6-EFE0D37E2770}" destId="{D051A49E-89F8-734F-B032-6A629D1FC005}" srcOrd="0" destOrd="0" presId="urn:microsoft.com/office/officeart/2005/8/layout/hList7#1"/>
    <dgm:cxn modelId="{CE2DF353-940E-514E-A1DF-1E5EE12D03F1}" type="presParOf" srcId="{815FE58D-BB2D-434B-ADE6-EFE0D37E2770}" destId="{89476036-9EE6-5F45-9C8D-518323FD9A79}" srcOrd="1" destOrd="0" presId="urn:microsoft.com/office/officeart/2005/8/layout/hList7#1"/>
    <dgm:cxn modelId="{9B17B74A-EDE0-254A-9EE1-AED9E52A2C2A}" type="presParOf" srcId="{815FE58D-BB2D-434B-ADE6-EFE0D37E2770}" destId="{EB94DD50-2085-7E47-94A6-3A2FA1E0C7B2}" srcOrd="2" destOrd="0" presId="urn:microsoft.com/office/officeart/2005/8/layout/hList7#1"/>
    <dgm:cxn modelId="{F26FA786-A2BA-274F-B33B-660D2EE9013D}" type="presParOf" srcId="{815FE58D-BB2D-434B-ADE6-EFE0D37E2770}" destId="{75DD1C00-B305-614C-BDAB-53B8B6F19118}" srcOrd="3" destOrd="0" presId="urn:microsoft.com/office/officeart/2005/8/layout/hList7#1"/>
    <dgm:cxn modelId="{A59095DD-9181-864A-85E3-1191209154FA}" type="presParOf" srcId="{B6CC6910-A3BB-504A-955A-A32770D205C7}" destId="{0B397877-57C3-CD40-855E-09C419539AA4}" srcOrd="3" destOrd="0" presId="urn:microsoft.com/office/officeart/2005/8/layout/hList7#1"/>
    <dgm:cxn modelId="{5749C00E-E6DC-A045-8272-5D07F7C5224F}" type="presParOf" srcId="{B6CC6910-A3BB-504A-955A-A32770D205C7}" destId="{D853AD17-C4B5-2D45-8B18-D932239EB0B5}" srcOrd="4" destOrd="0" presId="urn:microsoft.com/office/officeart/2005/8/layout/hList7#1"/>
    <dgm:cxn modelId="{2296DC07-B559-4441-B02D-7A68E54E8055}" type="presParOf" srcId="{D853AD17-C4B5-2D45-8B18-D932239EB0B5}" destId="{81441F8E-145F-5549-A38D-AEEB59F2DEBB}" srcOrd="0" destOrd="0" presId="urn:microsoft.com/office/officeart/2005/8/layout/hList7#1"/>
    <dgm:cxn modelId="{A53FA552-BF1B-9D4C-B7CC-13B28AB9266E}" type="presParOf" srcId="{D853AD17-C4B5-2D45-8B18-D932239EB0B5}" destId="{88EA486B-23E9-304F-A5A1-71C4D93710DE}" srcOrd="1" destOrd="0" presId="urn:microsoft.com/office/officeart/2005/8/layout/hList7#1"/>
    <dgm:cxn modelId="{B0C03E7A-616F-8E41-AB78-E3C9585551A6}" type="presParOf" srcId="{D853AD17-C4B5-2D45-8B18-D932239EB0B5}" destId="{48BBBDD8-38C5-E543-98EE-955FDDCF3C07}" srcOrd="2" destOrd="0" presId="urn:microsoft.com/office/officeart/2005/8/layout/hList7#1"/>
    <dgm:cxn modelId="{1F3FF6AE-4C33-2843-8463-8DAD7D1A3784}" type="presParOf" srcId="{D853AD17-C4B5-2D45-8B18-D932239EB0B5}" destId="{26848915-958A-1F48-AB80-BB3E17E9D86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9389A7-0C26-2541-9A84-83A6C31EE4BD}" type="doc">
      <dgm:prSet loTypeId="urn:microsoft.com/office/officeart/2005/8/layout/vList4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BE717E-1F12-0A4B-9A53-4CF234E9661C}">
      <dgm:prSet phldrT="[Text]" custT="1"/>
      <dgm:spPr>
        <a:noFill/>
      </dgm:spPr>
      <dgm:t>
        <a:bodyPr/>
        <a:lstStyle/>
        <a:p>
          <a:pPr algn="ctr"/>
          <a:r>
            <a:rPr lang="en-US" sz="3600" dirty="0" err="1" smtClean="0"/>
            <a:t>Cannulae</a:t>
          </a:r>
          <a:r>
            <a:rPr lang="en-US" sz="3600" dirty="0" smtClean="0"/>
            <a:t> nasal</a:t>
          </a:r>
        </a:p>
      </dgm:t>
    </dgm:pt>
    <dgm:pt modelId="{589D869E-287E-5D48-A0FD-62B6AC0A985D}" type="parTrans" cxnId="{D1514386-9B46-BC4A-9652-1BF01B555803}">
      <dgm:prSet/>
      <dgm:spPr/>
      <dgm:t>
        <a:bodyPr/>
        <a:lstStyle/>
        <a:p>
          <a:pPr algn="ctr"/>
          <a:endParaRPr lang="en-US" sz="3600"/>
        </a:p>
      </dgm:t>
    </dgm:pt>
    <dgm:pt modelId="{38F731FF-C173-D34E-8040-FC527183F03D}" type="sibTrans" cxnId="{D1514386-9B46-BC4A-9652-1BF01B555803}">
      <dgm:prSet/>
      <dgm:spPr/>
      <dgm:t>
        <a:bodyPr/>
        <a:lstStyle/>
        <a:p>
          <a:pPr algn="ctr"/>
          <a:endParaRPr lang="en-US" sz="3600"/>
        </a:p>
      </dgm:t>
    </dgm:pt>
    <dgm:pt modelId="{60952285-C9FB-8445-87C6-E43E7DD25527}">
      <dgm:prSet phldrT="[Text]" custT="1"/>
      <dgm:spPr>
        <a:noFill/>
      </dgm:spPr>
      <dgm:t>
        <a:bodyPr/>
        <a:lstStyle/>
        <a:p>
          <a:pPr algn="ctr"/>
          <a:r>
            <a:rPr lang="en-US" sz="3600" dirty="0" smtClean="0"/>
            <a:t>Simple mask</a:t>
          </a:r>
          <a:endParaRPr lang="en-US" sz="3600" dirty="0"/>
        </a:p>
      </dgm:t>
    </dgm:pt>
    <dgm:pt modelId="{97622C9D-078A-2B43-8AB4-2683D4867A3D}" type="parTrans" cxnId="{40E59C6D-F813-534B-BA04-112A07398490}">
      <dgm:prSet/>
      <dgm:spPr/>
      <dgm:t>
        <a:bodyPr/>
        <a:lstStyle/>
        <a:p>
          <a:pPr algn="ctr"/>
          <a:endParaRPr lang="en-US" sz="3600"/>
        </a:p>
      </dgm:t>
    </dgm:pt>
    <dgm:pt modelId="{CEAB23A9-4E64-844E-8A87-9D0CCEF65CCB}" type="sibTrans" cxnId="{40E59C6D-F813-534B-BA04-112A07398490}">
      <dgm:prSet/>
      <dgm:spPr/>
      <dgm:t>
        <a:bodyPr/>
        <a:lstStyle/>
        <a:p>
          <a:pPr algn="ctr"/>
          <a:endParaRPr lang="en-US" sz="3600"/>
        </a:p>
      </dgm:t>
    </dgm:pt>
    <dgm:pt modelId="{C5966390-A777-B349-AB76-40D2AF4125B8}">
      <dgm:prSet custT="1"/>
      <dgm:spPr>
        <a:noFill/>
      </dgm:spPr>
      <dgm:t>
        <a:bodyPr/>
        <a:lstStyle/>
        <a:p>
          <a:pPr algn="ctr"/>
          <a:r>
            <a:rPr lang="en-US" sz="3600" dirty="0" err="1" smtClean="0"/>
            <a:t>Ventury</a:t>
          </a:r>
          <a:r>
            <a:rPr lang="en-US" sz="3600" dirty="0" smtClean="0"/>
            <a:t> mask </a:t>
          </a:r>
          <a:endParaRPr lang="en-US" sz="3600" dirty="0"/>
        </a:p>
      </dgm:t>
    </dgm:pt>
    <dgm:pt modelId="{D895592D-F8BB-B343-A90F-0B23F394367F}" type="parTrans" cxnId="{968EFA45-52DE-A348-A8CF-1F95C127C527}">
      <dgm:prSet/>
      <dgm:spPr/>
      <dgm:t>
        <a:bodyPr/>
        <a:lstStyle/>
        <a:p>
          <a:pPr algn="ctr"/>
          <a:endParaRPr lang="en-US" sz="3600"/>
        </a:p>
      </dgm:t>
    </dgm:pt>
    <dgm:pt modelId="{64E9BE39-AB71-1A47-9BCD-A4FF44384E25}" type="sibTrans" cxnId="{968EFA45-52DE-A348-A8CF-1F95C127C527}">
      <dgm:prSet/>
      <dgm:spPr/>
      <dgm:t>
        <a:bodyPr/>
        <a:lstStyle/>
        <a:p>
          <a:pPr algn="ctr"/>
          <a:endParaRPr lang="en-US" sz="3600"/>
        </a:p>
      </dgm:t>
    </dgm:pt>
    <dgm:pt modelId="{24921DCF-65F1-BA4D-8880-15C4D697239C}" type="pres">
      <dgm:prSet presAssocID="{029389A7-0C26-2541-9A84-83A6C31EE4B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20E428-1F96-6047-9879-089CE1D525E8}" type="pres">
      <dgm:prSet presAssocID="{41BE717E-1F12-0A4B-9A53-4CF234E9661C}" presName="comp" presStyleCnt="0"/>
      <dgm:spPr/>
    </dgm:pt>
    <dgm:pt modelId="{F0F80934-4463-FF4D-9690-832EF2035B70}" type="pres">
      <dgm:prSet presAssocID="{41BE717E-1F12-0A4B-9A53-4CF234E9661C}" presName="box" presStyleLbl="node1" presStyleIdx="0" presStyleCnt="3"/>
      <dgm:spPr/>
      <dgm:t>
        <a:bodyPr/>
        <a:lstStyle/>
        <a:p>
          <a:endParaRPr lang="en-US"/>
        </a:p>
      </dgm:t>
    </dgm:pt>
    <dgm:pt modelId="{B72FC53C-C1B0-5A40-949A-9C57296599FC}" type="pres">
      <dgm:prSet presAssocID="{41BE717E-1F12-0A4B-9A53-4CF234E9661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90ABCC1-1905-234C-9D3C-0B080FA5DE96}" type="pres">
      <dgm:prSet presAssocID="{41BE717E-1F12-0A4B-9A53-4CF234E9661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CA40F-9051-884A-AB3B-57209A32F28D}" type="pres">
      <dgm:prSet presAssocID="{38F731FF-C173-D34E-8040-FC527183F03D}" presName="spacer" presStyleCnt="0"/>
      <dgm:spPr/>
    </dgm:pt>
    <dgm:pt modelId="{DB648163-F3AC-634A-81BD-DC4827428CB3}" type="pres">
      <dgm:prSet presAssocID="{60952285-C9FB-8445-87C6-E43E7DD25527}" presName="comp" presStyleCnt="0"/>
      <dgm:spPr/>
    </dgm:pt>
    <dgm:pt modelId="{C1D4F0C7-B032-DC42-9D46-0DDAB444E9C9}" type="pres">
      <dgm:prSet presAssocID="{60952285-C9FB-8445-87C6-E43E7DD25527}" presName="box" presStyleLbl="node1" presStyleIdx="1" presStyleCnt="3"/>
      <dgm:spPr/>
      <dgm:t>
        <a:bodyPr/>
        <a:lstStyle/>
        <a:p>
          <a:endParaRPr lang="en-US"/>
        </a:p>
      </dgm:t>
    </dgm:pt>
    <dgm:pt modelId="{FF008A9E-3617-CE4A-9A0F-30CCD0F637AE}" type="pres">
      <dgm:prSet presAssocID="{60952285-C9FB-8445-87C6-E43E7DD2552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D2B8A62-C9FC-B840-81BA-C6FB6B42F580}" type="pres">
      <dgm:prSet presAssocID="{60952285-C9FB-8445-87C6-E43E7DD2552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0F4DE-94D1-4841-8F60-1D1F402FD7EF}" type="pres">
      <dgm:prSet presAssocID="{CEAB23A9-4E64-844E-8A87-9D0CCEF65CCB}" presName="spacer" presStyleCnt="0"/>
      <dgm:spPr/>
    </dgm:pt>
    <dgm:pt modelId="{A6C48A50-7CC1-A74B-9620-3C6D97760FFA}" type="pres">
      <dgm:prSet presAssocID="{C5966390-A777-B349-AB76-40D2AF4125B8}" presName="comp" presStyleCnt="0"/>
      <dgm:spPr/>
    </dgm:pt>
    <dgm:pt modelId="{C5C75D58-F36D-4445-BD1D-7522E040B922}" type="pres">
      <dgm:prSet presAssocID="{C5966390-A777-B349-AB76-40D2AF4125B8}" presName="box" presStyleLbl="node1" presStyleIdx="2" presStyleCnt="3"/>
      <dgm:spPr/>
      <dgm:t>
        <a:bodyPr/>
        <a:lstStyle/>
        <a:p>
          <a:endParaRPr lang="en-US"/>
        </a:p>
      </dgm:t>
    </dgm:pt>
    <dgm:pt modelId="{BF8882B0-0009-5048-BD7B-6764484CD4B6}" type="pres">
      <dgm:prSet presAssocID="{C5966390-A777-B349-AB76-40D2AF4125B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DEBF10D-9CF8-D849-A0BA-964CB68604A4}" type="pres">
      <dgm:prSet presAssocID="{C5966390-A777-B349-AB76-40D2AF4125B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1E4497-5200-B148-88DF-26C2C113223C}" type="presOf" srcId="{C5966390-A777-B349-AB76-40D2AF4125B8}" destId="{4DEBF10D-9CF8-D849-A0BA-964CB68604A4}" srcOrd="1" destOrd="0" presId="urn:microsoft.com/office/officeart/2005/8/layout/vList4#1"/>
    <dgm:cxn modelId="{E51B7F82-81D5-5F45-942B-BE42E5C523D3}" type="presOf" srcId="{60952285-C9FB-8445-87C6-E43E7DD25527}" destId="{C1D4F0C7-B032-DC42-9D46-0DDAB444E9C9}" srcOrd="0" destOrd="0" presId="urn:microsoft.com/office/officeart/2005/8/layout/vList4#1"/>
    <dgm:cxn modelId="{968EFA45-52DE-A348-A8CF-1F95C127C527}" srcId="{029389A7-0C26-2541-9A84-83A6C31EE4BD}" destId="{C5966390-A777-B349-AB76-40D2AF4125B8}" srcOrd="2" destOrd="0" parTransId="{D895592D-F8BB-B343-A90F-0B23F394367F}" sibTransId="{64E9BE39-AB71-1A47-9BCD-A4FF44384E25}"/>
    <dgm:cxn modelId="{FCFC519C-918A-1A48-B58E-4BDABA07DE72}" type="presOf" srcId="{C5966390-A777-B349-AB76-40D2AF4125B8}" destId="{C5C75D58-F36D-4445-BD1D-7522E040B922}" srcOrd="0" destOrd="0" presId="urn:microsoft.com/office/officeart/2005/8/layout/vList4#1"/>
    <dgm:cxn modelId="{2DBF4971-E87C-F140-95ED-24D41A37F59B}" type="presOf" srcId="{41BE717E-1F12-0A4B-9A53-4CF234E9661C}" destId="{F0F80934-4463-FF4D-9690-832EF2035B70}" srcOrd="0" destOrd="0" presId="urn:microsoft.com/office/officeart/2005/8/layout/vList4#1"/>
    <dgm:cxn modelId="{D1514386-9B46-BC4A-9652-1BF01B555803}" srcId="{029389A7-0C26-2541-9A84-83A6C31EE4BD}" destId="{41BE717E-1F12-0A4B-9A53-4CF234E9661C}" srcOrd="0" destOrd="0" parTransId="{589D869E-287E-5D48-A0FD-62B6AC0A985D}" sibTransId="{38F731FF-C173-D34E-8040-FC527183F03D}"/>
    <dgm:cxn modelId="{FACAA7B2-04E7-1C47-9006-89DAD4FA7DA2}" type="presOf" srcId="{60952285-C9FB-8445-87C6-E43E7DD25527}" destId="{7D2B8A62-C9FC-B840-81BA-C6FB6B42F580}" srcOrd="1" destOrd="0" presId="urn:microsoft.com/office/officeart/2005/8/layout/vList4#1"/>
    <dgm:cxn modelId="{40E59C6D-F813-534B-BA04-112A07398490}" srcId="{029389A7-0C26-2541-9A84-83A6C31EE4BD}" destId="{60952285-C9FB-8445-87C6-E43E7DD25527}" srcOrd="1" destOrd="0" parTransId="{97622C9D-078A-2B43-8AB4-2683D4867A3D}" sibTransId="{CEAB23A9-4E64-844E-8A87-9D0CCEF65CCB}"/>
    <dgm:cxn modelId="{714523AB-B623-3D45-B52D-1024D5C3119F}" type="presOf" srcId="{41BE717E-1F12-0A4B-9A53-4CF234E9661C}" destId="{B90ABCC1-1905-234C-9D3C-0B080FA5DE96}" srcOrd="1" destOrd="0" presId="urn:microsoft.com/office/officeart/2005/8/layout/vList4#1"/>
    <dgm:cxn modelId="{D2715468-5381-8443-953E-2131CEE85320}" type="presOf" srcId="{029389A7-0C26-2541-9A84-83A6C31EE4BD}" destId="{24921DCF-65F1-BA4D-8880-15C4D697239C}" srcOrd="0" destOrd="0" presId="urn:microsoft.com/office/officeart/2005/8/layout/vList4#1"/>
    <dgm:cxn modelId="{B75CB781-5271-A044-99F8-A371AC4E0236}" type="presParOf" srcId="{24921DCF-65F1-BA4D-8880-15C4D697239C}" destId="{DB20E428-1F96-6047-9879-089CE1D525E8}" srcOrd="0" destOrd="0" presId="urn:microsoft.com/office/officeart/2005/8/layout/vList4#1"/>
    <dgm:cxn modelId="{BB18D30C-A55D-F945-81AD-F0DB0381A251}" type="presParOf" srcId="{DB20E428-1F96-6047-9879-089CE1D525E8}" destId="{F0F80934-4463-FF4D-9690-832EF2035B70}" srcOrd="0" destOrd="0" presId="urn:microsoft.com/office/officeart/2005/8/layout/vList4#1"/>
    <dgm:cxn modelId="{7188FED5-30A7-DD47-BF55-B8320F6A0564}" type="presParOf" srcId="{DB20E428-1F96-6047-9879-089CE1D525E8}" destId="{B72FC53C-C1B0-5A40-949A-9C57296599FC}" srcOrd="1" destOrd="0" presId="urn:microsoft.com/office/officeart/2005/8/layout/vList4#1"/>
    <dgm:cxn modelId="{8FF68F96-52FC-8C44-95AE-1A41385AD25A}" type="presParOf" srcId="{DB20E428-1F96-6047-9879-089CE1D525E8}" destId="{B90ABCC1-1905-234C-9D3C-0B080FA5DE96}" srcOrd="2" destOrd="0" presId="urn:microsoft.com/office/officeart/2005/8/layout/vList4#1"/>
    <dgm:cxn modelId="{106F794C-0FE0-7C4A-B371-E333FAD002E7}" type="presParOf" srcId="{24921DCF-65F1-BA4D-8880-15C4D697239C}" destId="{14CCA40F-9051-884A-AB3B-57209A32F28D}" srcOrd="1" destOrd="0" presId="urn:microsoft.com/office/officeart/2005/8/layout/vList4#1"/>
    <dgm:cxn modelId="{A7D6A9DC-91D8-1B4F-8C29-8CD1A2A0C5E0}" type="presParOf" srcId="{24921DCF-65F1-BA4D-8880-15C4D697239C}" destId="{DB648163-F3AC-634A-81BD-DC4827428CB3}" srcOrd="2" destOrd="0" presId="urn:microsoft.com/office/officeart/2005/8/layout/vList4#1"/>
    <dgm:cxn modelId="{6D6F09F3-2B39-554F-8EE8-9AE40977101A}" type="presParOf" srcId="{DB648163-F3AC-634A-81BD-DC4827428CB3}" destId="{C1D4F0C7-B032-DC42-9D46-0DDAB444E9C9}" srcOrd="0" destOrd="0" presId="urn:microsoft.com/office/officeart/2005/8/layout/vList4#1"/>
    <dgm:cxn modelId="{87A3A1D7-2194-9B49-BFA7-8DB6A6AF5B89}" type="presParOf" srcId="{DB648163-F3AC-634A-81BD-DC4827428CB3}" destId="{FF008A9E-3617-CE4A-9A0F-30CCD0F637AE}" srcOrd="1" destOrd="0" presId="urn:microsoft.com/office/officeart/2005/8/layout/vList4#1"/>
    <dgm:cxn modelId="{CD7872E3-F6BF-CB4F-AC3D-61BD7F4B4BD6}" type="presParOf" srcId="{DB648163-F3AC-634A-81BD-DC4827428CB3}" destId="{7D2B8A62-C9FC-B840-81BA-C6FB6B42F580}" srcOrd="2" destOrd="0" presId="urn:microsoft.com/office/officeart/2005/8/layout/vList4#1"/>
    <dgm:cxn modelId="{AA0BC5DB-3E34-A94D-95F1-4DB279555FBD}" type="presParOf" srcId="{24921DCF-65F1-BA4D-8880-15C4D697239C}" destId="{6B20F4DE-94D1-4841-8F60-1D1F402FD7EF}" srcOrd="3" destOrd="0" presId="urn:microsoft.com/office/officeart/2005/8/layout/vList4#1"/>
    <dgm:cxn modelId="{59F48E18-5787-3542-9E44-3E822F1D94E0}" type="presParOf" srcId="{24921DCF-65F1-BA4D-8880-15C4D697239C}" destId="{A6C48A50-7CC1-A74B-9620-3C6D97760FFA}" srcOrd="4" destOrd="0" presId="urn:microsoft.com/office/officeart/2005/8/layout/vList4#1"/>
    <dgm:cxn modelId="{AAAE4207-F51F-9C47-A9EA-BED5ECA50352}" type="presParOf" srcId="{A6C48A50-7CC1-A74B-9620-3C6D97760FFA}" destId="{C5C75D58-F36D-4445-BD1D-7522E040B922}" srcOrd="0" destOrd="0" presId="urn:microsoft.com/office/officeart/2005/8/layout/vList4#1"/>
    <dgm:cxn modelId="{D0A202DF-E83E-1F43-8F04-143800A0C853}" type="presParOf" srcId="{A6C48A50-7CC1-A74B-9620-3C6D97760FFA}" destId="{BF8882B0-0009-5048-BD7B-6764484CD4B6}" srcOrd="1" destOrd="0" presId="urn:microsoft.com/office/officeart/2005/8/layout/vList4#1"/>
    <dgm:cxn modelId="{171099F3-7F5D-7A4B-A61C-5CC9E4C17251}" type="presParOf" srcId="{A6C48A50-7CC1-A74B-9620-3C6D97760FFA}" destId="{4DEBF10D-9CF8-D849-A0BA-964CB68604A4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65107-A309-A040-B87D-C195FD308ECF}">
      <dsp:nvSpPr>
        <dsp:cNvPr id="0" name=""/>
        <dsp:cNvSpPr/>
      </dsp:nvSpPr>
      <dsp:spPr>
        <a:xfrm>
          <a:off x="3323496" y="2324831"/>
          <a:ext cx="2219285" cy="2219285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cap="none" spc="0" dirty="0" err="1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rPr>
            <a:t>Serangan</a:t>
          </a:r>
          <a:r>
            <a:rPr lang="en-US" sz="2800" b="1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rPr>
            <a:t> </a:t>
          </a:r>
          <a:r>
            <a:rPr lang="en-US" sz="2800" b="1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rPr>
            <a:t>asma</a:t>
          </a:r>
          <a:endParaRPr lang="en-US" sz="2800" b="1" kern="1200" dirty="0">
            <a:ln>
              <a:solidFill>
                <a:schemeClr val="tx1"/>
              </a:solidFill>
            </a:ln>
            <a:solidFill>
              <a:schemeClr val="tx1"/>
            </a:solidFill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a:endParaRPr>
        </a:p>
      </dsp:txBody>
      <dsp:txXfrm>
        <a:off x="3648503" y="2649838"/>
        <a:ext cx="1569271" cy="1569271"/>
      </dsp:txXfrm>
    </dsp:sp>
    <dsp:sp modelId="{50EDA494-DE7E-D64D-89FC-1A8A7A03FD77}">
      <dsp:nvSpPr>
        <dsp:cNvPr id="0" name=""/>
        <dsp:cNvSpPr/>
      </dsp:nvSpPr>
      <dsp:spPr>
        <a:xfrm rot="11588814">
          <a:off x="1239853" y="2608803"/>
          <a:ext cx="2024516" cy="6324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50000">
              <a:schemeClr val="accent2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E0DDB-7E6D-254D-9952-7DA76FE5C779}">
      <dsp:nvSpPr>
        <dsp:cNvPr id="0" name=""/>
        <dsp:cNvSpPr/>
      </dsp:nvSpPr>
      <dsp:spPr>
        <a:xfrm>
          <a:off x="205783" y="1532092"/>
          <a:ext cx="2121202" cy="2325444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bg1"/>
              </a:solidFill>
            </a:rPr>
            <a:t>Alergen</a:t>
          </a:r>
          <a:endParaRPr lang="en-US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chemeClr val="bg1"/>
              </a:solidFill>
            </a:rPr>
            <a:t>Debu</a:t>
          </a:r>
          <a:r>
            <a:rPr lang="en-US" sz="1800" b="1" kern="1200" dirty="0" smtClean="0">
              <a:solidFill>
                <a:schemeClr val="bg1"/>
              </a:solidFill>
            </a:rPr>
            <a:t>, </a:t>
          </a:r>
          <a:r>
            <a:rPr lang="en-US" sz="1800" b="1" kern="1200" dirty="0" err="1" smtClean="0">
              <a:solidFill>
                <a:schemeClr val="bg1"/>
              </a:solidFill>
            </a:rPr>
            <a:t>spora</a:t>
          </a:r>
          <a:r>
            <a:rPr lang="en-US" sz="1800" b="1" kern="1200" dirty="0" smtClean="0">
              <a:solidFill>
                <a:schemeClr val="bg1"/>
              </a:solidFill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</a:rPr>
            <a:t>jamur</a:t>
          </a:r>
          <a:r>
            <a:rPr lang="en-US" sz="1800" b="1" kern="1200" dirty="0" smtClean="0">
              <a:solidFill>
                <a:schemeClr val="bg1"/>
              </a:solidFill>
            </a:rPr>
            <a:t>, </a:t>
          </a:r>
          <a:r>
            <a:rPr lang="en-US" sz="1800" b="1" kern="1200" dirty="0" err="1" smtClean="0">
              <a:solidFill>
                <a:schemeClr val="bg1"/>
              </a:solidFill>
            </a:rPr>
            <a:t>kecoa</a:t>
          </a:r>
          <a:r>
            <a:rPr lang="en-US" sz="1800" b="1" kern="1200" dirty="0" smtClean="0">
              <a:solidFill>
                <a:schemeClr val="bg1"/>
              </a:solidFill>
            </a:rPr>
            <a:t>, </a:t>
          </a:r>
          <a:r>
            <a:rPr lang="en-US" sz="1800" b="1" kern="1200" dirty="0" err="1" smtClean="0">
              <a:solidFill>
                <a:schemeClr val="bg1"/>
              </a:solidFill>
            </a:rPr>
            <a:t>serbuk</a:t>
          </a:r>
          <a:r>
            <a:rPr lang="en-US" sz="1800" b="1" kern="1200" dirty="0" smtClean="0">
              <a:solidFill>
                <a:schemeClr val="bg1"/>
              </a:solidFill>
            </a:rPr>
            <a:t> sari, </a:t>
          </a:r>
          <a:r>
            <a:rPr lang="en-US" sz="1800" b="1" kern="1200" dirty="0" err="1" smtClean="0">
              <a:solidFill>
                <a:schemeClr val="bg1"/>
              </a:solidFill>
            </a:rPr>
            <a:t>polusi</a:t>
          </a:r>
          <a:r>
            <a:rPr lang="en-US" sz="1800" b="1" kern="1200" dirty="0" smtClean="0">
              <a:solidFill>
                <a:schemeClr val="bg1"/>
              </a:solidFill>
            </a:rPr>
            <a:t> </a:t>
          </a:r>
          <a:r>
            <a:rPr lang="en-US" sz="1800" b="1" i="1" kern="1200" dirty="0" smtClean="0">
              <a:solidFill>
                <a:schemeClr val="bg1"/>
              </a:solidFill>
            </a:rPr>
            <a:t>indoor </a:t>
          </a:r>
          <a:r>
            <a:rPr lang="en-US" sz="1800" b="1" kern="1200" dirty="0" err="1" smtClean="0">
              <a:solidFill>
                <a:schemeClr val="bg1"/>
              </a:solidFill>
            </a:rPr>
            <a:t>dan</a:t>
          </a:r>
          <a:r>
            <a:rPr lang="en-US" sz="1800" b="1" kern="1200" dirty="0" smtClean="0">
              <a:solidFill>
                <a:schemeClr val="bg1"/>
              </a:solidFill>
            </a:rPr>
            <a:t> </a:t>
          </a:r>
          <a:r>
            <a:rPr lang="en-US" sz="1800" b="1" i="1" kern="1200" dirty="0" smtClean="0">
              <a:solidFill>
                <a:schemeClr val="bg1"/>
              </a:solidFill>
            </a:rPr>
            <a:t>outdoor</a:t>
          </a:r>
          <a:r>
            <a:rPr lang="en-US" sz="1800" b="1" kern="1200" dirty="0" smtClean="0">
              <a:solidFill>
                <a:schemeClr val="bg1"/>
              </a:solidFill>
            </a:rPr>
            <a:t>, </a:t>
          </a:r>
          <a:r>
            <a:rPr lang="en-US" sz="1800" b="1" kern="1200" dirty="0" err="1" smtClean="0">
              <a:solidFill>
                <a:schemeClr val="bg1"/>
              </a:solidFill>
            </a:rPr>
            <a:t>zat</a:t>
          </a:r>
          <a:r>
            <a:rPr lang="en-US" sz="1800" b="1" kern="1200" dirty="0" smtClean="0">
              <a:solidFill>
                <a:schemeClr val="bg1"/>
              </a:solidFill>
            </a:rPr>
            <a:t>  </a:t>
          </a:r>
          <a:r>
            <a:rPr lang="en-US" sz="1800" b="1" kern="1200" dirty="0" err="1" smtClean="0">
              <a:solidFill>
                <a:schemeClr val="bg1"/>
              </a:solidFill>
            </a:rPr>
            <a:t>iritan</a:t>
          </a:r>
          <a:r>
            <a:rPr lang="en-US" sz="1800" b="1" kern="1200" dirty="0" smtClean="0">
              <a:solidFill>
                <a:schemeClr val="bg1"/>
              </a:solidFill>
            </a:rPr>
            <a:t> (</a:t>
          </a:r>
          <a:r>
            <a:rPr lang="en-US" sz="1800" b="1" kern="1200" dirty="0" err="1" smtClean="0">
              <a:solidFill>
                <a:schemeClr val="bg1"/>
              </a:solidFill>
            </a:rPr>
            <a:t>rokok</a:t>
          </a:r>
          <a:r>
            <a:rPr lang="en-US" sz="1800" b="1" kern="1200" dirty="0" smtClean="0">
              <a:solidFill>
                <a:schemeClr val="bg1"/>
              </a:solidFill>
            </a:rPr>
            <a:t>, </a:t>
          </a:r>
          <a:r>
            <a:rPr lang="en-US" sz="1800" b="1" kern="1200" dirty="0" err="1" smtClean="0">
              <a:solidFill>
                <a:schemeClr val="bg1"/>
              </a:solidFill>
            </a:rPr>
            <a:t>parfum</a:t>
          </a:r>
          <a:r>
            <a:rPr lang="en-US" sz="1800" b="1" kern="1200" dirty="0" smtClean="0">
              <a:solidFill>
                <a:schemeClr val="bg1"/>
              </a:solidFill>
            </a:rPr>
            <a:t>, </a:t>
          </a:r>
          <a:r>
            <a:rPr lang="en-US" sz="1800" b="1" kern="1200" dirty="0" err="1" smtClean="0">
              <a:solidFill>
                <a:schemeClr val="bg1"/>
              </a:solidFill>
            </a:rPr>
            <a:t>bahan</a:t>
          </a:r>
          <a:r>
            <a:rPr lang="en-US" sz="1800" b="1" kern="1200" dirty="0" smtClean="0">
              <a:solidFill>
                <a:schemeClr val="bg1"/>
              </a:solidFill>
            </a:rPr>
            <a:t> </a:t>
          </a:r>
          <a:r>
            <a:rPr lang="en-US" sz="1800" b="1" kern="1200" dirty="0" err="1" smtClean="0">
              <a:solidFill>
                <a:schemeClr val="bg1"/>
              </a:solidFill>
            </a:rPr>
            <a:t>pencuci</a:t>
          </a:r>
          <a:r>
            <a:rPr lang="en-US" sz="1800" b="1" kern="1200" dirty="0" smtClean="0">
              <a:solidFill>
                <a:schemeClr val="bg1"/>
              </a:solidFill>
            </a:rPr>
            <a:t>)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267911" y="1594220"/>
        <a:ext cx="1996946" cy="2201188"/>
      </dsp:txXfrm>
    </dsp:sp>
    <dsp:sp modelId="{8662A4FE-36A5-3646-A4E7-96325C71FD6F}">
      <dsp:nvSpPr>
        <dsp:cNvPr id="0" name=""/>
        <dsp:cNvSpPr/>
      </dsp:nvSpPr>
      <dsp:spPr>
        <a:xfrm rot="15026646">
          <a:off x="2997861" y="1257871"/>
          <a:ext cx="1548896" cy="6324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50000">
              <a:schemeClr val="accent3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E5BDE5-6AC6-6A40-92AF-FC4EE4B9AA3E}">
      <dsp:nvSpPr>
        <dsp:cNvPr id="0" name=""/>
        <dsp:cNvSpPr/>
      </dsp:nvSpPr>
      <dsp:spPr>
        <a:xfrm>
          <a:off x="2458920" y="1016"/>
          <a:ext cx="2108321" cy="168665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/>
              </a:solidFill>
            </a:rPr>
            <a:t>Faktor</a:t>
          </a:r>
          <a:r>
            <a:rPr lang="en-US" sz="2800" b="1" kern="1200" dirty="0" smtClean="0">
              <a:solidFill>
                <a:schemeClr val="bg1"/>
              </a:solidFill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</a:rPr>
            <a:t>fisik</a:t>
          </a:r>
          <a:endParaRPr lang="en-US" sz="2800" b="1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>
              <a:solidFill>
                <a:schemeClr val="bg1"/>
              </a:solidFill>
            </a:rPr>
            <a:t>Udara</a:t>
          </a:r>
          <a:r>
            <a:rPr lang="en-US" sz="2000" b="1" kern="1200" dirty="0" smtClean="0">
              <a:solidFill>
                <a:schemeClr val="bg1"/>
              </a:solidFill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</a:rPr>
            <a:t>dingin</a:t>
          </a:r>
          <a:endParaRPr lang="en-US" sz="2000" b="1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>
              <a:solidFill>
                <a:schemeClr val="bg1"/>
              </a:solidFill>
            </a:rPr>
            <a:t>Latihan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508320" y="50416"/>
        <a:ext cx="2009521" cy="1587856"/>
      </dsp:txXfrm>
    </dsp:sp>
    <dsp:sp modelId="{B5193A4F-0F88-CC40-950B-134447CB2443}">
      <dsp:nvSpPr>
        <dsp:cNvPr id="0" name=""/>
        <dsp:cNvSpPr/>
      </dsp:nvSpPr>
      <dsp:spPr>
        <a:xfrm rot="18333096">
          <a:off x="4734478" y="1325350"/>
          <a:ext cx="1959888" cy="6324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50000">
              <a:schemeClr val="tx2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5A2E62-3C85-B941-B230-7740EBEF3484}">
      <dsp:nvSpPr>
        <dsp:cNvPr id="0" name=""/>
        <dsp:cNvSpPr/>
      </dsp:nvSpPr>
      <dsp:spPr>
        <a:xfrm>
          <a:off x="4775356" y="994"/>
          <a:ext cx="3017682" cy="1686656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bg1"/>
              </a:solidFill>
            </a:rPr>
            <a:t>Faktor</a:t>
          </a:r>
          <a:r>
            <a:rPr lang="en-US" sz="2400" b="1" kern="1200" dirty="0" smtClean="0">
              <a:solidFill>
                <a:schemeClr val="bg1"/>
              </a:solidFill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</a:rPr>
            <a:t>fisiologis</a:t>
          </a:r>
          <a:endParaRPr lang="en-US" sz="24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chemeClr val="bg1"/>
              </a:solidFill>
            </a:rPr>
            <a:t>Stres</a:t>
          </a:r>
          <a:endParaRPr lang="en-US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solidFill>
                <a:schemeClr val="bg1"/>
              </a:solidFill>
            </a:rPr>
            <a:t>GERD</a:t>
          </a:r>
          <a:endParaRPr lang="en-US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chemeClr val="bg1"/>
              </a:solidFill>
            </a:rPr>
            <a:t>Infeksi</a:t>
          </a:r>
          <a:r>
            <a:rPr lang="en-US" sz="1800" b="1" kern="1200" dirty="0" smtClean="0">
              <a:solidFill>
                <a:schemeClr val="bg1"/>
              </a:solidFill>
            </a:rPr>
            <a:t> virus/</a:t>
          </a:r>
          <a:r>
            <a:rPr lang="en-US" sz="2000" b="1" kern="1200" dirty="0" smtClean="0">
              <a:solidFill>
                <a:srgbClr val="FF0000"/>
              </a:solidFill>
            </a:rPr>
            <a:t>BAKTERI</a:t>
          </a:r>
          <a:endParaRPr lang="en-US" sz="2000" b="1" kern="1200" dirty="0">
            <a:solidFill>
              <a:srgbClr val="FF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chemeClr val="bg1"/>
              </a:solidFill>
            </a:rPr>
            <a:t>Rinitis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4824756" y="50394"/>
        <a:ext cx="2918882" cy="1587856"/>
      </dsp:txXfrm>
    </dsp:sp>
    <dsp:sp modelId="{F8E3D780-6C8C-1846-BDF3-19F573BF7018}">
      <dsp:nvSpPr>
        <dsp:cNvPr id="0" name=""/>
        <dsp:cNvSpPr/>
      </dsp:nvSpPr>
      <dsp:spPr>
        <a:xfrm rot="20700000">
          <a:off x="5569701" y="2592347"/>
          <a:ext cx="1652089" cy="6324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50000">
              <a:schemeClr val="accent6">
                <a:lumMod val="60000"/>
                <a:lumOff val="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</a:gra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7431E7-651A-2848-BF70-79B415C33525}">
      <dsp:nvSpPr>
        <dsp:cNvPr id="0" name=""/>
        <dsp:cNvSpPr/>
      </dsp:nvSpPr>
      <dsp:spPr>
        <a:xfrm>
          <a:off x="6139484" y="1851470"/>
          <a:ext cx="2108321" cy="168665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bg1"/>
              </a:solidFill>
            </a:rPr>
            <a:t>Farmakologi</a:t>
          </a:r>
          <a:r>
            <a:rPr lang="en-US" sz="2400" b="1" kern="1200" dirty="0" smtClean="0">
              <a:solidFill>
                <a:schemeClr val="bg1"/>
              </a:solidFill>
            </a:rPr>
            <a:t> (beta </a:t>
          </a:r>
          <a:r>
            <a:rPr lang="en-US" sz="2400" b="1" kern="1200" dirty="0" err="1" smtClean="0">
              <a:solidFill>
                <a:schemeClr val="bg1"/>
              </a:solidFill>
            </a:rPr>
            <a:t>bloker</a:t>
          </a:r>
          <a:r>
            <a:rPr lang="en-US" sz="2400" b="1" kern="1200" dirty="0" smtClean="0">
              <a:solidFill>
                <a:schemeClr val="bg1"/>
              </a:solidFill>
            </a:rPr>
            <a:t>)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6188884" y="1900870"/>
        <a:ext cx="2009521" cy="1587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02722-E520-DF46-9F35-900A377243A6}">
      <dsp:nvSpPr>
        <dsp:cNvPr id="0" name=""/>
        <dsp:cNvSpPr/>
      </dsp:nvSpPr>
      <dsp:spPr>
        <a:xfrm>
          <a:off x="0" y="0"/>
          <a:ext cx="8839200" cy="20916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41D8C-0CC7-FA46-B22F-F0E1F689E6E6}">
      <dsp:nvSpPr>
        <dsp:cNvPr id="0" name=""/>
        <dsp:cNvSpPr/>
      </dsp:nvSpPr>
      <dsp:spPr>
        <a:xfrm>
          <a:off x="268015" y="278892"/>
          <a:ext cx="1537623" cy="1533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B54D97-1649-544D-B51E-57F4EA020BF0}">
      <dsp:nvSpPr>
        <dsp:cNvPr id="0" name=""/>
        <dsp:cNvSpPr/>
      </dsp:nvSpPr>
      <dsp:spPr>
        <a:xfrm rot="10800000">
          <a:off x="268015" y="2091689"/>
          <a:ext cx="1537623" cy="25565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Symptoms/history of illness</a:t>
          </a:r>
          <a:endParaRPr lang="en-US" sz="1300" b="1" kern="1200" dirty="0">
            <a:solidFill>
              <a:schemeClr val="bg1"/>
            </a:solidFill>
          </a:endParaRPr>
        </a:p>
      </dsp:txBody>
      <dsp:txXfrm rot="10800000">
        <a:off x="315302" y="2091689"/>
        <a:ext cx="1443049" cy="2509223"/>
      </dsp:txXfrm>
    </dsp:sp>
    <dsp:sp modelId="{83E256C8-87FB-714D-B2AA-097FCD4BFE71}">
      <dsp:nvSpPr>
        <dsp:cNvPr id="0" name=""/>
        <dsp:cNvSpPr/>
      </dsp:nvSpPr>
      <dsp:spPr>
        <a:xfrm>
          <a:off x="1959402" y="278892"/>
          <a:ext cx="1537623" cy="1533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A45733-06A0-A548-859D-478EDF49A334}">
      <dsp:nvSpPr>
        <dsp:cNvPr id="0" name=""/>
        <dsp:cNvSpPr/>
      </dsp:nvSpPr>
      <dsp:spPr>
        <a:xfrm rot="10800000">
          <a:off x="1959402" y="2091689"/>
          <a:ext cx="1537623" cy="25565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Physical examination</a:t>
          </a:r>
          <a:endParaRPr lang="en-US" sz="1300" b="1" kern="1200" dirty="0">
            <a:solidFill>
              <a:schemeClr val="bg1"/>
            </a:solidFill>
          </a:endParaRPr>
        </a:p>
      </dsp:txBody>
      <dsp:txXfrm rot="10800000">
        <a:off x="2006689" y="2091689"/>
        <a:ext cx="1443049" cy="2509223"/>
      </dsp:txXfrm>
    </dsp:sp>
    <dsp:sp modelId="{6B5BF85A-AC03-FD48-8B4A-1B41AD3C0252}">
      <dsp:nvSpPr>
        <dsp:cNvPr id="0" name=""/>
        <dsp:cNvSpPr/>
      </dsp:nvSpPr>
      <dsp:spPr>
        <a:xfrm>
          <a:off x="3650788" y="278892"/>
          <a:ext cx="1537623" cy="1533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0D82BF-EC11-E249-9E86-96141B2C429B}">
      <dsp:nvSpPr>
        <dsp:cNvPr id="0" name=""/>
        <dsp:cNvSpPr/>
      </dsp:nvSpPr>
      <dsp:spPr>
        <a:xfrm rot="10800000">
          <a:off x="3650788" y="2091689"/>
          <a:ext cx="1537623" cy="25565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Lung function test</a:t>
          </a:r>
          <a:endParaRPr lang="en-US" sz="1300" b="1" kern="1200" dirty="0">
            <a:solidFill>
              <a:schemeClr val="bg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kern="1200" dirty="0" smtClean="0">
              <a:solidFill>
                <a:schemeClr val="bg1"/>
              </a:solidFill>
            </a:rPr>
            <a:t>Peak expiratory flow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kern="1200" dirty="0" err="1" smtClean="0">
              <a:solidFill>
                <a:schemeClr val="bg1"/>
              </a:solidFill>
            </a:rPr>
            <a:t>Spirometry</a:t>
          </a:r>
          <a:endParaRPr lang="en-US" sz="1000" b="1" kern="1200" dirty="0" smtClean="0">
            <a:solidFill>
              <a:schemeClr val="bg1"/>
            </a:solidFill>
          </a:endParaRPr>
        </a:p>
      </dsp:txBody>
      <dsp:txXfrm rot="10800000">
        <a:off x="3698075" y="2091689"/>
        <a:ext cx="1443049" cy="2509223"/>
      </dsp:txXfrm>
    </dsp:sp>
    <dsp:sp modelId="{3E334A73-63B4-7C4E-ACD1-F1627EF3987A}">
      <dsp:nvSpPr>
        <dsp:cNvPr id="0" name=""/>
        <dsp:cNvSpPr/>
      </dsp:nvSpPr>
      <dsp:spPr>
        <a:xfrm>
          <a:off x="5342174" y="278892"/>
          <a:ext cx="1537623" cy="1533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546E7B-B36E-AD43-AD77-DF8E7F23895F}">
      <dsp:nvSpPr>
        <dsp:cNvPr id="0" name=""/>
        <dsp:cNvSpPr/>
      </dsp:nvSpPr>
      <dsp:spPr>
        <a:xfrm rot="10800000">
          <a:off x="5342174" y="2091689"/>
          <a:ext cx="1537623" cy="25565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Chest X-ray</a:t>
          </a:r>
        </a:p>
      </dsp:txBody>
      <dsp:txXfrm rot="10800000">
        <a:off x="5389461" y="2091689"/>
        <a:ext cx="1443049" cy="2509223"/>
      </dsp:txXfrm>
    </dsp:sp>
    <dsp:sp modelId="{EE6105AF-4968-A849-B283-D53A4AABD9EA}">
      <dsp:nvSpPr>
        <dsp:cNvPr id="0" name=""/>
        <dsp:cNvSpPr/>
      </dsp:nvSpPr>
      <dsp:spPr>
        <a:xfrm>
          <a:off x="7033560" y="278892"/>
          <a:ext cx="1537623" cy="1533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E436F6-C5D9-D842-A69D-76E19659C7BA}">
      <dsp:nvSpPr>
        <dsp:cNvPr id="0" name=""/>
        <dsp:cNvSpPr/>
      </dsp:nvSpPr>
      <dsp:spPr>
        <a:xfrm rot="10800000">
          <a:off x="7033560" y="2091689"/>
          <a:ext cx="1537623" cy="25565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Level of asthma control</a:t>
          </a:r>
        </a:p>
      </dsp:txBody>
      <dsp:txXfrm rot="10800000">
        <a:off x="7080847" y="2091689"/>
        <a:ext cx="1443049" cy="25092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08AB5-6EE7-4944-A248-D70370EC362E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E68C9-4103-FD43-BA02-8219196E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2FDAAB-A328-2F43-AEDC-2AD4A69B179E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FF7DE0-56F1-5248-AB8B-F5153036CDA1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B43C28-0F43-F545-ABDD-41A10421B984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974F7E-6077-1A4F-9D44-A10AE9D929B5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39E42F-AB77-2A41-808E-85FE2E0AA4E8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1271D4-7F5D-284D-B69F-F21051A0E8B1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19DB7-26E7-5C49-B33F-DE1E6A6898A8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88B3FE-F767-7049-B7A9-1BB108DEC154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9514F8-0675-504B-90F7-C8E900F54EC2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21226911">
            <a:off x="4944943" y="3620297"/>
            <a:ext cx="3474720" cy="230732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16C2-AE4D-3D4D-8E4C-500CC3B9391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A7EB0-EA76-DC4A-B030-267655FE81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4094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 rtlCol="0" anchor="t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 anchor="t"/>
          <a:lstStyle>
            <a:lvl1pPr>
              <a:defRPr>
                <a:latin typeface="Arial" charset="0"/>
              </a:defRPr>
            </a:lvl1pPr>
          </a:lstStyle>
          <a:p>
            <a:fld id="{B188C8D2-90C1-5243-9A1A-8C308CB9CE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853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F47D8FE-F229-FD42-B79D-6D19F305576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7088AC0-2F39-2549-8E14-AEE32FF6682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4" r:id="rId12"/>
    <p:sldLayoutId id="2147483735" r:id="rId13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681420" y="3579812"/>
            <a:ext cx="7813294" cy="167322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YULIATI.,</a:t>
            </a:r>
            <a:r>
              <a:rPr lang="en-US" sz="2400" b="1" dirty="0" err="1" smtClean="0">
                <a:solidFill>
                  <a:schemeClr val="tx1"/>
                </a:solidFill>
              </a:rPr>
              <a:t>SKp</a:t>
            </a:r>
            <a:r>
              <a:rPr lang="en-US" sz="2400" b="1" dirty="0" smtClean="0">
                <a:solidFill>
                  <a:schemeClr val="tx1"/>
                </a:solidFill>
              </a:rPr>
              <a:t>.,MM.,</a:t>
            </a:r>
            <a:r>
              <a:rPr lang="en-US" sz="2400" b="1" dirty="0" err="1" smtClean="0">
                <a:solidFill>
                  <a:schemeClr val="tx1"/>
                </a:solidFill>
              </a:rPr>
              <a:t>M.Kep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31" y="1600200"/>
            <a:ext cx="8793669" cy="990600"/>
          </a:xfrm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altLang="ja-JP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ASMA</a:t>
            </a:r>
            <a:endParaRPr lang="en-US" altLang="ja-JP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ＭＳ Ｐゴシック" charset="0"/>
            </a:endParaRPr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681419" y="5508400"/>
            <a:ext cx="781329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811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LABORATORIUM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153400" cy="495533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ja-JP" altLang="en-US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 err="1" smtClean="0">
                <a:solidFill>
                  <a:srgbClr val="FFFFFF"/>
                </a:solidFill>
                <a:latin typeface="Arial"/>
                <a:cs typeface="Arial"/>
              </a:rPr>
              <a:t>Darah</a:t>
            </a:r>
            <a:r>
              <a:rPr lang="en-US" altLang="ja-JP" sz="3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 err="1">
                <a:solidFill>
                  <a:srgbClr val="FFFFFF"/>
                </a:solidFill>
                <a:latin typeface="Arial"/>
                <a:cs typeface="Arial"/>
              </a:rPr>
              <a:t>rutin</a:t>
            </a: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 </a:t>
            </a: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altLang="ja-JP" sz="3000" dirty="0" err="1" smtClean="0">
                <a:solidFill>
                  <a:srgbClr val="FFFFFF"/>
                </a:solidFill>
                <a:latin typeface="Arial"/>
                <a:cs typeface="Arial"/>
              </a:rPr>
              <a:t>osinofilia</a:t>
            </a:r>
            <a:r>
              <a:rPr lang="en-US" altLang="ja-JP" sz="3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altLang="ja-JP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 smtClean="0">
                <a:solidFill>
                  <a:srgbClr val="FFFFFF"/>
                </a:solidFill>
                <a:latin typeface="Arial"/>
                <a:cs typeface="Arial"/>
              </a:rPr>
              <a:t>Sputum </a:t>
            </a: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 </a:t>
            </a:r>
            <a:r>
              <a:rPr lang="en-US" altLang="ja-JP" sz="3000" dirty="0" err="1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eosinofil</a:t>
            </a:r>
            <a:endParaRPr lang="en-US" altLang="ja-JP" sz="3000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en-US" altLang="ja-JP" sz="3000" dirty="0" smtClean="0">
                <a:solidFill>
                  <a:srgbClr val="FFFFFF"/>
                </a:solidFill>
                <a:latin typeface="Arial"/>
                <a:cs typeface="Arial"/>
              </a:rPr>
              <a:t> Serum </a:t>
            </a: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 </a:t>
            </a:r>
            <a:r>
              <a:rPr lang="en-US" altLang="ja-JP" sz="3000" dirty="0" err="1">
                <a:solidFill>
                  <a:srgbClr val="FFFFFF"/>
                </a:solidFill>
                <a:latin typeface="Arial"/>
                <a:cs typeface="Arial"/>
              </a:rPr>
              <a:t>IgE</a:t>
            </a: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 err="1">
                <a:solidFill>
                  <a:srgbClr val="FFFFFF"/>
                </a:solidFill>
                <a:latin typeface="Arial"/>
                <a:cs typeface="Arial"/>
              </a:rPr>
              <a:t>spesifik</a:t>
            </a:r>
            <a:endParaRPr lang="en-US" altLang="ja-JP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 err="1" smtClean="0">
                <a:solidFill>
                  <a:srgbClr val="FFFFFF"/>
                </a:solidFill>
                <a:latin typeface="Arial"/>
                <a:cs typeface="Arial"/>
              </a:rPr>
              <a:t>Uji</a:t>
            </a:r>
            <a:r>
              <a:rPr lang="en-US" altLang="ja-JP" sz="3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000" dirty="0" err="1">
                <a:solidFill>
                  <a:srgbClr val="FFFFFF"/>
                </a:solidFill>
                <a:latin typeface="Arial"/>
                <a:cs typeface="Arial"/>
              </a:rPr>
              <a:t>kulit</a:t>
            </a: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None/>
            </a:pPr>
            <a:r>
              <a:rPr lang="en-US" altLang="ja-JP" sz="3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89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UJI KULIT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66FF33"/>
              </a:buClr>
              <a:buFont typeface="Wingdings 2" charset="0"/>
              <a:buChar char="ª"/>
            </a:pPr>
            <a:r>
              <a:rPr lang="ja-JP" alt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Prick 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test </a:t>
            </a: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 2" charset="0"/>
              <a:buChar char="ª"/>
            </a:pP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 smtClean="0">
                <a:solidFill>
                  <a:srgbClr val="FFFFFF"/>
                </a:solidFill>
                <a:latin typeface="Arial"/>
                <a:cs typeface="Arial"/>
              </a:rPr>
              <a:t>Menentukan</a:t>
            </a:r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>
                <a:solidFill>
                  <a:srgbClr val="FFFFFF"/>
                </a:solidFill>
                <a:latin typeface="Arial"/>
                <a:cs typeface="Arial"/>
              </a:rPr>
              <a:t>faktor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>
                <a:solidFill>
                  <a:srgbClr val="FFFFFF"/>
                </a:solidFill>
                <a:latin typeface="Arial"/>
                <a:cs typeface="Arial"/>
              </a:rPr>
              <a:t>atopi</a:t>
            </a:r>
            <a:endParaRPr lang="en-US" altLang="ja-JP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 2" charset="0"/>
              <a:buChar char="ª"/>
            </a:pP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 smtClean="0">
                <a:solidFill>
                  <a:srgbClr val="FFFFFF"/>
                </a:solidFill>
                <a:latin typeface="Arial"/>
                <a:cs typeface="Arial"/>
              </a:rPr>
              <a:t>Tidak</a:t>
            </a:r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>
                <a:solidFill>
                  <a:srgbClr val="FFFFFF"/>
                </a:solidFill>
                <a:latin typeface="Arial"/>
                <a:cs typeface="Arial"/>
              </a:rPr>
              <a:t>berkorelasi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 smtClean="0">
                <a:solidFill>
                  <a:srgbClr val="FFFFFF"/>
                </a:solidFill>
                <a:latin typeface="Arial"/>
                <a:cs typeface="Arial"/>
              </a:rPr>
              <a:t>dengan</a:t>
            </a:r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 smtClean="0">
                <a:solidFill>
                  <a:srgbClr val="FFFFFF"/>
                </a:solidFill>
                <a:latin typeface="Arial"/>
                <a:cs typeface="Arial"/>
              </a:rPr>
              <a:t>pencetus</a:t>
            </a:r>
            <a:r>
              <a:rPr lang="en-US" altLang="ja-JP" sz="3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3200" dirty="0" err="1">
                <a:solidFill>
                  <a:srgbClr val="FFFFFF"/>
                </a:solidFill>
                <a:latin typeface="Arial"/>
                <a:cs typeface="Arial"/>
              </a:rPr>
              <a:t>asma</a:t>
            </a:r>
            <a:r>
              <a:rPr lang="en-US" altLang="ja-JP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13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RADIOLOGI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23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ja-JP" altLang="en-US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Umumnya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normal</a:t>
            </a:r>
          </a:p>
          <a:p>
            <a:pPr>
              <a:lnSpc>
                <a:spcPct val="23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Hiperinflasi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paru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2" name="Picture 1" descr="IMG_05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3333" b="18173"/>
          <a:stretch/>
        </p:blipFill>
        <p:spPr>
          <a:xfrm>
            <a:off x="4754365" y="1880153"/>
            <a:ext cx="4168066" cy="470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38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PEMERIKSAAN FAAL PARU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240000"/>
              </a:lnSpc>
              <a:buClr>
                <a:srgbClr val="66FF33"/>
              </a:buClr>
              <a:buSzPct val="90000"/>
              <a:buFont typeface="Wingdings" charset="2"/>
              <a:buChar char="v"/>
            </a:pPr>
            <a:r>
              <a:rPr lang="en-US" altLang="ja-JP" sz="32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Arus</a:t>
            </a:r>
            <a:r>
              <a:rPr lang="en-US" altLang="ja-JP" sz="32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32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puncak</a:t>
            </a:r>
            <a:r>
              <a:rPr lang="en-US" altLang="ja-JP" sz="32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32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ekspirasi</a:t>
            </a:r>
            <a:endParaRPr lang="en-US" altLang="ja-JP" sz="3200" dirty="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240000"/>
              </a:lnSpc>
              <a:buClr>
                <a:srgbClr val="66FF33"/>
              </a:buClr>
              <a:buSzPct val="90000"/>
              <a:buFont typeface="Wingdings" charset="2"/>
              <a:buChar char="v"/>
            </a:pPr>
            <a:r>
              <a:rPr lang="en-US" altLang="ja-JP" sz="32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Spirometri</a:t>
            </a:r>
            <a:endParaRPr lang="en-US" altLang="ja-JP" sz="32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240000"/>
              </a:lnSpc>
              <a:buClr>
                <a:srgbClr val="66FF33"/>
              </a:buClr>
              <a:buSzPct val="90000"/>
              <a:buFont typeface="Wingdings" charset="2"/>
              <a:buChar char="v"/>
            </a:pPr>
            <a:endParaRPr lang="en-US" altLang="ja-JP" sz="32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Diagnosis</a:t>
            </a:r>
            <a:endParaRPr lang="en-US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1874838"/>
            <a:ext cx="3148364" cy="639762"/>
          </a:xfrm>
        </p:spPr>
        <p:txBody>
          <a:bodyPr/>
          <a:lstStyle/>
          <a:p>
            <a:r>
              <a:rPr lang="en-US" dirty="0" smtClean="0"/>
              <a:t>Peak expiratory flow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3733800" y="2590800"/>
            <a:ext cx="5105400" cy="3200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Reversibility; &gt; 15%</a:t>
            </a:r>
          </a:p>
          <a:p>
            <a:r>
              <a:rPr lang="en-US" sz="2400" dirty="0" smtClean="0"/>
              <a:t>Variability</a:t>
            </a:r>
            <a:r>
              <a:rPr lang="en-US" sz="2000" dirty="0" smtClean="0"/>
              <a:t>; </a:t>
            </a:r>
          </a:p>
          <a:p>
            <a:pPr lvl="1"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Daily variability :</a:t>
            </a:r>
          </a:p>
          <a:p>
            <a:pPr lvl="1">
              <a:buNone/>
            </a:pPr>
            <a:r>
              <a:rPr lang="en-US" sz="2400" dirty="0" smtClean="0"/>
              <a:t>	__</a:t>
            </a:r>
            <a:r>
              <a:rPr lang="en-US" sz="1600" b="1" u="sng" dirty="0" smtClean="0"/>
              <a:t>PEF night – PEF morning__   </a:t>
            </a:r>
          </a:p>
          <a:p>
            <a:pPr lvl="1">
              <a:buNone/>
            </a:pPr>
            <a:r>
              <a:rPr lang="en-US" sz="1600" b="1" dirty="0" smtClean="0"/>
              <a:t>	 ½ (</a:t>
            </a:r>
            <a:r>
              <a:rPr lang="en-US" sz="1600" b="1" u="sng" dirty="0" smtClean="0"/>
              <a:t>PEF night + PEF morning)</a:t>
            </a:r>
            <a:r>
              <a:rPr lang="en-US" sz="2000" dirty="0" smtClean="0"/>
              <a:t> </a:t>
            </a:r>
          </a:p>
          <a:p>
            <a:pPr lvl="1"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% of recent best </a:t>
            </a:r>
            <a:r>
              <a:rPr lang="en-US" sz="1600" b="1" u="sng" dirty="0" smtClean="0"/>
              <a:t>   </a:t>
            </a:r>
          </a:p>
          <a:p>
            <a:pPr lvl="1">
              <a:buNone/>
            </a:pPr>
            <a:endParaRPr lang="en-US" sz="1600" b="1" u="sng" dirty="0"/>
          </a:p>
        </p:txBody>
      </p:sp>
      <p:pic>
        <p:nvPicPr>
          <p:cNvPr id="6" name="Picture 5" descr="MicroPeakpeakflowmeterlonginhoudmeterpeakflowmeterlongmeterspirometerpeakflowmeterastmamanage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0801"/>
            <a:ext cx="3148364" cy="28955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29352" y="4079480"/>
            <a:ext cx="108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100%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PEMERIKSAAN FAAL PARU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ja-JP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  </a:t>
            </a:r>
            <a:r>
              <a:rPr lang="en-US" altLang="ja-JP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Pemeriksaan</a:t>
            </a:r>
            <a:r>
              <a:rPr lang="en-US" altLang="ja-JP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 </a:t>
            </a:r>
            <a:r>
              <a:rPr lang="en-US" altLang="ja-JP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spirometri</a:t>
            </a:r>
            <a:endParaRPr lang="en-US" altLang="ja-JP" sz="19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ＭＳ Ｐゴシック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ja-JP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     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~</a:t>
            </a:r>
            <a:r>
              <a:rPr lang="en-US" altLang="ja-JP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  VEP1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ja-JP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     </a:t>
            </a:r>
            <a:r>
              <a:rPr lang="en-US" altLang="ja-JP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~</a:t>
            </a:r>
            <a:r>
              <a:rPr lang="en-US" altLang="ja-JP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  VEP1/KVP</a:t>
            </a:r>
          </a:p>
        </p:txBody>
      </p:sp>
    </p:spTree>
    <p:extLst>
      <p:ext uri="{BB962C8B-B14F-4D97-AF65-F5344CB8AC3E}">
        <p14:creationId xmlns:p14="http://schemas.microsoft.com/office/powerpoint/2010/main" val="15722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Diagnosis</a:t>
            </a:r>
            <a:endParaRPr lang="en-US" sz="4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Spirometry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3" descr="spirometry-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590800"/>
            <a:ext cx="3749675" cy="344805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823460" y="2590800"/>
            <a:ext cx="3749040" cy="344805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827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ＭＳ Ｐゴシック" charset="0"/>
              </a:rPr>
              <a:t>UJI PROVOKASI BRONKUS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190000"/>
              </a:lnSpc>
              <a:buClr>
                <a:srgbClr val="66FF33"/>
              </a:buClr>
              <a:buFont typeface="Wingdings 2" charset="0"/>
              <a:buChar char="²"/>
            </a:pPr>
            <a:r>
              <a:rPr lang="ja-JP" altLang="en-US" sz="3600" dirty="0">
                <a:latin typeface="Arial" charset="0"/>
                <a:cs typeface="ＭＳ Ｐゴシック" charset="0"/>
              </a:rPr>
              <a:t>  </a:t>
            </a:r>
            <a:r>
              <a:rPr lang="en-US" altLang="ja-JP" sz="3600" dirty="0" err="1">
                <a:latin typeface="Arial" charset="0"/>
                <a:cs typeface="ＭＳ Ｐゴシック" charset="0"/>
              </a:rPr>
              <a:t>Riwayat</a:t>
            </a:r>
            <a:r>
              <a:rPr lang="en-US" altLang="ja-JP" sz="3600" dirty="0">
                <a:latin typeface="Arial" charset="0"/>
                <a:cs typeface="ＭＳ Ｐゴシック" charset="0"/>
              </a:rPr>
              <a:t> </a:t>
            </a:r>
            <a:r>
              <a:rPr lang="en-US" altLang="ja-JP" sz="3600" dirty="0" err="1">
                <a:latin typeface="Arial" charset="0"/>
                <a:cs typeface="ＭＳ Ｐゴシック" charset="0"/>
              </a:rPr>
              <a:t>asma</a:t>
            </a:r>
            <a:r>
              <a:rPr lang="en-US" altLang="ja-JP" sz="3600" dirty="0">
                <a:latin typeface="Arial" charset="0"/>
                <a:cs typeface="ＭＳ Ｐゴシック" charset="0"/>
              </a:rPr>
              <a:t> (+)</a:t>
            </a:r>
          </a:p>
          <a:p>
            <a:pPr>
              <a:lnSpc>
                <a:spcPct val="190000"/>
              </a:lnSpc>
              <a:buClr>
                <a:srgbClr val="66FF33"/>
              </a:buClr>
              <a:buFont typeface="Wingdings 2" charset="0"/>
              <a:buChar char="²"/>
            </a:pPr>
            <a:r>
              <a:rPr lang="en-US" altLang="ja-JP" sz="3600" dirty="0">
                <a:latin typeface="Arial" charset="0"/>
                <a:cs typeface="ＭＳ Ｐゴシック" charset="0"/>
              </a:rPr>
              <a:t>  </a:t>
            </a:r>
            <a:r>
              <a:rPr lang="en-US" altLang="ja-JP" sz="3600" dirty="0" err="1">
                <a:latin typeface="Arial" charset="0"/>
                <a:cs typeface="ＭＳ Ｐゴシック" charset="0"/>
              </a:rPr>
              <a:t>Pemeriksaan</a:t>
            </a:r>
            <a:r>
              <a:rPr lang="en-US" altLang="ja-JP" sz="3600" dirty="0">
                <a:latin typeface="Arial" charset="0"/>
                <a:cs typeface="ＭＳ Ｐゴシック" charset="0"/>
              </a:rPr>
              <a:t> </a:t>
            </a:r>
            <a:r>
              <a:rPr lang="en-US" altLang="ja-JP" sz="3600" dirty="0" err="1">
                <a:latin typeface="Arial" charset="0"/>
                <a:cs typeface="ＭＳ Ｐゴシック" charset="0"/>
              </a:rPr>
              <a:t>fisis</a:t>
            </a:r>
            <a:r>
              <a:rPr lang="en-US" altLang="ja-JP" sz="3600" dirty="0">
                <a:latin typeface="Arial" charset="0"/>
                <a:cs typeface="ＭＳ Ｐゴシック" charset="0"/>
              </a:rPr>
              <a:t> (-)</a:t>
            </a:r>
          </a:p>
          <a:p>
            <a:pPr>
              <a:lnSpc>
                <a:spcPct val="190000"/>
              </a:lnSpc>
              <a:buClr>
                <a:srgbClr val="66FF33"/>
              </a:buClr>
              <a:buFont typeface="Wingdings 2" charset="0"/>
              <a:buChar char="²"/>
            </a:pPr>
            <a:r>
              <a:rPr lang="en-US" altLang="ja-JP" sz="3600" dirty="0">
                <a:latin typeface="Arial" charset="0"/>
                <a:cs typeface="ＭＳ Ｐゴシック" charset="0"/>
              </a:rPr>
              <a:t>  </a:t>
            </a:r>
            <a:r>
              <a:rPr lang="en-US" altLang="ja-JP" sz="3600" dirty="0" err="1">
                <a:latin typeface="Arial" charset="0"/>
                <a:cs typeface="ＭＳ Ｐゴシック" charset="0"/>
              </a:rPr>
              <a:t>Uji</a:t>
            </a:r>
            <a:r>
              <a:rPr lang="en-US" altLang="ja-JP" sz="3600" dirty="0">
                <a:latin typeface="Arial" charset="0"/>
                <a:cs typeface="ＭＳ Ｐゴシック" charset="0"/>
              </a:rPr>
              <a:t> </a:t>
            </a:r>
            <a:r>
              <a:rPr lang="en-US" altLang="ja-JP" sz="3600" dirty="0" err="1">
                <a:latin typeface="Arial" charset="0"/>
                <a:cs typeface="ＭＳ Ｐゴシック" charset="0"/>
              </a:rPr>
              <a:t>faal</a:t>
            </a:r>
            <a:r>
              <a:rPr lang="en-US" altLang="ja-JP" sz="3600" dirty="0">
                <a:latin typeface="Arial" charset="0"/>
                <a:cs typeface="ＭＳ Ｐゴシック" charset="0"/>
              </a:rPr>
              <a:t> </a:t>
            </a:r>
            <a:r>
              <a:rPr lang="en-US" altLang="ja-JP" sz="3600" dirty="0" err="1">
                <a:latin typeface="Arial" charset="0"/>
                <a:cs typeface="ＭＳ Ｐゴシック" charset="0"/>
              </a:rPr>
              <a:t>paru</a:t>
            </a:r>
            <a:r>
              <a:rPr lang="en-US" altLang="ja-JP" sz="3600" dirty="0">
                <a:latin typeface="Arial" charset="0"/>
                <a:cs typeface="ＭＳ Ｐゴシック" charset="0"/>
              </a:rPr>
              <a:t> (-)</a:t>
            </a:r>
          </a:p>
        </p:txBody>
      </p:sp>
    </p:spTree>
    <p:extLst>
      <p:ext uri="{BB962C8B-B14F-4D97-AF65-F5344CB8AC3E}">
        <p14:creationId xmlns:p14="http://schemas.microsoft.com/office/powerpoint/2010/main" val="8684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UJI PROVOKASI BRONKUS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66FF33"/>
              </a:buClr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Provokasi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beban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kerja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Provokasi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inhalasi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  </a:t>
            </a:r>
            <a:r>
              <a:rPr lang="en-US" altLang="ja-JP" sz="28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antigen</a:t>
            </a:r>
          </a:p>
          <a:p>
            <a:pPr>
              <a:lnSpc>
                <a:spcPct val="120000"/>
              </a:lnSpc>
              <a:buClr>
                <a:srgbClr val="66FF33"/>
              </a:buClr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  </a:t>
            </a:r>
            <a:r>
              <a:rPr lang="en-US" altLang="ja-JP" sz="28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non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spesifik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: -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histamin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			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	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-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metakolin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r>
              <a:rPr lang="en-US" altLang="ja-JP" sz="40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DEFINISI ASMA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Inflamasi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kronik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saluran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napas</a:t>
            </a:r>
            <a:endParaRPr lang="en-US" altLang="ja-JP" sz="2800" dirty="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Melibatkan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berbagai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macam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sel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Hipereaktivitas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bronkus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o/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berbagai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rangsangan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Gejala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: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mengi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batuk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, rasa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berat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di dada</a:t>
            </a: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Bronkokonstriksi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Derajat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penyempitan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bervariasi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charset="0"/>
              <a:buChar char="y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Membaik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spontan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atau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dengan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pengobatan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89463" y="6524625"/>
            <a:ext cx="45434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sz="1600" b="1" i="1" dirty="0" smtClean="0"/>
              <a:t>GINA 2006</a:t>
            </a:r>
            <a:endParaRPr lang="id-ID" sz="1600" b="1" i="1" dirty="0"/>
          </a:p>
        </p:txBody>
      </p:sp>
    </p:spTree>
    <p:extLst>
      <p:ext uri="{BB962C8B-B14F-4D97-AF65-F5344CB8AC3E}">
        <p14:creationId xmlns:p14="http://schemas.microsoft.com/office/powerpoint/2010/main" val="30607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KLASIFIKASI ASMA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66FF33"/>
              </a:buClr>
              <a:buFontTx/>
              <a:buNone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Ditentukan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oleh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:</a:t>
            </a:r>
          </a:p>
          <a:p>
            <a:pPr>
              <a:lnSpc>
                <a:spcPct val="150000"/>
              </a:lnSpc>
              <a:buClr>
                <a:srgbClr val="66FF33"/>
              </a:buClr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Frekuensi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serangan</a:t>
            </a:r>
            <a:endParaRPr lang="en-US" altLang="ja-JP" sz="2800" dirty="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50000"/>
              </a:lnSpc>
              <a:buClr>
                <a:srgbClr val="66FF33"/>
              </a:buClr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Serangan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asma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malam</a:t>
            </a:r>
            <a:endParaRPr lang="en-US" altLang="ja-JP" sz="2800" dirty="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50000"/>
              </a:lnSpc>
              <a:buClr>
                <a:srgbClr val="66FF33"/>
              </a:buClr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Gangguan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aktivitas</a:t>
            </a:r>
            <a:endParaRPr lang="en-US" altLang="ja-JP" sz="2800" dirty="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50000"/>
              </a:lnSpc>
              <a:buClr>
                <a:srgbClr val="66FF33"/>
              </a:buClr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Nilai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faal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paru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(VEP1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atau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APE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>
              <a:lnSpc>
                <a:spcPct val="150000"/>
              </a:lnSpc>
              <a:buClr>
                <a:srgbClr val="66FF33"/>
              </a:buClr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Variabilitas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harian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2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3031" y="6581001"/>
            <a:ext cx="1520969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GINA; 2009 Update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k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23460" y="1936751"/>
            <a:ext cx="3749040" cy="41021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Asthma attack</a:t>
            </a:r>
            <a:endParaRPr lang="en-US" sz="4000" dirty="0"/>
          </a:p>
        </p:txBody>
      </p:sp>
      <p:pic>
        <p:nvPicPr>
          <p:cNvPr id="7" name="Content Placeholder 6" descr="images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1500" y="1936751"/>
            <a:ext cx="3749040" cy="4102100"/>
          </a:xfrm>
        </p:spPr>
      </p:pic>
    </p:spTree>
    <p:extLst>
      <p:ext uri="{BB962C8B-B14F-4D97-AF65-F5344CB8AC3E}">
        <p14:creationId xmlns:p14="http://schemas.microsoft.com/office/powerpoint/2010/main" val="19506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010"/>
            <a:ext cx="9144000" cy="6424990"/>
          </a:xfrm>
          <a:prstGeom prst="rect">
            <a:avLst/>
          </a:prstGeom>
          <a:effectLst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33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0" y="21848"/>
            <a:ext cx="8001000" cy="411162"/>
          </a:xfrm>
        </p:spPr>
        <p:txBody>
          <a:bodyPr anchor="t"/>
          <a:lstStyle/>
          <a:p>
            <a:pPr algn="l"/>
            <a:r>
              <a:rPr lang="en-US" sz="2000" dirty="0" smtClean="0">
                <a:solidFill>
                  <a:srgbClr val="0D0D0D"/>
                </a:solidFill>
              </a:rPr>
              <a:t>Severity of asthma exacerbations</a:t>
            </a:r>
            <a:endParaRPr lang="en-US" sz="2000" dirty="0">
              <a:solidFill>
                <a:srgbClr val="0D0D0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5867" y="6581001"/>
            <a:ext cx="1520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GINA; 2009 Update</a:t>
            </a:r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69715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2590800" y="1417638"/>
            <a:ext cx="4038600" cy="334962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Clinical assessment of severity asthma attack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243441"/>
              </p:ext>
            </p:extLst>
          </p:nvPr>
        </p:nvGraphicFramePr>
        <p:xfrm>
          <a:off x="2971800" y="1295400"/>
          <a:ext cx="5867400" cy="528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381000" y="2643981"/>
            <a:ext cx="2590800" cy="2590800"/>
            <a:chOff x="381000" y="2643981"/>
            <a:chExt cx="2590800" cy="2590800"/>
          </a:xfrm>
        </p:grpSpPr>
        <p:sp>
          <p:nvSpPr>
            <p:cNvPr id="11" name="Rounded Rectangle 10"/>
            <p:cNvSpPr/>
            <p:nvPr/>
          </p:nvSpPr>
          <p:spPr>
            <a:xfrm rot="5400000">
              <a:off x="342900" y="3596481"/>
              <a:ext cx="2590800" cy="685800"/>
            </a:xfrm>
            <a:prstGeom prst="roundRect">
              <a:avLst/>
            </a:prstGeom>
            <a:solidFill>
              <a:schemeClr val="tx1"/>
            </a:solidFill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0D0D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81000" y="3565921"/>
              <a:ext cx="2590800" cy="746919"/>
            </a:xfrm>
            <a:prstGeom prst="roundRect">
              <a:avLst/>
            </a:prstGeom>
            <a:solidFill>
              <a:schemeClr val="tx1"/>
            </a:solidFill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rgbClr val="0D0D0D"/>
                  </a:solidFill>
                </a:rPr>
                <a:t>Emergency Room</a:t>
              </a:r>
              <a:endParaRPr lang="en-US" sz="2200" b="1" dirty="0">
                <a:solidFill>
                  <a:srgbClr val="0D0D0D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1196864" y="4257594"/>
              <a:ext cx="457200" cy="1970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91093" y="3429001"/>
              <a:ext cx="457200" cy="182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1189649" y="3352801"/>
              <a:ext cx="457200" cy="182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91093" y="4236960"/>
              <a:ext cx="457200" cy="182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030980" y="6581001"/>
            <a:ext cx="7113020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just"/>
            <a:r>
              <a:rPr lang="en-US" sz="1200" dirty="0" err="1" smtClean="0"/>
              <a:t>Lugogo</a:t>
            </a:r>
            <a:r>
              <a:rPr lang="en-US" sz="1200" dirty="0" smtClean="0"/>
              <a:t> NL. Life-Threatening Asthma: </a:t>
            </a:r>
            <a:r>
              <a:rPr lang="en-US" sz="1200" dirty="0" err="1" smtClean="0"/>
              <a:t>Pathophysiology</a:t>
            </a:r>
            <a:r>
              <a:rPr lang="en-US" sz="1200" dirty="0" smtClean="0"/>
              <a:t> and Management. </a:t>
            </a:r>
            <a:r>
              <a:rPr lang="en-US" sz="1200" dirty="0" err="1" smtClean="0"/>
              <a:t>Respir</a:t>
            </a:r>
            <a:r>
              <a:rPr lang="en-US" sz="1200" dirty="0" smtClean="0"/>
              <a:t> Care 2008; 53: 726 – 35</a:t>
            </a:r>
          </a:p>
        </p:txBody>
      </p:sp>
    </p:spTree>
    <p:extLst>
      <p:ext uri="{BB962C8B-B14F-4D97-AF65-F5344CB8AC3E}">
        <p14:creationId xmlns:p14="http://schemas.microsoft.com/office/powerpoint/2010/main" val="5159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Therapy in asthma attack</a:t>
            </a:r>
            <a:endParaRPr lang="en-US" sz="32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04800" y="1905000"/>
          <a:ext cx="8534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3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Oxygen therapy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High flow oxygen (60% or above)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143000" y="2514600"/>
          <a:ext cx="6934200" cy="398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85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</a:t>
            </a:r>
            <a:r>
              <a:rPr lang="en-US" sz="3600" baseline="-25000" dirty="0" smtClean="0"/>
              <a:t>2 </a:t>
            </a:r>
            <a:r>
              <a:rPr lang="en-US" sz="3600" dirty="0" smtClean="0"/>
              <a:t>therapy</a:t>
            </a:r>
            <a:endParaRPr lang="en-US" sz="36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bcoxy1.f5.jpe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00200"/>
            <a:ext cx="819454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Bronkodilator</a:t>
            </a:r>
            <a:r>
              <a:rPr lang="en-US" dirty="0" smtClean="0"/>
              <a:t> &amp; </a:t>
            </a:r>
            <a:r>
              <a:rPr lang="en-US" dirty="0" err="1" smtClean="0"/>
              <a:t>kortikosteroid</a:t>
            </a:r>
            <a:endParaRPr lang="en-US" dirty="0"/>
          </a:p>
        </p:txBody>
      </p:sp>
      <p:pic>
        <p:nvPicPr>
          <p:cNvPr id="21" name="Picture Placeholder 20" descr="Ventolin diskus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18125" r="18125"/>
          <a:stretch>
            <a:fillRect/>
          </a:stretch>
        </p:blipFill>
        <p:spPr>
          <a:xfrm>
            <a:off x="4844901" y="1613141"/>
            <a:ext cx="3918098" cy="4960677"/>
          </a:xfrm>
        </p:spPr>
      </p:pic>
      <p:pic>
        <p:nvPicPr>
          <p:cNvPr id="6" name="Picture Placeholder 5" descr="h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1848" b="1848"/>
          <a:stretch>
            <a:fillRect/>
          </a:stretch>
        </p:blipFill>
        <p:spPr>
          <a:xfrm>
            <a:off x="391452" y="1613142"/>
            <a:ext cx="3918099" cy="2336558"/>
          </a:xfrm>
        </p:spPr>
      </p:pic>
      <p:pic>
        <p:nvPicPr>
          <p:cNvPr id="11" name="Picture 10" descr="Aminophylin_250mg10m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52" y="3969536"/>
            <a:ext cx="3918099" cy="2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Prinsip</a:t>
            </a:r>
            <a:r>
              <a:rPr lang="en-US" dirty="0" smtClean="0"/>
              <a:t> </a:t>
            </a:r>
            <a:r>
              <a:rPr lang="en-US" dirty="0" err="1" smtClean="0"/>
              <a:t>pengobatan</a:t>
            </a:r>
            <a:r>
              <a:rPr lang="en-US" dirty="0" smtClean="0"/>
              <a:t> </a:t>
            </a:r>
            <a:r>
              <a:rPr lang="en-US" dirty="0" err="1" smtClean="0"/>
              <a:t>asma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tr-TR" sz="2800" dirty="0" err="1">
                <a:latin typeface="Arial"/>
                <a:cs typeface="Arial"/>
              </a:rPr>
              <a:t>A</a:t>
            </a:r>
            <a:r>
              <a:rPr lang="tr-TR" sz="2800" dirty="0" err="1" smtClean="0">
                <a:latin typeface="Arial"/>
                <a:cs typeface="Arial"/>
              </a:rPr>
              <a:t>ntiinflamasi</a:t>
            </a:r>
            <a:r>
              <a:rPr lang="tr-TR" sz="2800" dirty="0" smtClean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merupakan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pengobatan</a:t>
            </a:r>
            <a:r>
              <a:rPr lang="tr-TR" sz="2800" dirty="0">
                <a:latin typeface="Arial"/>
                <a:cs typeface="Arial"/>
              </a:rPr>
              <a:t> rutin </a:t>
            </a:r>
            <a:r>
              <a:rPr lang="tr-TR" sz="2800" dirty="0" err="1">
                <a:latin typeface="Arial"/>
                <a:cs typeface="Arial"/>
              </a:rPr>
              <a:t>yang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bertujuan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mengontrol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penyakit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serta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mencegah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serangan</a:t>
            </a:r>
            <a:r>
              <a:rPr lang="tr-TR" sz="2800" dirty="0">
                <a:latin typeface="Arial"/>
                <a:cs typeface="Arial"/>
              </a:rPr>
              <a:t> (</a:t>
            </a:r>
            <a:r>
              <a:rPr lang="tr-TR" sz="2800" dirty="0" err="1" smtClean="0">
                <a:latin typeface="Arial"/>
                <a:cs typeface="Arial"/>
              </a:rPr>
              <a:t>pengontrol</a:t>
            </a:r>
            <a:r>
              <a:rPr lang="tr-TR" sz="2800" dirty="0" smtClean="0">
                <a:latin typeface="Arial"/>
                <a:cs typeface="Arial"/>
              </a:rPr>
              <a:t>)</a:t>
            </a:r>
          </a:p>
          <a:p>
            <a:pPr algn="just">
              <a:lnSpc>
                <a:spcPct val="130000"/>
              </a:lnSpc>
            </a:pPr>
            <a:r>
              <a:rPr lang="tr-TR" sz="2800" dirty="0" err="1">
                <a:latin typeface="Arial"/>
                <a:cs typeface="Arial"/>
              </a:rPr>
              <a:t>B</a:t>
            </a:r>
            <a:r>
              <a:rPr lang="tr-TR" sz="2800" dirty="0" err="1" smtClean="0">
                <a:latin typeface="Arial"/>
                <a:cs typeface="Arial"/>
              </a:rPr>
              <a:t>ronkodilator</a:t>
            </a:r>
            <a:r>
              <a:rPr lang="tr-TR" sz="2800" dirty="0" smtClean="0">
                <a:latin typeface="Arial"/>
                <a:cs typeface="Arial"/>
              </a:rPr>
              <a:t> </a:t>
            </a:r>
            <a:r>
              <a:rPr lang="tr-TR" sz="2800" dirty="0" err="1" smtClean="0">
                <a:latin typeface="Arial"/>
                <a:cs typeface="Arial"/>
              </a:rPr>
              <a:t>merupakan</a:t>
            </a:r>
            <a:r>
              <a:rPr lang="tr-TR" sz="2800" dirty="0" smtClean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pengobatan</a:t>
            </a:r>
            <a:r>
              <a:rPr lang="tr-TR" sz="2800" dirty="0">
                <a:latin typeface="Arial"/>
                <a:cs typeface="Arial"/>
              </a:rPr>
              <a:t> saat </a:t>
            </a:r>
            <a:r>
              <a:rPr lang="tr-TR" sz="2800" dirty="0" err="1">
                <a:latin typeface="Arial"/>
                <a:cs typeface="Arial"/>
              </a:rPr>
              <a:t>serangan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untuk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mengatasi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err="1" smtClean="0">
                <a:latin typeface="Arial"/>
                <a:cs typeface="Arial"/>
              </a:rPr>
              <a:t>eksaserbasi</a:t>
            </a:r>
            <a:r>
              <a:rPr lang="tr-TR" sz="2800" dirty="0" smtClean="0">
                <a:latin typeface="Arial"/>
                <a:cs typeface="Arial"/>
              </a:rPr>
              <a:t> (</a:t>
            </a:r>
            <a:r>
              <a:rPr lang="tr-TR" sz="2800" dirty="0" err="1" smtClean="0">
                <a:latin typeface="Arial"/>
                <a:cs typeface="Arial"/>
              </a:rPr>
              <a:t>pelega</a:t>
            </a:r>
            <a:r>
              <a:rPr lang="tr-TR" sz="2800" dirty="0" smtClean="0">
                <a:latin typeface="Arial"/>
                <a:cs typeface="Arial"/>
              </a:rPr>
              <a:t>)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0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4589463" y="6524625"/>
            <a:ext cx="45434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id-ID" sz="1600" b="1" i="1" dirty="0"/>
              <a:t>Holgate ST, et al. JACI 2003; </a:t>
            </a:r>
            <a:r>
              <a:rPr lang="id-ID" sz="1600" b="1" i="1" dirty="0" smtClean="0"/>
              <a:t>111: 450 </a:t>
            </a:r>
            <a:r>
              <a:rPr lang="en-US" sz="1600" b="1" i="1" dirty="0" smtClean="0"/>
              <a:t>–</a:t>
            </a:r>
            <a:r>
              <a:rPr lang="id-ID" sz="1600" b="1" i="1" dirty="0" smtClean="0"/>
              <a:t> 63 </a:t>
            </a:r>
            <a:endParaRPr lang="id-ID" sz="1600" b="1" i="1" dirty="0"/>
          </a:p>
        </p:txBody>
      </p:sp>
      <p:grpSp>
        <p:nvGrpSpPr>
          <p:cNvPr id="222308" name="Group 100"/>
          <p:cNvGrpSpPr>
            <a:grpSpLocks/>
          </p:cNvGrpSpPr>
          <p:nvPr/>
        </p:nvGrpSpPr>
        <p:grpSpPr bwMode="auto">
          <a:xfrm>
            <a:off x="2159000" y="1638816"/>
            <a:ext cx="1204913" cy="788987"/>
            <a:chOff x="1362" y="588"/>
            <a:chExt cx="759" cy="497"/>
          </a:xfrm>
        </p:grpSpPr>
        <p:sp>
          <p:nvSpPr>
            <p:cNvPr id="222212" name="Oval 4" descr="Granite"/>
            <p:cNvSpPr>
              <a:spLocks noChangeArrowheads="1"/>
            </p:cNvSpPr>
            <p:nvPr/>
          </p:nvSpPr>
          <p:spPr bwMode="auto">
            <a:xfrm>
              <a:off x="1476" y="588"/>
              <a:ext cx="524" cy="454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pattFill prst="pct70">
                <a:fgClr>
                  <a:srgbClr val="777777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13" name="Oval 5" descr="Purple mesh"/>
            <p:cNvSpPr>
              <a:spLocks noChangeArrowheads="1"/>
            </p:cNvSpPr>
            <p:nvPr/>
          </p:nvSpPr>
          <p:spPr bwMode="auto">
            <a:xfrm>
              <a:off x="1524" y="754"/>
              <a:ext cx="227" cy="181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pattFill prst="pct70">
                <a:fgClr>
                  <a:srgbClr val="777777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14" name="Oval 6" descr="Green marble"/>
            <p:cNvSpPr>
              <a:spLocks noChangeArrowheads="1"/>
            </p:cNvSpPr>
            <p:nvPr/>
          </p:nvSpPr>
          <p:spPr bwMode="auto">
            <a:xfrm>
              <a:off x="1820" y="653"/>
              <a:ext cx="40" cy="46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15" name="Oval 7" descr="Green marble"/>
            <p:cNvSpPr>
              <a:spLocks noChangeArrowheads="1"/>
            </p:cNvSpPr>
            <p:nvPr/>
          </p:nvSpPr>
          <p:spPr bwMode="auto">
            <a:xfrm>
              <a:off x="1903" y="747"/>
              <a:ext cx="40" cy="46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16" name="Oval 8" descr="Green marble"/>
            <p:cNvSpPr>
              <a:spLocks noChangeArrowheads="1"/>
            </p:cNvSpPr>
            <p:nvPr/>
          </p:nvSpPr>
          <p:spPr bwMode="auto">
            <a:xfrm>
              <a:off x="1872" y="883"/>
              <a:ext cx="40" cy="46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17" name="Oval 9" descr="Green marble"/>
            <p:cNvSpPr>
              <a:spLocks noChangeArrowheads="1"/>
            </p:cNvSpPr>
            <p:nvPr/>
          </p:nvSpPr>
          <p:spPr bwMode="auto">
            <a:xfrm>
              <a:off x="1672" y="655"/>
              <a:ext cx="40" cy="46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18" name="Oval 10" descr="Green marble"/>
            <p:cNvSpPr>
              <a:spLocks noChangeArrowheads="1"/>
            </p:cNvSpPr>
            <p:nvPr/>
          </p:nvSpPr>
          <p:spPr bwMode="auto">
            <a:xfrm>
              <a:off x="1784" y="943"/>
              <a:ext cx="40" cy="46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2219" name="Group 11"/>
            <p:cNvGrpSpPr>
              <a:grpSpLocks/>
            </p:cNvGrpSpPr>
            <p:nvPr/>
          </p:nvGrpSpPr>
          <p:grpSpPr bwMode="auto">
            <a:xfrm>
              <a:off x="1993" y="620"/>
              <a:ext cx="128" cy="134"/>
              <a:chOff x="2242" y="620"/>
              <a:chExt cx="144" cy="134"/>
            </a:xfrm>
          </p:grpSpPr>
          <p:sp>
            <p:nvSpPr>
              <p:cNvPr id="222220" name="Freeform 12"/>
              <p:cNvSpPr>
                <a:spLocks/>
              </p:cNvSpPr>
              <p:nvPr/>
            </p:nvSpPr>
            <p:spPr bwMode="auto">
              <a:xfrm>
                <a:off x="2310" y="620"/>
                <a:ext cx="76" cy="78"/>
              </a:xfrm>
              <a:custGeom>
                <a:avLst/>
                <a:gdLst>
                  <a:gd name="T0" fmla="*/ 4 w 76"/>
                  <a:gd name="T1" fmla="*/ 0 h 78"/>
                  <a:gd name="T2" fmla="*/ 0 w 76"/>
                  <a:gd name="T3" fmla="*/ 76 h 78"/>
                  <a:gd name="T4" fmla="*/ 76 w 76"/>
                  <a:gd name="T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78">
                    <a:moveTo>
                      <a:pt x="4" y="0"/>
                    </a:moveTo>
                    <a:lnTo>
                      <a:pt x="0" y="76"/>
                    </a:lnTo>
                    <a:lnTo>
                      <a:pt x="76" y="7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21" name="Freeform 13"/>
              <p:cNvSpPr>
                <a:spLocks/>
              </p:cNvSpPr>
              <p:nvPr/>
            </p:nvSpPr>
            <p:spPr bwMode="auto">
              <a:xfrm>
                <a:off x="2242" y="692"/>
                <a:ext cx="70" cy="62"/>
              </a:xfrm>
              <a:custGeom>
                <a:avLst/>
                <a:gdLst>
                  <a:gd name="T0" fmla="*/ 0 w 70"/>
                  <a:gd name="T1" fmla="*/ 62 h 62"/>
                  <a:gd name="T2" fmla="*/ 70 w 70"/>
                  <a:gd name="T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" h="62">
                    <a:moveTo>
                      <a:pt x="0" y="62"/>
                    </a:moveTo>
                    <a:lnTo>
                      <a:pt x="70" y="0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2222" name="Group 14"/>
            <p:cNvGrpSpPr>
              <a:grpSpLocks/>
            </p:cNvGrpSpPr>
            <p:nvPr/>
          </p:nvGrpSpPr>
          <p:grpSpPr bwMode="auto">
            <a:xfrm rot="11161535">
              <a:off x="1398" y="951"/>
              <a:ext cx="128" cy="134"/>
              <a:chOff x="2242" y="620"/>
              <a:chExt cx="144" cy="134"/>
            </a:xfrm>
          </p:grpSpPr>
          <p:sp>
            <p:nvSpPr>
              <p:cNvPr id="222223" name="Freeform 15"/>
              <p:cNvSpPr>
                <a:spLocks/>
              </p:cNvSpPr>
              <p:nvPr/>
            </p:nvSpPr>
            <p:spPr bwMode="auto">
              <a:xfrm>
                <a:off x="2310" y="620"/>
                <a:ext cx="76" cy="78"/>
              </a:xfrm>
              <a:custGeom>
                <a:avLst/>
                <a:gdLst>
                  <a:gd name="T0" fmla="*/ 4 w 76"/>
                  <a:gd name="T1" fmla="*/ 0 h 78"/>
                  <a:gd name="T2" fmla="*/ 0 w 76"/>
                  <a:gd name="T3" fmla="*/ 76 h 78"/>
                  <a:gd name="T4" fmla="*/ 76 w 76"/>
                  <a:gd name="T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78">
                    <a:moveTo>
                      <a:pt x="4" y="0"/>
                    </a:moveTo>
                    <a:lnTo>
                      <a:pt x="0" y="76"/>
                    </a:lnTo>
                    <a:lnTo>
                      <a:pt x="76" y="7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24" name="Freeform 16"/>
              <p:cNvSpPr>
                <a:spLocks/>
              </p:cNvSpPr>
              <p:nvPr/>
            </p:nvSpPr>
            <p:spPr bwMode="auto">
              <a:xfrm>
                <a:off x="2242" y="692"/>
                <a:ext cx="70" cy="62"/>
              </a:xfrm>
              <a:custGeom>
                <a:avLst/>
                <a:gdLst>
                  <a:gd name="T0" fmla="*/ 0 w 70"/>
                  <a:gd name="T1" fmla="*/ 62 h 62"/>
                  <a:gd name="T2" fmla="*/ 70 w 70"/>
                  <a:gd name="T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" h="62">
                    <a:moveTo>
                      <a:pt x="0" y="62"/>
                    </a:moveTo>
                    <a:lnTo>
                      <a:pt x="70" y="0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2225" name="Group 17"/>
            <p:cNvGrpSpPr>
              <a:grpSpLocks/>
            </p:cNvGrpSpPr>
            <p:nvPr/>
          </p:nvGrpSpPr>
          <p:grpSpPr bwMode="auto">
            <a:xfrm rot="-5990620">
              <a:off x="1350" y="607"/>
              <a:ext cx="144" cy="119"/>
              <a:chOff x="2242" y="620"/>
              <a:chExt cx="144" cy="134"/>
            </a:xfrm>
          </p:grpSpPr>
          <p:sp>
            <p:nvSpPr>
              <p:cNvPr id="222226" name="Freeform 18"/>
              <p:cNvSpPr>
                <a:spLocks/>
              </p:cNvSpPr>
              <p:nvPr/>
            </p:nvSpPr>
            <p:spPr bwMode="auto">
              <a:xfrm>
                <a:off x="2310" y="620"/>
                <a:ext cx="76" cy="78"/>
              </a:xfrm>
              <a:custGeom>
                <a:avLst/>
                <a:gdLst>
                  <a:gd name="T0" fmla="*/ 4 w 76"/>
                  <a:gd name="T1" fmla="*/ 0 h 78"/>
                  <a:gd name="T2" fmla="*/ 0 w 76"/>
                  <a:gd name="T3" fmla="*/ 76 h 78"/>
                  <a:gd name="T4" fmla="*/ 76 w 76"/>
                  <a:gd name="T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" h="78">
                    <a:moveTo>
                      <a:pt x="4" y="0"/>
                    </a:moveTo>
                    <a:lnTo>
                      <a:pt x="0" y="76"/>
                    </a:lnTo>
                    <a:lnTo>
                      <a:pt x="76" y="7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27" name="Freeform 19"/>
              <p:cNvSpPr>
                <a:spLocks/>
              </p:cNvSpPr>
              <p:nvPr/>
            </p:nvSpPr>
            <p:spPr bwMode="auto">
              <a:xfrm>
                <a:off x="2242" y="692"/>
                <a:ext cx="70" cy="62"/>
              </a:xfrm>
              <a:custGeom>
                <a:avLst/>
                <a:gdLst>
                  <a:gd name="T0" fmla="*/ 0 w 70"/>
                  <a:gd name="T1" fmla="*/ 62 h 62"/>
                  <a:gd name="T2" fmla="*/ 70 w 70"/>
                  <a:gd name="T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" h="62">
                    <a:moveTo>
                      <a:pt x="0" y="62"/>
                    </a:moveTo>
                    <a:lnTo>
                      <a:pt x="70" y="0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2228" name="Rectangle 20"/>
          <p:cNvSpPr>
            <a:spLocks noChangeArrowheads="1"/>
          </p:cNvSpPr>
          <p:nvPr/>
        </p:nvSpPr>
        <p:spPr bwMode="auto">
          <a:xfrm>
            <a:off x="2266950" y="1170503"/>
            <a:ext cx="12811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2000" b="1" i="1">
                <a:latin typeface="Arial" charset="0"/>
              </a:rPr>
              <a:t>Mast cell</a:t>
            </a:r>
          </a:p>
        </p:txBody>
      </p:sp>
      <p:sp>
        <p:nvSpPr>
          <p:cNvPr id="222230" name="Oval 22" descr="Bouquet"/>
          <p:cNvSpPr>
            <a:spLocks noChangeArrowheads="1"/>
          </p:cNvSpPr>
          <p:nvPr/>
        </p:nvSpPr>
        <p:spPr bwMode="auto">
          <a:xfrm>
            <a:off x="2284413" y="3250128"/>
            <a:ext cx="704850" cy="6477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31" name="Oval 23" descr="Green marble"/>
          <p:cNvSpPr>
            <a:spLocks noChangeArrowheads="1"/>
          </p:cNvSpPr>
          <p:nvPr/>
        </p:nvSpPr>
        <p:spPr bwMode="auto">
          <a:xfrm>
            <a:off x="2351088" y="3367603"/>
            <a:ext cx="509587" cy="468313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32" name="Rectangle 24"/>
          <p:cNvSpPr>
            <a:spLocks noChangeArrowheads="1"/>
          </p:cNvSpPr>
          <p:nvPr/>
        </p:nvSpPr>
        <p:spPr bwMode="auto">
          <a:xfrm>
            <a:off x="3676650" y="1578491"/>
            <a:ext cx="12795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800" b="1">
                <a:latin typeface="Arial" charset="0"/>
              </a:rPr>
              <a:t>Histamine</a:t>
            </a:r>
          </a:p>
        </p:txBody>
      </p:sp>
      <p:sp>
        <p:nvSpPr>
          <p:cNvPr id="222233" name="Rectangle 25"/>
          <p:cNvSpPr>
            <a:spLocks noChangeArrowheads="1"/>
          </p:cNvSpPr>
          <p:nvPr/>
        </p:nvSpPr>
        <p:spPr bwMode="auto">
          <a:xfrm>
            <a:off x="3863975" y="2045216"/>
            <a:ext cx="17287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800" b="1" dirty="0" smtClean="0">
                <a:latin typeface="Arial" charset="0"/>
              </a:rPr>
              <a:t>PGD, LTC</a:t>
            </a:r>
            <a:endParaRPr lang="id-ID" sz="1800" b="1" baseline="-25000" dirty="0">
              <a:latin typeface="Arial" charset="0"/>
            </a:endParaRPr>
          </a:p>
        </p:txBody>
      </p:sp>
      <p:sp>
        <p:nvSpPr>
          <p:cNvPr id="222234" name="Rectangle 26"/>
          <p:cNvSpPr>
            <a:spLocks noChangeArrowheads="1"/>
          </p:cNvSpPr>
          <p:nvPr/>
        </p:nvSpPr>
        <p:spPr bwMode="auto">
          <a:xfrm>
            <a:off x="3027363" y="2664341"/>
            <a:ext cx="1403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400" b="1">
                <a:latin typeface="Arial" charset="0"/>
              </a:rPr>
              <a:t>IL-4, IL-13, TGF-</a:t>
            </a:r>
            <a:r>
              <a:rPr lang="id-ID" sz="1400" b="1">
                <a:latin typeface="Symbol" charset="0"/>
              </a:rPr>
              <a:t>b</a:t>
            </a:r>
            <a:endParaRPr lang="id-ID" sz="1400" b="1" baseline="-25000">
              <a:latin typeface="Symbol" charset="0"/>
            </a:endParaRPr>
          </a:p>
        </p:txBody>
      </p:sp>
      <p:sp>
        <p:nvSpPr>
          <p:cNvPr id="222235" name="Rectangle 27"/>
          <p:cNvSpPr>
            <a:spLocks noChangeArrowheads="1"/>
          </p:cNvSpPr>
          <p:nvPr/>
        </p:nvSpPr>
        <p:spPr bwMode="auto">
          <a:xfrm>
            <a:off x="2266950" y="2664341"/>
            <a:ext cx="25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400" b="1">
                <a:latin typeface="Arial" charset="0"/>
              </a:rPr>
              <a:t>IgE</a:t>
            </a:r>
            <a:endParaRPr lang="id-ID" sz="1400" b="1" baseline="-25000">
              <a:latin typeface="Symbol" charset="0"/>
            </a:endParaRPr>
          </a:p>
        </p:txBody>
      </p:sp>
      <p:sp>
        <p:nvSpPr>
          <p:cNvPr id="222236" name="Rectangle 28"/>
          <p:cNvSpPr>
            <a:spLocks noChangeArrowheads="1"/>
          </p:cNvSpPr>
          <p:nvPr/>
        </p:nvSpPr>
        <p:spPr bwMode="auto">
          <a:xfrm>
            <a:off x="306388" y="325965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800" b="1">
                <a:latin typeface="Arial" charset="0"/>
              </a:rPr>
              <a:t>Allergen</a:t>
            </a:r>
            <a:endParaRPr lang="id-ID" sz="1800" b="1" baseline="-25000">
              <a:latin typeface="Symbol" charset="0"/>
            </a:endParaRPr>
          </a:p>
        </p:txBody>
      </p:sp>
      <p:sp>
        <p:nvSpPr>
          <p:cNvPr id="222237" name="Rectangle 29"/>
          <p:cNvSpPr>
            <a:spLocks noChangeArrowheads="1"/>
          </p:cNvSpPr>
          <p:nvPr/>
        </p:nvSpPr>
        <p:spPr bwMode="auto">
          <a:xfrm>
            <a:off x="2254250" y="4001016"/>
            <a:ext cx="768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800" b="1" i="1">
                <a:latin typeface="Arial" charset="0"/>
              </a:rPr>
              <a:t>B cell</a:t>
            </a:r>
            <a:endParaRPr lang="id-ID" sz="1800" b="1" i="1" baseline="-25000">
              <a:latin typeface="Symbol" charset="0"/>
            </a:endParaRPr>
          </a:p>
        </p:txBody>
      </p:sp>
      <p:sp>
        <p:nvSpPr>
          <p:cNvPr id="222238" name="Rectangle 30"/>
          <p:cNvSpPr>
            <a:spLocks noChangeArrowheads="1"/>
          </p:cNvSpPr>
          <p:nvPr/>
        </p:nvSpPr>
        <p:spPr bwMode="auto">
          <a:xfrm>
            <a:off x="4316413" y="3167578"/>
            <a:ext cx="273050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200" b="1" i="1">
                <a:latin typeface="Arial" charset="0"/>
              </a:rPr>
              <a:t>Epi</a:t>
            </a:r>
            <a:endParaRPr lang="id-ID" sz="1200" b="1" i="1" baseline="-25000">
              <a:latin typeface="Symbol" charset="0"/>
            </a:endParaRPr>
          </a:p>
        </p:txBody>
      </p:sp>
      <p:sp>
        <p:nvSpPr>
          <p:cNvPr id="222239" name="Rectangle 31"/>
          <p:cNvSpPr>
            <a:spLocks noChangeArrowheads="1"/>
          </p:cNvSpPr>
          <p:nvPr/>
        </p:nvSpPr>
        <p:spPr bwMode="auto">
          <a:xfrm>
            <a:off x="4171950" y="3667641"/>
            <a:ext cx="271463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200" b="1" i="1">
                <a:latin typeface="Arial" charset="0"/>
              </a:rPr>
              <a:t>fib</a:t>
            </a:r>
            <a:endParaRPr lang="id-ID" sz="1200" b="1" i="1" baseline="-25000">
              <a:latin typeface="Symbol" charset="0"/>
            </a:endParaRPr>
          </a:p>
        </p:txBody>
      </p:sp>
      <p:grpSp>
        <p:nvGrpSpPr>
          <p:cNvPr id="222241" name="Group 33"/>
          <p:cNvGrpSpPr>
            <a:grpSpLocks/>
          </p:cNvGrpSpPr>
          <p:nvPr/>
        </p:nvGrpSpPr>
        <p:grpSpPr bwMode="auto">
          <a:xfrm>
            <a:off x="4660900" y="2913578"/>
            <a:ext cx="287338" cy="758825"/>
            <a:chOff x="3303" y="1398"/>
            <a:chExt cx="204" cy="478"/>
          </a:xfrm>
        </p:grpSpPr>
        <p:sp>
          <p:nvSpPr>
            <p:cNvPr id="222242" name="Rectangle 34"/>
            <p:cNvSpPr>
              <a:spLocks noChangeArrowheads="1"/>
            </p:cNvSpPr>
            <p:nvPr/>
          </p:nvSpPr>
          <p:spPr bwMode="auto">
            <a:xfrm>
              <a:off x="3303" y="1468"/>
              <a:ext cx="204" cy="40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3" name="Oval 35"/>
            <p:cNvSpPr>
              <a:spLocks noChangeArrowheads="1"/>
            </p:cNvSpPr>
            <p:nvPr/>
          </p:nvSpPr>
          <p:spPr bwMode="auto">
            <a:xfrm>
              <a:off x="3331" y="1752"/>
              <a:ext cx="45" cy="9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4" name="Line 36"/>
            <p:cNvSpPr>
              <a:spLocks noChangeShapeType="1"/>
            </p:cNvSpPr>
            <p:nvPr/>
          </p:nvSpPr>
          <p:spPr bwMode="auto">
            <a:xfrm>
              <a:off x="3340" y="1399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45" name="Line 37"/>
            <p:cNvSpPr>
              <a:spLocks noChangeShapeType="1"/>
            </p:cNvSpPr>
            <p:nvPr/>
          </p:nvSpPr>
          <p:spPr bwMode="auto">
            <a:xfrm>
              <a:off x="3482" y="1400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46" name="Line 38"/>
            <p:cNvSpPr>
              <a:spLocks noChangeShapeType="1"/>
            </p:cNvSpPr>
            <p:nvPr/>
          </p:nvSpPr>
          <p:spPr bwMode="auto">
            <a:xfrm>
              <a:off x="3442" y="1398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47" name="Line 39"/>
            <p:cNvSpPr>
              <a:spLocks noChangeShapeType="1"/>
            </p:cNvSpPr>
            <p:nvPr/>
          </p:nvSpPr>
          <p:spPr bwMode="auto">
            <a:xfrm>
              <a:off x="3410" y="1400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48" name="Line 40"/>
            <p:cNvSpPr>
              <a:spLocks noChangeShapeType="1"/>
            </p:cNvSpPr>
            <p:nvPr/>
          </p:nvSpPr>
          <p:spPr bwMode="auto">
            <a:xfrm>
              <a:off x="3370" y="1398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49" name="Group 41"/>
          <p:cNvGrpSpPr>
            <a:grpSpLocks/>
          </p:cNvGrpSpPr>
          <p:nvPr/>
        </p:nvGrpSpPr>
        <p:grpSpPr bwMode="auto">
          <a:xfrm>
            <a:off x="5043488" y="2908816"/>
            <a:ext cx="287337" cy="758825"/>
            <a:chOff x="3303" y="1398"/>
            <a:chExt cx="204" cy="478"/>
          </a:xfrm>
        </p:grpSpPr>
        <p:sp>
          <p:nvSpPr>
            <p:cNvPr id="222250" name="Rectangle 42"/>
            <p:cNvSpPr>
              <a:spLocks noChangeArrowheads="1"/>
            </p:cNvSpPr>
            <p:nvPr/>
          </p:nvSpPr>
          <p:spPr bwMode="auto">
            <a:xfrm>
              <a:off x="3303" y="1468"/>
              <a:ext cx="204" cy="40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51" name="Oval 43"/>
            <p:cNvSpPr>
              <a:spLocks noChangeArrowheads="1"/>
            </p:cNvSpPr>
            <p:nvPr/>
          </p:nvSpPr>
          <p:spPr bwMode="auto">
            <a:xfrm>
              <a:off x="3331" y="1752"/>
              <a:ext cx="45" cy="9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52" name="Line 44"/>
            <p:cNvSpPr>
              <a:spLocks noChangeShapeType="1"/>
            </p:cNvSpPr>
            <p:nvPr/>
          </p:nvSpPr>
          <p:spPr bwMode="auto">
            <a:xfrm>
              <a:off x="3340" y="1399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53" name="Line 45"/>
            <p:cNvSpPr>
              <a:spLocks noChangeShapeType="1"/>
            </p:cNvSpPr>
            <p:nvPr/>
          </p:nvSpPr>
          <p:spPr bwMode="auto">
            <a:xfrm>
              <a:off x="3482" y="1400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54" name="Line 46"/>
            <p:cNvSpPr>
              <a:spLocks noChangeShapeType="1"/>
            </p:cNvSpPr>
            <p:nvPr/>
          </p:nvSpPr>
          <p:spPr bwMode="auto">
            <a:xfrm>
              <a:off x="3442" y="1398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55" name="Line 47"/>
            <p:cNvSpPr>
              <a:spLocks noChangeShapeType="1"/>
            </p:cNvSpPr>
            <p:nvPr/>
          </p:nvSpPr>
          <p:spPr bwMode="auto">
            <a:xfrm>
              <a:off x="3410" y="1400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56" name="Line 48"/>
            <p:cNvSpPr>
              <a:spLocks noChangeShapeType="1"/>
            </p:cNvSpPr>
            <p:nvPr/>
          </p:nvSpPr>
          <p:spPr bwMode="auto">
            <a:xfrm>
              <a:off x="3370" y="1398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257" name="Group 49"/>
          <p:cNvGrpSpPr>
            <a:grpSpLocks/>
          </p:cNvGrpSpPr>
          <p:nvPr/>
        </p:nvGrpSpPr>
        <p:grpSpPr bwMode="auto">
          <a:xfrm>
            <a:off x="5421313" y="2918341"/>
            <a:ext cx="287337" cy="758825"/>
            <a:chOff x="3303" y="1398"/>
            <a:chExt cx="204" cy="478"/>
          </a:xfrm>
        </p:grpSpPr>
        <p:sp>
          <p:nvSpPr>
            <p:cNvPr id="222258" name="Rectangle 50"/>
            <p:cNvSpPr>
              <a:spLocks noChangeArrowheads="1"/>
            </p:cNvSpPr>
            <p:nvPr/>
          </p:nvSpPr>
          <p:spPr bwMode="auto">
            <a:xfrm>
              <a:off x="3303" y="1468"/>
              <a:ext cx="204" cy="40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59" name="Oval 51"/>
            <p:cNvSpPr>
              <a:spLocks noChangeArrowheads="1"/>
            </p:cNvSpPr>
            <p:nvPr/>
          </p:nvSpPr>
          <p:spPr bwMode="auto">
            <a:xfrm>
              <a:off x="3331" y="1752"/>
              <a:ext cx="45" cy="9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60" name="Line 52"/>
            <p:cNvSpPr>
              <a:spLocks noChangeShapeType="1"/>
            </p:cNvSpPr>
            <p:nvPr/>
          </p:nvSpPr>
          <p:spPr bwMode="auto">
            <a:xfrm>
              <a:off x="3340" y="1399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61" name="Line 53"/>
            <p:cNvSpPr>
              <a:spLocks noChangeShapeType="1"/>
            </p:cNvSpPr>
            <p:nvPr/>
          </p:nvSpPr>
          <p:spPr bwMode="auto">
            <a:xfrm>
              <a:off x="3482" y="1400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62" name="Line 54"/>
            <p:cNvSpPr>
              <a:spLocks noChangeShapeType="1"/>
            </p:cNvSpPr>
            <p:nvPr/>
          </p:nvSpPr>
          <p:spPr bwMode="auto">
            <a:xfrm>
              <a:off x="3442" y="1398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63" name="Line 55"/>
            <p:cNvSpPr>
              <a:spLocks noChangeShapeType="1"/>
            </p:cNvSpPr>
            <p:nvPr/>
          </p:nvSpPr>
          <p:spPr bwMode="auto">
            <a:xfrm>
              <a:off x="3410" y="1400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64" name="Line 56"/>
            <p:cNvSpPr>
              <a:spLocks noChangeShapeType="1"/>
            </p:cNvSpPr>
            <p:nvPr/>
          </p:nvSpPr>
          <p:spPr bwMode="auto">
            <a:xfrm>
              <a:off x="3370" y="1398"/>
              <a:ext cx="0" cy="68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2265" name="Oval 57"/>
          <p:cNvSpPr>
            <a:spLocks noChangeArrowheads="1"/>
          </p:cNvSpPr>
          <p:nvPr/>
        </p:nvSpPr>
        <p:spPr bwMode="auto">
          <a:xfrm>
            <a:off x="4508500" y="3739078"/>
            <a:ext cx="449263" cy="73025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66" name="Oval 58"/>
          <p:cNvSpPr>
            <a:spLocks noChangeArrowheads="1"/>
          </p:cNvSpPr>
          <p:nvPr/>
        </p:nvSpPr>
        <p:spPr bwMode="auto">
          <a:xfrm>
            <a:off x="5103813" y="3748603"/>
            <a:ext cx="449262" cy="73025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2267" name="Group 59"/>
          <p:cNvGrpSpPr>
            <a:grpSpLocks/>
          </p:cNvGrpSpPr>
          <p:nvPr/>
        </p:nvGrpSpPr>
        <p:grpSpPr bwMode="auto">
          <a:xfrm>
            <a:off x="4425950" y="3902591"/>
            <a:ext cx="661988" cy="215900"/>
            <a:chOff x="3137" y="2021"/>
            <a:chExt cx="469" cy="136"/>
          </a:xfrm>
        </p:grpSpPr>
        <p:sp>
          <p:nvSpPr>
            <p:cNvPr id="222268" name="Oval 60"/>
            <p:cNvSpPr>
              <a:spLocks noChangeArrowheads="1"/>
            </p:cNvSpPr>
            <p:nvPr/>
          </p:nvSpPr>
          <p:spPr bwMode="auto">
            <a:xfrm>
              <a:off x="3137" y="2021"/>
              <a:ext cx="469" cy="13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69" name="Oval 61"/>
            <p:cNvSpPr>
              <a:spLocks noChangeArrowheads="1"/>
            </p:cNvSpPr>
            <p:nvPr/>
          </p:nvSpPr>
          <p:spPr bwMode="auto">
            <a:xfrm>
              <a:off x="3254" y="2063"/>
              <a:ext cx="68" cy="6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2270" name="Group 62"/>
          <p:cNvGrpSpPr>
            <a:grpSpLocks/>
          </p:cNvGrpSpPr>
          <p:nvPr/>
        </p:nvGrpSpPr>
        <p:grpSpPr bwMode="auto">
          <a:xfrm>
            <a:off x="5189538" y="3907353"/>
            <a:ext cx="661987" cy="215900"/>
            <a:chOff x="3137" y="2021"/>
            <a:chExt cx="469" cy="136"/>
          </a:xfrm>
        </p:grpSpPr>
        <p:sp>
          <p:nvSpPr>
            <p:cNvPr id="222271" name="Oval 63"/>
            <p:cNvSpPr>
              <a:spLocks noChangeArrowheads="1"/>
            </p:cNvSpPr>
            <p:nvPr/>
          </p:nvSpPr>
          <p:spPr bwMode="auto">
            <a:xfrm>
              <a:off x="3137" y="2021"/>
              <a:ext cx="469" cy="13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72" name="Oval 64"/>
            <p:cNvSpPr>
              <a:spLocks noChangeArrowheads="1"/>
            </p:cNvSpPr>
            <p:nvPr/>
          </p:nvSpPr>
          <p:spPr bwMode="auto">
            <a:xfrm>
              <a:off x="3254" y="2063"/>
              <a:ext cx="68" cy="6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2274" name="Oval 66"/>
          <p:cNvSpPr>
            <a:spLocks noChangeArrowheads="1"/>
          </p:cNvSpPr>
          <p:nvPr/>
        </p:nvSpPr>
        <p:spPr bwMode="auto">
          <a:xfrm>
            <a:off x="4127500" y="5347216"/>
            <a:ext cx="896938" cy="827087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75" name="Freeform 67"/>
          <p:cNvSpPr>
            <a:spLocks/>
          </p:cNvSpPr>
          <p:nvPr/>
        </p:nvSpPr>
        <p:spPr bwMode="auto">
          <a:xfrm>
            <a:off x="4211638" y="5455166"/>
            <a:ext cx="539750" cy="612775"/>
          </a:xfrm>
          <a:custGeom>
            <a:avLst/>
            <a:gdLst>
              <a:gd name="T0" fmla="*/ 177 w 327"/>
              <a:gd name="T1" fmla="*/ 0 h 369"/>
              <a:gd name="T2" fmla="*/ 24 w 327"/>
              <a:gd name="T3" fmla="*/ 135 h 369"/>
              <a:gd name="T4" fmla="*/ 150 w 327"/>
              <a:gd name="T5" fmla="*/ 351 h 369"/>
              <a:gd name="T6" fmla="*/ 270 w 327"/>
              <a:gd name="T7" fmla="*/ 318 h 369"/>
              <a:gd name="T8" fmla="*/ 267 w 327"/>
              <a:gd name="T9" fmla="*/ 219 h 369"/>
              <a:gd name="T10" fmla="*/ 111 w 327"/>
              <a:gd name="T11" fmla="*/ 180 h 369"/>
              <a:gd name="T12" fmla="*/ 267 w 327"/>
              <a:gd name="T13" fmla="*/ 195 h 369"/>
              <a:gd name="T14" fmla="*/ 309 w 327"/>
              <a:gd name="T15" fmla="*/ 156 h 369"/>
              <a:gd name="T16" fmla="*/ 306 w 327"/>
              <a:gd name="T17" fmla="*/ 36 h 369"/>
              <a:gd name="T18" fmla="*/ 177 w 327"/>
              <a:gd name="T19" fmla="*/ 0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7" h="369">
                <a:moveTo>
                  <a:pt x="177" y="0"/>
                </a:moveTo>
                <a:cubicBezTo>
                  <a:pt x="130" y="16"/>
                  <a:pt x="28" y="77"/>
                  <a:pt x="24" y="135"/>
                </a:cubicBezTo>
                <a:cubicBezTo>
                  <a:pt x="0" y="246"/>
                  <a:pt x="150" y="351"/>
                  <a:pt x="150" y="351"/>
                </a:cubicBezTo>
                <a:cubicBezTo>
                  <a:pt x="150" y="351"/>
                  <a:pt x="234" y="369"/>
                  <a:pt x="270" y="318"/>
                </a:cubicBezTo>
                <a:cubicBezTo>
                  <a:pt x="288" y="261"/>
                  <a:pt x="267" y="219"/>
                  <a:pt x="267" y="219"/>
                </a:cubicBezTo>
                <a:cubicBezTo>
                  <a:pt x="267" y="219"/>
                  <a:pt x="180" y="210"/>
                  <a:pt x="111" y="180"/>
                </a:cubicBezTo>
                <a:cubicBezTo>
                  <a:pt x="111" y="180"/>
                  <a:pt x="189" y="159"/>
                  <a:pt x="267" y="195"/>
                </a:cubicBezTo>
                <a:cubicBezTo>
                  <a:pt x="288" y="175"/>
                  <a:pt x="309" y="156"/>
                  <a:pt x="309" y="156"/>
                </a:cubicBezTo>
                <a:cubicBezTo>
                  <a:pt x="309" y="156"/>
                  <a:pt x="327" y="93"/>
                  <a:pt x="306" y="36"/>
                </a:cubicBezTo>
                <a:cubicBezTo>
                  <a:pt x="243" y="0"/>
                  <a:pt x="177" y="0"/>
                  <a:pt x="177" y="0"/>
                </a:cubicBezTo>
                <a:close/>
              </a:path>
            </a:pathLst>
          </a:custGeom>
          <a:gradFill rotWithShape="1">
            <a:gsLst>
              <a:gs pos="0">
                <a:srgbClr val="808080">
                  <a:gamma/>
                  <a:shade val="0"/>
                  <a:invGamma/>
                </a:srgbClr>
              </a:gs>
              <a:gs pos="100000">
                <a:srgbClr val="808080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76" name="Rectangle 68"/>
          <p:cNvSpPr>
            <a:spLocks noChangeArrowheads="1"/>
          </p:cNvSpPr>
          <p:nvPr/>
        </p:nvSpPr>
        <p:spPr bwMode="auto">
          <a:xfrm>
            <a:off x="5851525" y="1602303"/>
            <a:ext cx="28162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b="1" i="1" dirty="0">
                <a:latin typeface="Arial" charset="0"/>
              </a:rPr>
              <a:t>Acute bronchospasm</a:t>
            </a:r>
          </a:p>
        </p:txBody>
      </p:sp>
      <p:sp>
        <p:nvSpPr>
          <p:cNvPr id="222277" name="Rectangle 69"/>
          <p:cNvSpPr>
            <a:spLocks noChangeArrowheads="1"/>
          </p:cNvSpPr>
          <p:nvPr/>
        </p:nvSpPr>
        <p:spPr bwMode="auto">
          <a:xfrm>
            <a:off x="6064250" y="5374203"/>
            <a:ext cx="28162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b="1" i="1" dirty="0">
                <a:latin typeface="Arial" charset="0"/>
              </a:rPr>
              <a:t>Chronic asthma</a:t>
            </a:r>
          </a:p>
        </p:txBody>
      </p:sp>
      <p:sp>
        <p:nvSpPr>
          <p:cNvPr id="222278" name="Rectangle 70"/>
          <p:cNvSpPr>
            <a:spLocks noChangeArrowheads="1"/>
          </p:cNvSpPr>
          <p:nvPr/>
        </p:nvSpPr>
        <p:spPr bwMode="auto">
          <a:xfrm>
            <a:off x="3970338" y="6139378"/>
            <a:ext cx="128111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2000" b="1" i="1">
                <a:latin typeface="Arial" charset="0"/>
              </a:rPr>
              <a:t>Eosinophil</a:t>
            </a:r>
          </a:p>
        </p:txBody>
      </p:sp>
      <p:sp>
        <p:nvSpPr>
          <p:cNvPr id="222279" name="Rectangle 71"/>
          <p:cNvSpPr>
            <a:spLocks noChangeArrowheads="1"/>
          </p:cNvSpPr>
          <p:nvPr/>
        </p:nvSpPr>
        <p:spPr bwMode="auto">
          <a:xfrm>
            <a:off x="1947863" y="6139378"/>
            <a:ext cx="12795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2000" b="1" i="1">
                <a:latin typeface="Arial" charset="0"/>
              </a:rPr>
              <a:t>Th</a:t>
            </a:r>
            <a:r>
              <a:rPr lang="id-ID" sz="2000" b="1" i="1" baseline="-25000">
                <a:latin typeface="Arial" charset="0"/>
              </a:rPr>
              <a:t>2</a:t>
            </a:r>
            <a:r>
              <a:rPr lang="id-ID" sz="2000" b="1" i="1">
                <a:latin typeface="Arial" charset="0"/>
              </a:rPr>
              <a:t> cell</a:t>
            </a:r>
          </a:p>
        </p:txBody>
      </p:sp>
      <p:grpSp>
        <p:nvGrpSpPr>
          <p:cNvPr id="222280" name="Group 72"/>
          <p:cNvGrpSpPr>
            <a:grpSpLocks/>
          </p:cNvGrpSpPr>
          <p:nvPr/>
        </p:nvGrpSpPr>
        <p:grpSpPr bwMode="auto">
          <a:xfrm>
            <a:off x="1771650" y="5409128"/>
            <a:ext cx="512763" cy="576263"/>
            <a:chOff x="1244" y="2931"/>
            <a:chExt cx="363" cy="363"/>
          </a:xfrm>
        </p:grpSpPr>
        <p:sp>
          <p:nvSpPr>
            <p:cNvPr id="222281" name="Oval 73"/>
            <p:cNvSpPr>
              <a:spLocks noChangeArrowheads="1"/>
            </p:cNvSpPr>
            <p:nvPr/>
          </p:nvSpPr>
          <p:spPr bwMode="auto">
            <a:xfrm>
              <a:off x="1244" y="2931"/>
              <a:ext cx="363" cy="3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2" name="Rectangle 74"/>
            <p:cNvSpPr>
              <a:spLocks noChangeArrowheads="1"/>
            </p:cNvSpPr>
            <p:nvPr/>
          </p:nvSpPr>
          <p:spPr bwMode="auto">
            <a:xfrm>
              <a:off x="1252" y="3022"/>
              <a:ext cx="352" cy="1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d-ID" sz="1800" b="1">
                  <a:solidFill>
                    <a:srgbClr val="0033CC"/>
                  </a:solidFill>
                  <a:latin typeface="Arial" charset="0"/>
                </a:rPr>
                <a:t>APC</a:t>
              </a:r>
            </a:p>
          </p:txBody>
        </p:sp>
      </p:grpSp>
      <p:grpSp>
        <p:nvGrpSpPr>
          <p:cNvPr id="222283" name="Group 75"/>
          <p:cNvGrpSpPr>
            <a:grpSpLocks/>
          </p:cNvGrpSpPr>
          <p:nvPr/>
        </p:nvGrpSpPr>
        <p:grpSpPr bwMode="auto">
          <a:xfrm>
            <a:off x="2330450" y="5347216"/>
            <a:ext cx="641350" cy="647700"/>
            <a:chOff x="1652" y="2931"/>
            <a:chExt cx="454" cy="408"/>
          </a:xfrm>
        </p:grpSpPr>
        <p:sp>
          <p:nvSpPr>
            <p:cNvPr id="222284" name="Oval 76"/>
            <p:cNvSpPr>
              <a:spLocks noChangeArrowheads="1"/>
            </p:cNvSpPr>
            <p:nvPr/>
          </p:nvSpPr>
          <p:spPr bwMode="auto">
            <a:xfrm>
              <a:off x="1652" y="2931"/>
              <a:ext cx="454" cy="40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5" name="Oval 77"/>
            <p:cNvSpPr>
              <a:spLocks noChangeArrowheads="1"/>
            </p:cNvSpPr>
            <p:nvPr/>
          </p:nvSpPr>
          <p:spPr bwMode="auto">
            <a:xfrm>
              <a:off x="1698" y="3022"/>
              <a:ext cx="317" cy="27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6699FF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6" name="Rectangle 78"/>
            <p:cNvSpPr>
              <a:spLocks noChangeArrowheads="1"/>
            </p:cNvSpPr>
            <p:nvPr/>
          </p:nvSpPr>
          <p:spPr bwMode="auto">
            <a:xfrm>
              <a:off x="1698" y="3067"/>
              <a:ext cx="35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d-ID" sz="1600" b="1">
                  <a:solidFill>
                    <a:srgbClr val="000000"/>
                  </a:solidFill>
                  <a:latin typeface="Arial" charset="0"/>
                </a:rPr>
                <a:t>CD4+</a:t>
              </a:r>
            </a:p>
          </p:txBody>
        </p:sp>
      </p:grpSp>
      <p:sp>
        <p:nvSpPr>
          <p:cNvPr id="222287" name="Rectangle 79"/>
          <p:cNvSpPr>
            <a:spLocks noChangeArrowheads="1"/>
          </p:cNvSpPr>
          <p:nvPr/>
        </p:nvSpPr>
        <p:spPr bwMode="auto">
          <a:xfrm>
            <a:off x="6759575" y="3967678"/>
            <a:ext cx="1992313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d-ID" sz="2000" b="1">
                <a:latin typeface="Arial" charset="0"/>
              </a:rPr>
              <a:t>AHR</a:t>
            </a:r>
          </a:p>
          <a:p>
            <a:r>
              <a:rPr lang="id-ID" sz="2000" b="1">
                <a:latin typeface="Arial" charset="0"/>
              </a:rPr>
              <a:t>Remodeling</a:t>
            </a:r>
          </a:p>
          <a:p>
            <a:r>
              <a:rPr lang="id-ID" sz="2000" b="1">
                <a:latin typeface="Arial" charset="0"/>
              </a:rPr>
              <a:t>Airway narrowing</a:t>
            </a:r>
          </a:p>
        </p:txBody>
      </p:sp>
      <p:sp>
        <p:nvSpPr>
          <p:cNvPr id="222288" name="AutoShape 80"/>
          <p:cNvSpPr>
            <a:spLocks/>
          </p:cNvSpPr>
          <p:nvPr/>
        </p:nvSpPr>
        <p:spPr bwMode="auto">
          <a:xfrm>
            <a:off x="6427788" y="3989903"/>
            <a:ext cx="257175" cy="936625"/>
          </a:xfrm>
          <a:prstGeom prst="rightBrace">
            <a:avLst>
              <a:gd name="adj1" fmla="val 3035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89" name="Line 81"/>
          <p:cNvSpPr>
            <a:spLocks noChangeShapeType="1"/>
          </p:cNvSpPr>
          <p:nvPr/>
        </p:nvSpPr>
        <p:spPr bwMode="auto">
          <a:xfrm flipV="1">
            <a:off x="5021263" y="4843978"/>
            <a:ext cx="12795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0" name="Line 82"/>
          <p:cNvSpPr>
            <a:spLocks noChangeShapeType="1"/>
          </p:cNvSpPr>
          <p:nvPr/>
        </p:nvSpPr>
        <p:spPr bwMode="auto">
          <a:xfrm>
            <a:off x="3421063" y="1935678"/>
            <a:ext cx="2174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1" name="Rectangle 83"/>
          <p:cNvSpPr>
            <a:spLocks noChangeArrowheads="1"/>
          </p:cNvSpPr>
          <p:nvPr/>
        </p:nvSpPr>
        <p:spPr bwMode="auto">
          <a:xfrm>
            <a:off x="3292475" y="5779016"/>
            <a:ext cx="51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600" b="1">
                <a:latin typeface="Arial" charset="0"/>
              </a:rPr>
              <a:t>IL-5</a:t>
            </a:r>
            <a:endParaRPr lang="id-ID" sz="1600" b="1" baseline="-25000">
              <a:latin typeface="Symbol" charset="0"/>
            </a:endParaRPr>
          </a:p>
        </p:txBody>
      </p:sp>
      <p:sp>
        <p:nvSpPr>
          <p:cNvPr id="222292" name="Line 84"/>
          <p:cNvSpPr>
            <a:spLocks noChangeShapeType="1"/>
          </p:cNvSpPr>
          <p:nvPr/>
        </p:nvSpPr>
        <p:spPr bwMode="auto">
          <a:xfrm>
            <a:off x="3163888" y="5707578"/>
            <a:ext cx="831850" cy="0"/>
          </a:xfrm>
          <a:prstGeom prst="line">
            <a:avLst/>
          </a:prstGeom>
          <a:noFill/>
          <a:ln w="5715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3" name="Line 85"/>
          <p:cNvSpPr>
            <a:spLocks noChangeShapeType="1"/>
          </p:cNvSpPr>
          <p:nvPr/>
        </p:nvSpPr>
        <p:spPr bwMode="auto">
          <a:xfrm flipV="1">
            <a:off x="3100388" y="4410591"/>
            <a:ext cx="1471612" cy="1152525"/>
          </a:xfrm>
          <a:prstGeom prst="line">
            <a:avLst/>
          </a:prstGeom>
          <a:noFill/>
          <a:ln w="5715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4" name="Line 86"/>
          <p:cNvSpPr>
            <a:spLocks noChangeShapeType="1"/>
          </p:cNvSpPr>
          <p:nvPr/>
        </p:nvSpPr>
        <p:spPr bwMode="auto">
          <a:xfrm flipV="1">
            <a:off x="4572000" y="4410591"/>
            <a:ext cx="38417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5" name="Line 87"/>
          <p:cNvSpPr>
            <a:spLocks noChangeShapeType="1"/>
          </p:cNvSpPr>
          <p:nvPr/>
        </p:nvSpPr>
        <p:spPr bwMode="auto">
          <a:xfrm flipV="1">
            <a:off x="2524125" y="4410591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6" name="Line 88"/>
          <p:cNvSpPr>
            <a:spLocks noChangeShapeType="1"/>
          </p:cNvSpPr>
          <p:nvPr/>
        </p:nvSpPr>
        <p:spPr bwMode="auto">
          <a:xfrm flipV="1">
            <a:off x="2716213" y="2467491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7" name="Line 89"/>
          <p:cNvSpPr>
            <a:spLocks noChangeShapeType="1"/>
          </p:cNvSpPr>
          <p:nvPr/>
        </p:nvSpPr>
        <p:spPr bwMode="auto">
          <a:xfrm flipV="1">
            <a:off x="827088" y="2394466"/>
            <a:ext cx="1185862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8" name="Line 90"/>
          <p:cNvSpPr>
            <a:spLocks noChangeShapeType="1"/>
          </p:cNvSpPr>
          <p:nvPr/>
        </p:nvSpPr>
        <p:spPr bwMode="auto">
          <a:xfrm>
            <a:off x="730250" y="3691453"/>
            <a:ext cx="9620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99" name="Line 91"/>
          <p:cNvSpPr>
            <a:spLocks noChangeShapeType="1"/>
          </p:cNvSpPr>
          <p:nvPr/>
        </p:nvSpPr>
        <p:spPr bwMode="auto">
          <a:xfrm>
            <a:off x="5851525" y="3402528"/>
            <a:ext cx="4492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00" name="Line 92"/>
          <p:cNvSpPr>
            <a:spLocks noChangeShapeType="1"/>
          </p:cNvSpPr>
          <p:nvPr/>
        </p:nvSpPr>
        <p:spPr bwMode="auto">
          <a:xfrm>
            <a:off x="5722938" y="3835916"/>
            <a:ext cx="5778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01" name="Line 93"/>
          <p:cNvSpPr>
            <a:spLocks noChangeShapeType="1"/>
          </p:cNvSpPr>
          <p:nvPr/>
        </p:nvSpPr>
        <p:spPr bwMode="auto">
          <a:xfrm>
            <a:off x="5851525" y="4123253"/>
            <a:ext cx="5127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02" name="Line 94"/>
          <p:cNvSpPr>
            <a:spLocks noChangeShapeType="1"/>
          </p:cNvSpPr>
          <p:nvPr/>
        </p:nvSpPr>
        <p:spPr bwMode="auto">
          <a:xfrm>
            <a:off x="3227388" y="2251591"/>
            <a:ext cx="76835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303" name="Rectangle 95"/>
          <p:cNvSpPr>
            <a:spLocks noChangeArrowheads="1"/>
          </p:cNvSpPr>
          <p:nvPr/>
        </p:nvSpPr>
        <p:spPr bwMode="auto">
          <a:xfrm>
            <a:off x="2135188" y="4612203"/>
            <a:ext cx="89535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400" b="1">
                <a:solidFill>
                  <a:schemeClr val="bg1"/>
                </a:solidFill>
                <a:latin typeface="Arial" charset="0"/>
              </a:rPr>
              <a:t>IL-4, IL-13</a:t>
            </a:r>
            <a:endParaRPr lang="id-ID" sz="1400" b="1" baseline="-2500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222304" name="Rectangle 96"/>
          <p:cNvSpPr>
            <a:spLocks noChangeArrowheads="1"/>
          </p:cNvSpPr>
          <p:nvPr/>
        </p:nvSpPr>
        <p:spPr bwMode="auto">
          <a:xfrm>
            <a:off x="3835400" y="4666178"/>
            <a:ext cx="1403350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d-ID" sz="1400" b="1">
                <a:solidFill>
                  <a:schemeClr val="bg1"/>
                </a:solidFill>
                <a:latin typeface="Arial" charset="0"/>
              </a:rPr>
              <a:t>IL-4, IL-13, TGF-</a:t>
            </a:r>
            <a:r>
              <a:rPr lang="id-ID" sz="1400" b="1">
                <a:solidFill>
                  <a:schemeClr val="bg1"/>
                </a:solidFill>
                <a:latin typeface="Symbol" charset="0"/>
              </a:rPr>
              <a:t>b</a:t>
            </a:r>
            <a:endParaRPr lang="id-ID" sz="1400" b="1" baseline="-2500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222305" name="Oval 97"/>
          <p:cNvSpPr>
            <a:spLocks noChangeArrowheads="1"/>
          </p:cNvSpPr>
          <p:nvPr/>
        </p:nvSpPr>
        <p:spPr bwMode="auto">
          <a:xfrm>
            <a:off x="4679950" y="3331091"/>
            <a:ext cx="179388" cy="288925"/>
          </a:xfrm>
          <a:prstGeom prst="ellipse">
            <a:avLst/>
          </a:prstGeom>
          <a:gradFill rotWithShape="1">
            <a:gsLst>
              <a:gs pos="0">
                <a:srgbClr val="808080">
                  <a:gamma/>
                  <a:shade val="46275"/>
                  <a:invGamma/>
                </a:srgbClr>
              </a:gs>
              <a:gs pos="100000">
                <a:srgbClr val="80808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06" name="Oval 98"/>
          <p:cNvSpPr>
            <a:spLocks noChangeArrowheads="1"/>
          </p:cNvSpPr>
          <p:nvPr/>
        </p:nvSpPr>
        <p:spPr bwMode="auto">
          <a:xfrm>
            <a:off x="5076825" y="3294578"/>
            <a:ext cx="215900" cy="360363"/>
          </a:xfrm>
          <a:prstGeom prst="ellipse">
            <a:avLst/>
          </a:prstGeom>
          <a:gradFill rotWithShape="1">
            <a:gsLst>
              <a:gs pos="0">
                <a:srgbClr val="808080">
                  <a:gamma/>
                  <a:shade val="46275"/>
                  <a:invGamma/>
                </a:srgbClr>
              </a:gs>
              <a:gs pos="100000">
                <a:srgbClr val="80808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307" name="Oval 99"/>
          <p:cNvSpPr>
            <a:spLocks noChangeArrowheads="1"/>
          </p:cNvSpPr>
          <p:nvPr/>
        </p:nvSpPr>
        <p:spPr bwMode="auto">
          <a:xfrm>
            <a:off x="5435600" y="3367603"/>
            <a:ext cx="215900" cy="252413"/>
          </a:xfrm>
          <a:prstGeom prst="ellipse">
            <a:avLst/>
          </a:prstGeom>
          <a:gradFill rotWithShape="1">
            <a:gsLst>
              <a:gs pos="0">
                <a:srgbClr val="808080">
                  <a:gamma/>
                  <a:shade val="46275"/>
                  <a:invGamma/>
                </a:srgbClr>
              </a:gs>
              <a:gs pos="100000">
                <a:srgbClr val="80808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2313" name="Group 105"/>
          <p:cNvGrpSpPr>
            <a:grpSpLocks/>
          </p:cNvGrpSpPr>
          <p:nvPr/>
        </p:nvGrpSpPr>
        <p:grpSpPr bwMode="auto">
          <a:xfrm rot="5637457">
            <a:off x="3075782" y="1545947"/>
            <a:ext cx="338137" cy="409575"/>
            <a:chOff x="930" y="550"/>
            <a:chExt cx="213" cy="258"/>
          </a:xfrm>
        </p:grpSpPr>
        <p:sp>
          <p:nvSpPr>
            <p:cNvPr id="222309" name="Line 101"/>
            <p:cNvSpPr>
              <a:spLocks noChangeShapeType="1"/>
            </p:cNvSpPr>
            <p:nvPr/>
          </p:nvSpPr>
          <p:spPr bwMode="auto">
            <a:xfrm>
              <a:off x="1052" y="672"/>
              <a:ext cx="91" cy="136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2310" name="Line 102"/>
            <p:cNvSpPr>
              <a:spLocks noChangeShapeType="1"/>
            </p:cNvSpPr>
            <p:nvPr/>
          </p:nvSpPr>
          <p:spPr bwMode="auto">
            <a:xfrm>
              <a:off x="930" y="640"/>
              <a:ext cx="136" cy="47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2311" name="Line 103"/>
            <p:cNvSpPr>
              <a:spLocks noChangeShapeType="1"/>
            </p:cNvSpPr>
            <p:nvPr/>
          </p:nvSpPr>
          <p:spPr bwMode="auto">
            <a:xfrm flipH="1">
              <a:off x="1066" y="550"/>
              <a:ext cx="0" cy="136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22318" name="Group 110"/>
          <p:cNvGrpSpPr>
            <a:grpSpLocks/>
          </p:cNvGrpSpPr>
          <p:nvPr/>
        </p:nvGrpSpPr>
        <p:grpSpPr bwMode="auto">
          <a:xfrm rot="17229001" flipH="1">
            <a:off x="2141538" y="1548328"/>
            <a:ext cx="287338" cy="395287"/>
            <a:chOff x="930" y="550"/>
            <a:chExt cx="213" cy="258"/>
          </a:xfrm>
        </p:grpSpPr>
        <p:sp>
          <p:nvSpPr>
            <p:cNvPr id="222319" name="Line 111"/>
            <p:cNvSpPr>
              <a:spLocks noChangeShapeType="1"/>
            </p:cNvSpPr>
            <p:nvPr/>
          </p:nvSpPr>
          <p:spPr bwMode="auto">
            <a:xfrm>
              <a:off x="1052" y="672"/>
              <a:ext cx="91" cy="136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2320" name="Line 112"/>
            <p:cNvSpPr>
              <a:spLocks noChangeShapeType="1"/>
            </p:cNvSpPr>
            <p:nvPr/>
          </p:nvSpPr>
          <p:spPr bwMode="auto">
            <a:xfrm>
              <a:off x="930" y="640"/>
              <a:ext cx="136" cy="47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2321" name="Line 113"/>
            <p:cNvSpPr>
              <a:spLocks noChangeShapeType="1"/>
            </p:cNvSpPr>
            <p:nvPr/>
          </p:nvSpPr>
          <p:spPr bwMode="auto">
            <a:xfrm flipH="1">
              <a:off x="1066" y="550"/>
              <a:ext cx="0" cy="136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22314" name="Group 106"/>
          <p:cNvGrpSpPr>
            <a:grpSpLocks/>
          </p:cNvGrpSpPr>
          <p:nvPr/>
        </p:nvGrpSpPr>
        <p:grpSpPr bwMode="auto">
          <a:xfrm rot="-5873221">
            <a:off x="2140744" y="2141259"/>
            <a:ext cx="338138" cy="409575"/>
            <a:chOff x="930" y="550"/>
            <a:chExt cx="213" cy="258"/>
          </a:xfrm>
        </p:grpSpPr>
        <p:sp>
          <p:nvSpPr>
            <p:cNvPr id="222315" name="Line 107"/>
            <p:cNvSpPr>
              <a:spLocks noChangeShapeType="1"/>
            </p:cNvSpPr>
            <p:nvPr/>
          </p:nvSpPr>
          <p:spPr bwMode="auto">
            <a:xfrm>
              <a:off x="1052" y="672"/>
              <a:ext cx="91" cy="136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2316" name="Line 108"/>
            <p:cNvSpPr>
              <a:spLocks noChangeShapeType="1"/>
            </p:cNvSpPr>
            <p:nvPr/>
          </p:nvSpPr>
          <p:spPr bwMode="auto">
            <a:xfrm>
              <a:off x="930" y="640"/>
              <a:ext cx="136" cy="47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2317" name="Line 109"/>
            <p:cNvSpPr>
              <a:spLocks noChangeShapeType="1"/>
            </p:cNvSpPr>
            <p:nvPr/>
          </p:nvSpPr>
          <p:spPr bwMode="auto">
            <a:xfrm flipH="1">
              <a:off x="1066" y="550"/>
              <a:ext cx="0" cy="136"/>
            </a:xfrm>
            <a:prstGeom prst="line">
              <a:avLst/>
            </a:prstGeom>
            <a:noFill/>
            <a:ln w="5715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21722" y="254000"/>
            <a:ext cx="1726141" cy="6773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1936993" y="254000"/>
            <a:ext cx="2643231" cy="67733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572000" y="254000"/>
            <a:ext cx="4367739" cy="6773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9502" y="137013"/>
            <a:ext cx="8716499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200" b="1" dirty="0" err="1" smtClean="0"/>
              <a:t>Imunologi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asma</a:t>
            </a:r>
            <a:endParaRPr 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40750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Tujuan</a:t>
            </a:r>
            <a:r>
              <a:rPr lang="tr-TR" b="1" dirty="0"/>
              <a:t> </a:t>
            </a:r>
            <a:r>
              <a:rPr lang="tr-TR" b="1" dirty="0" err="1"/>
              <a:t>penatalaksanaan</a:t>
            </a:r>
            <a:r>
              <a:rPr lang="tr-TR" b="1" dirty="0"/>
              <a:t> </a:t>
            </a:r>
            <a:r>
              <a:rPr lang="tr-TR" b="1" dirty="0" smtClean="0"/>
              <a:t>asma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99023"/>
          </a:xfrm>
        </p:spPr>
        <p:txBody>
          <a:bodyPr>
            <a:normAutofit/>
          </a:bodyPr>
          <a:lstStyle/>
          <a:p>
            <a:r>
              <a:rPr lang="tr-TR" b="1" dirty="0" err="1" smtClean="0"/>
              <a:t>Menghilangkan</a:t>
            </a:r>
            <a:r>
              <a:rPr lang="tr-TR" b="1" dirty="0" smtClean="0"/>
              <a:t> </a:t>
            </a:r>
            <a:r>
              <a:rPr lang="tr-TR" b="1" dirty="0"/>
              <a:t>dan </a:t>
            </a:r>
            <a:r>
              <a:rPr lang="tr-TR" b="1" dirty="0" err="1"/>
              <a:t>mengendalikan</a:t>
            </a:r>
            <a:r>
              <a:rPr lang="tr-TR" b="1" dirty="0"/>
              <a:t> </a:t>
            </a:r>
            <a:r>
              <a:rPr lang="tr-TR" b="1" dirty="0" err="1"/>
              <a:t>gejala</a:t>
            </a:r>
            <a:r>
              <a:rPr lang="tr-TR" b="1" dirty="0"/>
              <a:t> </a:t>
            </a:r>
            <a:r>
              <a:rPr lang="tr-TR" b="1" dirty="0" smtClean="0"/>
              <a:t>asma</a:t>
            </a:r>
          </a:p>
          <a:p>
            <a:r>
              <a:rPr lang="tr-TR" b="1" dirty="0" err="1" smtClean="0"/>
              <a:t>Mencegah</a:t>
            </a:r>
            <a:r>
              <a:rPr lang="tr-TR" b="1" dirty="0" smtClean="0"/>
              <a:t> </a:t>
            </a:r>
            <a:r>
              <a:rPr lang="tr-TR" b="1" dirty="0" err="1"/>
              <a:t>eksaserbasi</a:t>
            </a:r>
            <a:r>
              <a:rPr lang="tr-TR" b="1" dirty="0"/>
              <a:t> </a:t>
            </a:r>
            <a:r>
              <a:rPr lang="tr-TR" b="1" dirty="0" smtClean="0"/>
              <a:t>akut</a:t>
            </a:r>
          </a:p>
          <a:p>
            <a:r>
              <a:rPr lang="tr-TR" b="1" dirty="0" err="1" smtClean="0"/>
              <a:t>Meningkatkan</a:t>
            </a:r>
            <a:r>
              <a:rPr lang="tr-TR" b="1" dirty="0" smtClean="0"/>
              <a:t> </a:t>
            </a:r>
            <a:r>
              <a:rPr lang="tr-TR" b="1" dirty="0"/>
              <a:t>dan </a:t>
            </a:r>
            <a:r>
              <a:rPr lang="tr-TR" b="1" dirty="0" err="1"/>
              <a:t>mempertahankan</a:t>
            </a:r>
            <a:r>
              <a:rPr lang="tr-TR" b="1" dirty="0"/>
              <a:t> faal </a:t>
            </a:r>
            <a:r>
              <a:rPr lang="tr-TR" b="1" dirty="0" err="1"/>
              <a:t>paru</a:t>
            </a:r>
            <a:r>
              <a:rPr lang="tr-TR" b="1" dirty="0"/>
              <a:t> </a:t>
            </a:r>
            <a:r>
              <a:rPr lang="tr-TR" b="1" dirty="0" err="1"/>
              <a:t>seoptimal</a:t>
            </a:r>
            <a:r>
              <a:rPr lang="tr-TR" b="1" dirty="0"/>
              <a:t> </a:t>
            </a:r>
            <a:r>
              <a:rPr lang="tr-TR" b="1" dirty="0" err="1" smtClean="0"/>
              <a:t>mungkin</a:t>
            </a:r>
            <a:endParaRPr lang="tr-TR" b="1" dirty="0" smtClean="0"/>
          </a:p>
          <a:p>
            <a:r>
              <a:rPr lang="tr-TR" b="1" dirty="0" err="1" smtClean="0"/>
              <a:t>Mengupayakan</a:t>
            </a:r>
            <a:r>
              <a:rPr lang="tr-TR" b="1" dirty="0" smtClean="0"/>
              <a:t> </a:t>
            </a:r>
            <a:r>
              <a:rPr lang="tr-TR" b="1" dirty="0" err="1"/>
              <a:t>aktiviti</a:t>
            </a:r>
            <a:r>
              <a:rPr lang="tr-TR" b="1" dirty="0"/>
              <a:t> normal </a:t>
            </a:r>
            <a:r>
              <a:rPr lang="tr-TR" b="1" dirty="0" err="1"/>
              <a:t>termasuk</a:t>
            </a:r>
            <a:r>
              <a:rPr lang="tr-TR" b="1" dirty="0"/>
              <a:t> </a:t>
            </a:r>
            <a:r>
              <a:rPr lang="tr-TR" b="1" i="1" dirty="0" err="1" smtClean="0"/>
              <a:t>exercise</a:t>
            </a:r>
            <a:endParaRPr lang="tr-TR" b="1" i="1" dirty="0" smtClean="0"/>
          </a:p>
          <a:p>
            <a:r>
              <a:rPr lang="tr-TR" b="1" dirty="0" err="1" smtClean="0"/>
              <a:t>Menghindari</a:t>
            </a:r>
            <a:r>
              <a:rPr lang="tr-TR" b="1" dirty="0" smtClean="0"/>
              <a:t> </a:t>
            </a:r>
            <a:r>
              <a:rPr lang="tr-TR" b="1" dirty="0" err="1"/>
              <a:t>efek</a:t>
            </a:r>
            <a:r>
              <a:rPr lang="tr-TR" b="1" dirty="0"/>
              <a:t> </a:t>
            </a:r>
            <a:r>
              <a:rPr lang="tr-TR" b="1" dirty="0" err="1"/>
              <a:t>samping</a:t>
            </a:r>
            <a:r>
              <a:rPr lang="tr-TR" b="1" dirty="0"/>
              <a:t> </a:t>
            </a:r>
            <a:r>
              <a:rPr lang="tr-TR" b="1" dirty="0" err="1" smtClean="0"/>
              <a:t>obat</a:t>
            </a:r>
            <a:endParaRPr lang="tr-TR" b="1" dirty="0" smtClean="0"/>
          </a:p>
          <a:p>
            <a:r>
              <a:rPr lang="tr-TR" b="1" dirty="0" err="1" smtClean="0"/>
              <a:t>Mencegah</a:t>
            </a:r>
            <a:r>
              <a:rPr lang="tr-TR" b="1" dirty="0" smtClean="0"/>
              <a:t> </a:t>
            </a:r>
            <a:r>
              <a:rPr lang="tr-TR" b="1" dirty="0" err="1"/>
              <a:t>terjadi</a:t>
            </a:r>
            <a:r>
              <a:rPr lang="tr-TR" b="1" dirty="0"/>
              <a:t> </a:t>
            </a:r>
            <a:r>
              <a:rPr lang="tr-TR" b="1" dirty="0" err="1"/>
              <a:t>keterbatasan</a:t>
            </a:r>
            <a:r>
              <a:rPr lang="tr-TR" b="1" dirty="0"/>
              <a:t> </a:t>
            </a:r>
            <a:r>
              <a:rPr lang="tr-TR" b="1" dirty="0" err="1"/>
              <a:t>aliran</a:t>
            </a:r>
            <a:r>
              <a:rPr lang="tr-TR" b="1" dirty="0"/>
              <a:t> </a:t>
            </a:r>
            <a:r>
              <a:rPr lang="tr-TR" b="1" dirty="0" err="1"/>
              <a:t>udara</a:t>
            </a:r>
            <a:r>
              <a:rPr lang="tr-TR" b="1" dirty="0"/>
              <a:t> (</a:t>
            </a:r>
            <a:r>
              <a:rPr lang="tr-TR" b="1" dirty="0" err="1"/>
              <a:t>airflow</a:t>
            </a:r>
            <a:r>
              <a:rPr lang="tr-TR" b="1" dirty="0"/>
              <a:t> </a:t>
            </a:r>
            <a:r>
              <a:rPr lang="tr-TR" b="1" dirty="0" err="1"/>
              <a:t>limitation</a:t>
            </a:r>
            <a:r>
              <a:rPr lang="tr-TR" b="1" dirty="0"/>
              <a:t>) </a:t>
            </a:r>
            <a:r>
              <a:rPr lang="tr-TR" b="1" dirty="0" err="1" smtClean="0"/>
              <a:t>ireversibel</a:t>
            </a:r>
            <a:endParaRPr lang="tr-TR" b="1" dirty="0" smtClean="0"/>
          </a:p>
          <a:p>
            <a:r>
              <a:rPr lang="tr-TR" b="1" dirty="0" err="1" smtClean="0"/>
              <a:t>Mencegah</a:t>
            </a:r>
            <a:r>
              <a:rPr lang="tr-TR" b="1" dirty="0" smtClean="0"/>
              <a:t> </a:t>
            </a:r>
            <a:r>
              <a:rPr lang="tr-TR" b="1" dirty="0" err="1"/>
              <a:t>kematian</a:t>
            </a:r>
            <a:r>
              <a:rPr lang="tr-TR" b="1" dirty="0"/>
              <a:t> </a:t>
            </a:r>
            <a:r>
              <a:rPr lang="tr-TR" b="1" dirty="0" err="1"/>
              <a:t>karena</a:t>
            </a:r>
            <a:r>
              <a:rPr lang="tr-TR" b="1" dirty="0"/>
              <a:t> asma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/>
              <a:t>Asma</a:t>
            </a:r>
            <a:r>
              <a:rPr lang="fi-FI" b="1" dirty="0"/>
              <a:t> </a:t>
            </a:r>
            <a:r>
              <a:rPr lang="fi-FI" b="1" dirty="0" err="1"/>
              <a:t>dikatakan</a:t>
            </a:r>
            <a:r>
              <a:rPr lang="fi-FI" b="1" dirty="0"/>
              <a:t> </a:t>
            </a:r>
            <a:r>
              <a:rPr lang="fi-FI" b="1" dirty="0" err="1"/>
              <a:t>terkontrol</a:t>
            </a:r>
            <a:r>
              <a:rPr lang="fi-FI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99023"/>
          </a:xfrm>
        </p:spPr>
        <p:txBody>
          <a:bodyPr>
            <a:normAutofit/>
          </a:bodyPr>
          <a:lstStyle/>
          <a:p>
            <a:r>
              <a:rPr lang="fi-FI" b="1" dirty="0" err="1" smtClean="0"/>
              <a:t>Gejala</a:t>
            </a:r>
            <a:r>
              <a:rPr lang="fi-FI" b="1" dirty="0" smtClean="0"/>
              <a:t> </a:t>
            </a:r>
            <a:r>
              <a:rPr lang="fi-FI" b="1" dirty="0" err="1"/>
              <a:t>minimal</a:t>
            </a:r>
            <a:r>
              <a:rPr lang="fi-FI" b="1" dirty="0"/>
              <a:t> (</a:t>
            </a:r>
            <a:r>
              <a:rPr lang="fi-FI" b="1" dirty="0" err="1"/>
              <a:t>sebaiknya</a:t>
            </a:r>
            <a:r>
              <a:rPr lang="fi-FI" b="1" dirty="0"/>
              <a:t> </a:t>
            </a:r>
            <a:r>
              <a:rPr lang="fi-FI" b="1" dirty="0" err="1"/>
              <a:t>tidak</a:t>
            </a:r>
            <a:r>
              <a:rPr lang="fi-FI" b="1" dirty="0"/>
              <a:t> </a:t>
            </a:r>
            <a:r>
              <a:rPr lang="fi-FI" b="1" dirty="0" err="1"/>
              <a:t>ada</a:t>
            </a:r>
            <a:r>
              <a:rPr lang="fi-FI" b="1" dirty="0"/>
              <a:t>), </a:t>
            </a:r>
            <a:r>
              <a:rPr lang="fi-FI" b="1" dirty="0" err="1"/>
              <a:t>termasuk</a:t>
            </a:r>
            <a:r>
              <a:rPr lang="fi-FI" b="1" dirty="0"/>
              <a:t> </a:t>
            </a:r>
            <a:r>
              <a:rPr lang="fi-FI" b="1" dirty="0" err="1"/>
              <a:t>gejala</a:t>
            </a:r>
            <a:r>
              <a:rPr lang="fi-FI" b="1" dirty="0"/>
              <a:t> </a:t>
            </a:r>
            <a:r>
              <a:rPr lang="fi-FI" b="1" dirty="0" err="1" smtClean="0"/>
              <a:t>malam</a:t>
            </a:r>
            <a:endParaRPr lang="fi-FI" b="1" dirty="0" smtClean="0"/>
          </a:p>
          <a:p>
            <a:r>
              <a:rPr lang="fi-FI" b="1" dirty="0" err="1" smtClean="0"/>
              <a:t>Tidak</a:t>
            </a:r>
            <a:r>
              <a:rPr lang="fi-FI" b="1" dirty="0" smtClean="0"/>
              <a:t> </a:t>
            </a:r>
            <a:r>
              <a:rPr lang="fi-FI" b="1" dirty="0" err="1"/>
              <a:t>ada</a:t>
            </a:r>
            <a:r>
              <a:rPr lang="fi-FI" b="1" dirty="0"/>
              <a:t> </a:t>
            </a:r>
            <a:r>
              <a:rPr lang="fi-FI" b="1" dirty="0" err="1"/>
              <a:t>keterbatasan</a:t>
            </a:r>
            <a:r>
              <a:rPr lang="fi-FI" b="1" dirty="0"/>
              <a:t> </a:t>
            </a:r>
            <a:r>
              <a:rPr lang="fi-FI" b="1" dirty="0" err="1"/>
              <a:t>aktiviti</a:t>
            </a:r>
            <a:r>
              <a:rPr lang="fi-FI" b="1" dirty="0"/>
              <a:t> </a:t>
            </a:r>
            <a:r>
              <a:rPr lang="fi-FI" b="1" dirty="0" err="1"/>
              <a:t>termasuk</a:t>
            </a:r>
            <a:r>
              <a:rPr lang="fi-FI" b="1" dirty="0"/>
              <a:t> </a:t>
            </a:r>
            <a:r>
              <a:rPr lang="fi-FI" b="1" i="1" dirty="0" err="1"/>
              <a:t>exercise</a:t>
            </a:r>
            <a:endParaRPr lang="fi-FI" b="1" i="1" dirty="0"/>
          </a:p>
          <a:p>
            <a:r>
              <a:rPr lang="pl-PL" b="1" dirty="0" err="1" smtClean="0"/>
              <a:t>Kebutuhan</a:t>
            </a:r>
            <a:r>
              <a:rPr lang="pl-PL" b="1" dirty="0" smtClean="0"/>
              <a:t> </a:t>
            </a:r>
            <a:r>
              <a:rPr lang="pl-PL" b="1" dirty="0" err="1"/>
              <a:t>bronkodilator</a:t>
            </a:r>
            <a:r>
              <a:rPr lang="pl-PL" b="1" dirty="0"/>
              <a:t> (</a:t>
            </a:r>
            <a:r>
              <a:rPr lang="pl-PL" b="1" dirty="0" err="1"/>
              <a:t>agonis</a:t>
            </a:r>
            <a:r>
              <a:rPr lang="pl-PL" b="1" dirty="0"/>
              <a:t> </a:t>
            </a:r>
            <a:r>
              <a:rPr lang="pl-PL" dirty="0"/>
              <a:t>β</a:t>
            </a:r>
            <a:r>
              <a:rPr lang="pl-PL" b="1" dirty="0"/>
              <a:t>2 </a:t>
            </a:r>
            <a:r>
              <a:rPr lang="pl-PL" b="1" dirty="0" err="1"/>
              <a:t>kerja</a:t>
            </a:r>
            <a:r>
              <a:rPr lang="pl-PL" b="1" dirty="0"/>
              <a:t> </a:t>
            </a:r>
            <a:r>
              <a:rPr lang="pl-PL" b="1" dirty="0" err="1"/>
              <a:t>singkat</a:t>
            </a:r>
            <a:r>
              <a:rPr lang="pl-PL" b="1" dirty="0"/>
              <a:t>) </a:t>
            </a:r>
            <a:r>
              <a:rPr lang="pl-PL" b="1" dirty="0" err="1"/>
              <a:t>minimal</a:t>
            </a:r>
            <a:r>
              <a:rPr lang="pl-PL" b="1" dirty="0"/>
              <a:t> (</a:t>
            </a:r>
            <a:r>
              <a:rPr lang="pl-PL" b="1" dirty="0" err="1"/>
              <a:t>idealnya</a:t>
            </a:r>
            <a:r>
              <a:rPr lang="pl-PL" b="1" dirty="0"/>
              <a:t> </a:t>
            </a:r>
            <a:r>
              <a:rPr lang="pl-PL" b="1" dirty="0" err="1"/>
              <a:t>tidak</a:t>
            </a:r>
            <a:r>
              <a:rPr lang="pl-PL" b="1" dirty="0"/>
              <a:t> </a:t>
            </a:r>
            <a:r>
              <a:rPr lang="pl-PL" b="1" dirty="0" err="1"/>
              <a:t>diperlukan</a:t>
            </a:r>
            <a:r>
              <a:rPr lang="pl-PL" b="1" dirty="0"/>
              <a:t>)</a:t>
            </a:r>
          </a:p>
          <a:p>
            <a:r>
              <a:rPr lang="cs-CZ" b="1" dirty="0" err="1" smtClean="0"/>
              <a:t>Variasi</a:t>
            </a:r>
            <a:r>
              <a:rPr lang="cs-CZ" b="1" dirty="0" smtClean="0"/>
              <a:t> </a:t>
            </a:r>
            <a:r>
              <a:rPr lang="cs-CZ" b="1" dirty="0" err="1"/>
              <a:t>harian</a:t>
            </a:r>
            <a:r>
              <a:rPr lang="cs-CZ" b="1" dirty="0"/>
              <a:t> APE </a:t>
            </a:r>
            <a:r>
              <a:rPr lang="cs-CZ" b="1" dirty="0" err="1"/>
              <a:t>kurang</a:t>
            </a:r>
            <a:r>
              <a:rPr lang="cs-CZ" b="1" dirty="0"/>
              <a:t> </a:t>
            </a:r>
            <a:r>
              <a:rPr lang="cs-CZ" b="1" dirty="0" err="1"/>
              <a:t>dari</a:t>
            </a:r>
            <a:r>
              <a:rPr lang="cs-CZ" b="1" dirty="0"/>
              <a:t> 20</a:t>
            </a:r>
            <a:r>
              <a:rPr lang="cs-CZ" b="1" dirty="0" smtClean="0"/>
              <a:t>%</a:t>
            </a:r>
          </a:p>
          <a:p>
            <a:r>
              <a:rPr lang="cs-CZ" b="1" dirty="0" err="1" smtClean="0"/>
              <a:t>Nilai</a:t>
            </a:r>
            <a:r>
              <a:rPr lang="cs-CZ" b="1" dirty="0" smtClean="0"/>
              <a:t> </a:t>
            </a:r>
            <a:r>
              <a:rPr lang="cs-CZ" b="1" dirty="0"/>
              <a:t>APE </a:t>
            </a:r>
            <a:r>
              <a:rPr lang="cs-CZ" b="1" dirty="0" err="1"/>
              <a:t>normal</a:t>
            </a:r>
            <a:r>
              <a:rPr lang="cs-CZ" b="1" dirty="0"/>
              <a:t> </a:t>
            </a:r>
            <a:r>
              <a:rPr lang="cs-CZ" b="1" dirty="0" err="1"/>
              <a:t>atau</a:t>
            </a:r>
            <a:r>
              <a:rPr lang="cs-CZ" b="1" dirty="0"/>
              <a:t> </a:t>
            </a:r>
            <a:r>
              <a:rPr lang="cs-CZ" b="1" dirty="0" err="1"/>
              <a:t>mendekati</a:t>
            </a:r>
            <a:r>
              <a:rPr lang="cs-CZ" b="1" dirty="0"/>
              <a:t> </a:t>
            </a:r>
            <a:r>
              <a:rPr lang="cs-CZ" b="1" dirty="0" err="1" smtClean="0"/>
              <a:t>normal</a:t>
            </a:r>
            <a:endParaRPr lang="cs-CZ" b="1" dirty="0"/>
          </a:p>
          <a:p>
            <a:r>
              <a:rPr lang="cs-CZ" b="1" dirty="0" err="1" smtClean="0"/>
              <a:t>Efek</a:t>
            </a:r>
            <a:r>
              <a:rPr lang="cs-CZ" b="1" dirty="0" smtClean="0"/>
              <a:t> </a:t>
            </a:r>
            <a:r>
              <a:rPr lang="cs-CZ" b="1" dirty="0" err="1"/>
              <a:t>samping</a:t>
            </a:r>
            <a:r>
              <a:rPr lang="cs-CZ" b="1" dirty="0"/>
              <a:t> </a:t>
            </a:r>
            <a:r>
              <a:rPr lang="cs-CZ" b="1" dirty="0" err="1"/>
              <a:t>obat</a:t>
            </a:r>
            <a:r>
              <a:rPr lang="cs-CZ" b="1" dirty="0"/>
              <a:t> </a:t>
            </a:r>
            <a:r>
              <a:rPr lang="cs-CZ" b="1" dirty="0" err="1"/>
              <a:t>minimal</a:t>
            </a:r>
            <a:r>
              <a:rPr lang="cs-CZ" b="1" dirty="0"/>
              <a:t> (</a:t>
            </a:r>
            <a:r>
              <a:rPr lang="cs-CZ" b="1" dirty="0" err="1"/>
              <a:t>tidak</a:t>
            </a:r>
            <a:r>
              <a:rPr lang="cs-CZ" b="1" dirty="0"/>
              <a:t> </a:t>
            </a:r>
            <a:r>
              <a:rPr lang="cs-CZ" b="1" dirty="0" err="1"/>
              <a:t>ada</a:t>
            </a:r>
            <a:r>
              <a:rPr lang="cs-CZ" b="1" dirty="0" smtClean="0"/>
              <a:t>)</a:t>
            </a:r>
          </a:p>
          <a:p>
            <a:r>
              <a:rPr lang="cs-CZ" b="1" dirty="0" err="1" smtClean="0"/>
              <a:t>Tidak</a:t>
            </a:r>
            <a:r>
              <a:rPr lang="cs-CZ" b="1" dirty="0" smtClean="0"/>
              <a:t> </a:t>
            </a:r>
            <a:r>
              <a:rPr lang="cs-CZ" b="1" dirty="0" err="1"/>
              <a:t>ada</a:t>
            </a:r>
            <a:r>
              <a:rPr lang="cs-CZ" b="1" dirty="0"/>
              <a:t> </a:t>
            </a:r>
            <a:r>
              <a:rPr lang="cs-CZ" b="1" dirty="0" err="1"/>
              <a:t>kunjungan</a:t>
            </a:r>
            <a:r>
              <a:rPr lang="cs-CZ" b="1" dirty="0"/>
              <a:t> ke unit </a:t>
            </a:r>
            <a:r>
              <a:rPr lang="cs-CZ" b="1" dirty="0" err="1"/>
              <a:t>darurat</a:t>
            </a:r>
            <a:r>
              <a:rPr lang="cs-CZ" b="1" dirty="0"/>
              <a:t> </a:t>
            </a:r>
            <a:r>
              <a:rPr lang="cs-CZ" b="1" dirty="0" err="1"/>
              <a:t>gawat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800" b="1" dirty="0" err="1">
                <a:latin typeface="Arial"/>
                <a:cs typeface="Arial"/>
              </a:rPr>
              <a:t>Program</a:t>
            </a:r>
            <a:r>
              <a:rPr lang="fi-FI" sz="2800" b="1" dirty="0">
                <a:latin typeface="Arial"/>
                <a:cs typeface="Arial"/>
              </a:rPr>
              <a:t> </a:t>
            </a:r>
            <a:r>
              <a:rPr lang="fi-FI" sz="2800" b="1" dirty="0" err="1">
                <a:latin typeface="Arial"/>
                <a:cs typeface="Arial"/>
              </a:rPr>
              <a:t>penatalaksanaan</a:t>
            </a:r>
            <a:r>
              <a:rPr lang="fi-FI" sz="2800" b="1" dirty="0">
                <a:latin typeface="Arial"/>
                <a:cs typeface="Arial"/>
              </a:rPr>
              <a:t> </a:t>
            </a:r>
            <a:r>
              <a:rPr lang="fi-FI" sz="2800" b="1" dirty="0" err="1" smtClean="0">
                <a:latin typeface="Arial"/>
                <a:cs typeface="Arial"/>
              </a:rPr>
              <a:t>asma</a:t>
            </a:r>
            <a:r>
              <a:rPr lang="fi-FI" sz="2800" b="1" dirty="0">
                <a:latin typeface="Arial"/>
                <a:cs typeface="Arial"/>
              </a:rPr>
              <a:t> </a:t>
            </a:r>
            <a:r>
              <a:rPr lang="fi-FI" sz="2800" b="1" dirty="0" smtClean="0">
                <a:latin typeface="Arial"/>
                <a:cs typeface="Arial"/>
              </a:rPr>
              <a:t>(7 </a:t>
            </a:r>
            <a:r>
              <a:rPr lang="fi-FI" sz="2800" b="1" dirty="0" err="1" smtClean="0">
                <a:latin typeface="Arial"/>
                <a:cs typeface="Arial"/>
              </a:rPr>
              <a:t>komponen</a:t>
            </a:r>
            <a:r>
              <a:rPr lang="fi-FI" sz="2800" b="1" dirty="0" smtClean="0">
                <a:latin typeface="Arial"/>
                <a:cs typeface="Arial"/>
              </a:rPr>
              <a:t>)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05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fi-FI" sz="2600" b="1" dirty="0" err="1" smtClean="0">
                <a:latin typeface="Arial"/>
                <a:cs typeface="Arial"/>
              </a:rPr>
              <a:t>Edukasi</a:t>
            </a:r>
            <a:endParaRPr lang="fi-FI" sz="2600" b="1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fi-FI" sz="2600" b="1" dirty="0" err="1" smtClean="0">
                <a:latin typeface="Arial"/>
                <a:cs typeface="Arial"/>
              </a:rPr>
              <a:t>Menilai</a:t>
            </a:r>
            <a:r>
              <a:rPr lang="fi-FI" sz="2600" b="1" dirty="0" smtClean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dan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monitor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berat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asma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secara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 smtClean="0">
                <a:latin typeface="Arial"/>
                <a:cs typeface="Arial"/>
              </a:rPr>
              <a:t>berkala</a:t>
            </a:r>
            <a:endParaRPr lang="fi-FI" sz="2600" b="1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fi-FI" sz="2600" b="1" dirty="0" err="1" smtClean="0">
                <a:latin typeface="Arial"/>
                <a:cs typeface="Arial"/>
              </a:rPr>
              <a:t>Identifikasi</a:t>
            </a:r>
            <a:r>
              <a:rPr lang="fi-FI" sz="2600" b="1" dirty="0" smtClean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dan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mengendalikan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faktor</a:t>
            </a:r>
            <a:r>
              <a:rPr lang="fi-FI" sz="2600" b="1" dirty="0">
                <a:latin typeface="Arial"/>
                <a:cs typeface="Arial"/>
              </a:rPr>
              <a:t> </a:t>
            </a:r>
            <a:r>
              <a:rPr lang="fi-FI" sz="2600" b="1" dirty="0" err="1">
                <a:latin typeface="Arial"/>
                <a:cs typeface="Arial"/>
              </a:rPr>
              <a:t>pencetus</a:t>
            </a:r>
            <a:endParaRPr lang="fi-FI" sz="2600" b="1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hr-HR" sz="2600" b="1" dirty="0" smtClean="0">
                <a:latin typeface="Arial"/>
                <a:cs typeface="Arial"/>
              </a:rPr>
              <a:t>Merencanakan </a:t>
            </a:r>
            <a:r>
              <a:rPr lang="hr-HR" sz="2600" b="1" dirty="0">
                <a:latin typeface="Arial"/>
                <a:cs typeface="Arial"/>
              </a:rPr>
              <a:t>dan memberikan pengobatan jangka </a:t>
            </a:r>
            <a:r>
              <a:rPr lang="hr-HR" sz="2600" b="1" dirty="0" smtClean="0">
                <a:latin typeface="Arial"/>
                <a:cs typeface="Arial"/>
              </a:rPr>
              <a:t>panjang</a:t>
            </a:r>
          </a:p>
          <a:p>
            <a:pPr>
              <a:lnSpc>
                <a:spcPct val="130000"/>
              </a:lnSpc>
            </a:pPr>
            <a:r>
              <a:rPr lang="hr-HR" sz="2600" b="1" dirty="0" smtClean="0">
                <a:latin typeface="Arial"/>
                <a:cs typeface="Arial"/>
              </a:rPr>
              <a:t>Menetapkan </a:t>
            </a:r>
            <a:r>
              <a:rPr lang="hr-HR" sz="2600" b="1" dirty="0">
                <a:latin typeface="Arial"/>
                <a:cs typeface="Arial"/>
              </a:rPr>
              <a:t>pengobatan pada serangan </a:t>
            </a:r>
            <a:r>
              <a:rPr lang="hr-HR" sz="2600" b="1" dirty="0" smtClean="0">
                <a:latin typeface="Arial"/>
                <a:cs typeface="Arial"/>
              </a:rPr>
              <a:t>akut</a:t>
            </a:r>
          </a:p>
          <a:p>
            <a:pPr>
              <a:lnSpc>
                <a:spcPct val="130000"/>
              </a:lnSpc>
            </a:pPr>
            <a:r>
              <a:rPr lang="hr-HR" sz="2600" b="1" dirty="0" smtClean="0">
                <a:latin typeface="Arial"/>
                <a:cs typeface="Arial"/>
              </a:rPr>
              <a:t>Kontrol </a:t>
            </a:r>
            <a:r>
              <a:rPr lang="hr-HR" sz="2600" b="1" dirty="0">
                <a:latin typeface="Arial"/>
                <a:cs typeface="Arial"/>
              </a:rPr>
              <a:t>secara </a:t>
            </a:r>
            <a:r>
              <a:rPr lang="hr-HR" sz="2600" b="1" dirty="0" smtClean="0">
                <a:latin typeface="Arial"/>
                <a:cs typeface="Arial"/>
              </a:rPr>
              <a:t>teratur</a:t>
            </a:r>
          </a:p>
          <a:p>
            <a:pPr>
              <a:lnSpc>
                <a:spcPct val="130000"/>
              </a:lnSpc>
            </a:pPr>
            <a:r>
              <a:rPr lang="hr-HR" sz="2600" b="1" dirty="0" smtClean="0">
                <a:latin typeface="Arial"/>
                <a:cs typeface="Arial"/>
              </a:rPr>
              <a:t>Pola </a:t>
            </a:r>
            <a:r>
              <a:rPr lang="hr-HR" sz="2600" b="1" dirty="0">
                <a:latin typeface="Arial"/>
                <a:cs typeface="Arial"/>
              </a:rPr>
              <a:t>hidup sehat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1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08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Terapi Oksigen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15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Terapi Oksigen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Pemberian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oksigen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tambahan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untuk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koreksi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atau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mencegah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terjadinya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hipoksemia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71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Obat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Dosis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Dosis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toksik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Lama </a:t>
            </a: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pemberian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Indikasi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Jenis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Kontraindikasi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Efek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samping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>
            <a:fillRect/>
          </a:stretch>
        </p:blipFill>
        <p:spPr bwMode="auto">
          <a:xfrm>
            <a:off x="4800600" y="1589567"/>
            <a:ext cx="3930501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85067"/>
            <a:ext cx="3962400" cy="280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380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Calibri" charset="0"/>
              </a:rPr>
              <a:t>Tujuan</a:t>
            </a:r>
            <a:r>
              <a:rPr lang="en-US" b="1" dirty="0">
                <a:latin typeface="Calibri" charset="0"/>
              </a:rPr>
              <a:t> </a:t>
            </a:r>
            <a:r>
              <a:rPr lang="en-US" b="1" dirty="0" err="1">
                <a:latin typeface="Calibri" charset="0"/>
              </a:rPr>
              <a:t>terapi</a:t>
            </a:r>
            <a:r>
              <a:rPr lang="en-US" b="1" dirty="0">
                <a:latin typeface="Calibri" charset="0"/>
              </a:rPr>
              <a:t> </a:t>
            </a:r>
            <a:r>
              <a:rPr lang="en-US" b="1" dirty="0" err="1" smtClean="0">
                <a:latin typeface="Calibri" charset="0"/>
              </a:rPr>
              <a:t>oksigen</a:t>
            </a:r>
            <a:endParaRPr lang="en-US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 eaLnBrk="1" hangingPunct="1">
              <a:lnSpc>
                <a:spcPct val="190000"/>
              </a:lnSpc>
              <a:buFont typeface="Wingdings" charset="0"/>
              <a:buNone/>
            </a:pPr>
            <a:r>
              <a:rPr lang="en-US" sz="3200" dirty="0" err="1" smtClean="0">
                <a:latin typeface="Arial"/>
                <a:ea typeface="ＭＳ Ｐゴシック" charset="0"/>
                <a:cs typeface="Arial"/>
                <a:sym typeface="Wingdings" charset="0"/>
              </a:rPr>
              <a:t>Meningkatkan</a:t>
            </a:r>
            <a:r>
              <a:rPr lang="en-US" sz="3200" dirty="0">
                <a:latin typeface="Arial"/>
                <a:ea typeface="ＭＳ Ｐゴシック" charset="0"/>
                <a:cs typeface="Arial"/>
                <a:sym typeface="Wingdings" charset="0"/>
              </a:rPr>
              <a:t>: </a:t>
            </a:r>
          </a:p>
          <a:p>
            <a:pPr lvl="1" algn="just" eaLnBrk="1" hangingPunct="1">
              <a:lnSpc>
                <a:spcPct val="190000"/>
              </a:lnSpc>
              <a:buClr>
                <a:srgbClr val="8E887C"/>
              </a:buClr>
            </a:pPr>
            <a:r>
              <a:rPr lang="en-US" sz="2800" dirty="0">
                <a:latin typeface="Arial"/>
                <a:ea typeface="ＭＳ Ｐゴシック" charset="0"/>
                <a:cs typeface="Arial"/>
                <a:sym typeface="Wingdings" charset="0"/>
              </a:rPr>
              <a:t>PaO</a:t>
            </a:r>
            <a:r>
              <a:rPr lang="en-US" sz="2800" baseline="-25000" dirty="0">
                <a:latin typeface="Arial"/>
                <a:ea typeface="ＭＳ Ｐゴシック" charset="0"/>
                <a:cs typeface="Arial"/>
                <a:sym typeface="Wingdings" charset="0"/>
              </a:rPr>
              <a:t>2</a:t>
            </a:r>
            <a:r>
              <a:rPr lang="en-US" sz="2800" dirty="0">
                <a:latin typeface="Arial"/>
                <a:ea typeface="ＭＳ Ｐゴシック" charset="0"/>
                <a:cs typeface="Arial"/>
                <a:sym typeface="Wingdings" charset="0"/>
              </a:rPr>
              <a:t> &gt; 60 mmHg, </a:t>
            </a:r>
            <a:r>
              <a:rPr lang="en-US" sz="2800" dirty="0" err="1">
                <a:latin typeface="Arial"/>
                <a:ea typeface="ＭＳ Ｐゴシック" charset="0"/>
                <a:cs typeface="Arial"/>
                <a:sym typeface="Wingdings" charset="0"/>
              </a:rPr>
              <a:t>atau</a:t>
            </a:r>
            <a:r>
              <a:rPr lang="en-US" sz="2800" dirty="0">
                <a:latin typeface="Arial"/>
                <a:ea typeface="ＭＳ Ｐゴシック" charset="0"/>
                <a:cs typeface="Arial"/>
                <a:sym typeface="Wingdings" charset="0"/>
              </a:rPr>
              <a:t> </a:t>
            </a:r>
          </a:p>
          <a:p>
            <a:pPr lvl="1" algn="just" eaLnBrk="1" hangingPunct="1">
              <a:lnSpc>
                <a:spcPct val="190000"/>
              </a:lnSpc>
              <a:buClr>
                <a:srgbClr val="8E887C"/>
              </a:buClr>
            </a:pPr>
            <a:r>
              <a:rPr lang="en-US" sz="2800" dirty="0" err="1">
                <a:latin typeface="Arial"/>
                <a:ea typeface="ＭＳ Ｐゴシック" charset="0"/>
                <a:cs typeface="Arial"/>
                <a:sym typeface="Wingdings" charset="0"/>
              </a:rPr>
              <a:t>Saturasi</a:t>
            </a:r>
            <a:r>
              <a:rPr lang="en-US" sz="2800" dirty="0">
                <a:latin typeface="Arial"/>
                <a:ea typeface="ＭＳ Ｐゴシック" charset="0"/>
                <a:cs typeface="Arial"/>
                <a:sym typeface="Wingdings" charset="0"/>
              </a:rPr>
              <a:t> O</a:t>
            </a:r>
            <a:r>
              <a:rPr lang="en-US" sz="2800" baseline="-25000" dirty="0">
                <a:latin typeface="Arial"/>
                <a:ea typeface="ＭＳ Ｐゴシック" charset="0"/>
                <a:cs typeface="Arial"/>
                <a:sym typeface="Wingdings" charset="0"/>
              </a:rPr>
              <a:t>2 </a:t>
            </a:r>
            <a:r>
              <a:rPr lang="en-US" sz="2800" dirty="0">
                <a:latin typeface="Arial"/>
                <a:ea typeface="ＭＳ Ｐゴシック" charset="0"/>
                <a:cs typeface="Arial"/>
                <a:sym typeface="Wingdings" charset="0"/>
              </a:rPr>
              <a:t>&gt; 90 % </a:t>
            </a:r>
            <a:r>
              <a:rPr lang="en-US" sz="3200" dirty="0" err="1" smtClean="0">
                <a:latin typeface="Arial"/>
                <a:ea typeface="ＭＳ Ｐゴシック" charset="0"/>
                <a:cs typeface="Arial"/>
                <a:sym typeface="Wingdings" charset="0"/>
              </a:rPr>
              <a:t>dengan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  <a:sym typeface="Wingdings" charset="0"/>
              </a:rPr>
              <a:t> </a:t>
            </a:r>
            <a:r>
              <a:rPr lang="en-US" sz="3200" dirty="0" err="1">
                <a:latin typeface="Arial"/>
                <a:ea typeface="ＭＳ Ｐゴシック" charset="0"/>
                <a:cs typeface="Arial"/>
                <a:sym typeface="Wingdings" charset="0"/>
              </a:rPr>
              <a:t>memberikan</a:t>
            </a:r>
            <a:r>
              <a:rPr lang="en-US" sz="3200" dirty="0">
                <a:latin typeface="Arial"/>
                <a:ea typeface="ＭＳ Ｐゴシック" charset="0"/>
                <a:cs typeface="Arial"/>
                <a:sym typeface="Wingdings" charset="0"/>
              </a:rPr>
              <a:t> </a:t>
            </a:r>
            <a:r>
              <a:rPr lang="en-US" sz="3200" dirty="0" err="1">
                <a:latin typeface="Arial"/>
                <a:ea typeface="ＭＳ Ｐゴシック" charset="0"/>
                <a:cs typeface="Arial"/>
                <a:sym typeface="Wingdings" charset="0"/>
              </a:rPr>
              <a:t>dosis</a:t>
            </a:r>
            <a:r>
              <a:rPr lang="en-US" sz="3200" dirty="0">
                <a:latin typeface="Arial"/>
                <a:ea typeface="ＭＳ Ｐゴシック" charset="0"/>
                <a:cs typeface="Arial"/>
                <a:sym typeface="Wingdings" charset="0"/>
              </a:rPr>
              <a:t> O</a:t>
            </a:r>
            <a:r>
              <a:rPr lang="en-US" sz="3200" baseline="-25000" dirty="0">
                <a:latin typeface="Arial"/>
                <a:ea typeface="ＭＳ Ｐゴシック" charset="0"/>
                <a:cs typeface="Arial"/>
                <a:sym typeface="Wingdings" charset="0"/>
              </a:rPr>
              <a:t>2 </a:t>
            </a:r>
            <a:r>
              <a:rPr lang="en-US" sz="3200" dirty="0" err="1">
                <a:latin typeface="Arial"/>
                <a:ea typeface="ＭＳ Ｐゴシック" charset="0"/>
                <a:cs typeface="Arial"/>
                <a:sym typeface="Wingdings" charset="0"/>
              </a:rPr>
              <a:t>terendah</a:t>
            </a:r>
            <a:endParaRPr lang="en-US" sz="32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518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Indikasi</a:t>
            </a:r>
            <a:endParaRPr lang="en-US" sz="4000" dirty="0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Koreksi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hipoksemia</a:t>
            </a:r>
            <a:endParaRPr lang="en-US" sz="3200" dirty="0" smtClean="0">
              <a:latin typeface="Arial"/>
              <a:ea typeface="ＭＳ Ｐゴシック" charset="0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Perbaikan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oksigenasi</a:t>
            </a:r>
            <a:endParaRPr lang="en-US" sz="3200" dirty="0" smtClean="0">
              <a:latin typeface="Arial"/>
              <a:ea typeface="ＭＳ Ｐゴシック" charset="0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Arial"/>
                <a:ea typeface="ＭＳ Ｐゴシック" charset="0"/>
                <a:cs typeface="Arial"/>
              </a:rPr>
              <a:t>Meningkatkan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>
                <a:latin typeface="Arial"/>
                <a:ea typeface="ＭＳ Ｐゴシック" charset="0"/>
                <a:cs typeface="Arial"/>
              </a:rPr>
              <a:t>reabsorbsi</a:t>
            </a:r>
            <a:r>
              <a:rPr lang="en-US" sz="32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>
                <a:latin typeface="Arial"/>
                <a:ea typeface="ＭＳ Ｐゴシック" charset="0"/>
                <a:cs typeface="Arial"/>
              </a:rPr>
              <a:t>pada</a:t>
            </a:r>
            <a:r>
              <a:rPr lang="en-US" sz="32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>
                <a:latin typeface="Arial"/>
                <a:ea typeface="ＭＳ Ｐゴシック" charset="0"/>
                <a:cs typeface="Arial"/>
              </a:rPr>
              <a:t>rongga</a:t>
            </a:r>
            <a:r>
              <a:rPr lang="en-US" sz="32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dirty="0" err="1">
                <a:latin typeface="Arial"/>
                <a:ea typeface="ＭＳ Ｐゴシック" charset="0"/>
                <a:cs typeface="Arial"/>
              </a:rPr>
              <a:t>badan</a:t>
            </a:r>
            <a:r>
              <a:rPr lang="en-US" sz="32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359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Penyebab hipoksemia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/>
                <a:cs typeface="Arial"/>
              </a:rPr>
              <a:t>Hipoventilasi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alveolar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Arial"/>
                <a:cs typeface="Arial"/>
              </a:rPr>
              <a:t>V</a:t>
            </a:r>
            <a:r>
              <a:rPr lang="en-US" sz="3200" dirty="0">
                <a:latin typeface="Arial"/>
                <a:cs typeface="Arial"/>
              </a:rPr>
              <a:t>/Q </a:t>
            </a:r>
            <a:r>
              <a:rPr lang="en-US" sz="3200" dirty="0" smtClean="0">
                <a:latin typeface="Arial"/>
                <a:cs typeface="Arial"/>
              </a:rPr>
              <a:t>mismatch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/>
                <a:cs typeface="Arial"/>
              </a:rPr>
              <a:t>Gangguan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>
                <a:latin typeface="Arial"/>
                <a:cs typeface="Arial"/>
              </a:rPr>
              <a:t>difusi</a:t>
            </a:r>
            <a:endParaRPr lang="en-US" sz="3200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1263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 smtClean="0"/>
              <a:t>Patogenesis</a:t>
            </a:r>
            <a:r>
              <a:rPr lang="en-US" b="1" dirty="0" smtClean="0"/>
              <a:t> </a:t>
            </a:r>
            <a:r>
              <a:rPr lang="en-US" b="1" dirty="0" err="1" smtClean="0"/>
              <a:t>asma</a:t>
            </a:r>
            <a:endParaRPr lang="en-US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710270"/>
            <a:ext cx="8574087" cy="487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89463" y="6524625"/>
            <a:ext cx="45434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sz="1600" b="1" i="1" dirty="0" err="1" smtClean="0"/>
              <a:t>www.yahooimage.com</a:t>
            </a:r>
            <a:endParaRPr lang="id-ID" sz="1600" b="1" i="1" dirty="0"/>
          </a:p>
        </p:txBody>
      </p:sp>
    </p:spTree>
    <p:extLst>
      <p:ext uri="{BB962C8B-B14F-4D97-AF65-F5344CB8AC3E}">
        <p14:creationId xmlns:p14="http://schemas.microsoft.com/office/powerpoint/2010/main" val="36150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Efek samping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Hipoventilasi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dan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CO narcosis</a:t>
            </a:r>
          </a:p>
          <a:p>
            <a:pPr eaLnBrk="1" hangingPunct="1"/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Absorption atelectasis</a:t>
            </a:r>
          </a:p>
          <a:p>
            <a:pPr eaLnBrk="1" hangingPunct="1"/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Pulmonary oxygen toxicity </a:t>
            </a:r>
          </a:p>
          <a:p>
            <a:pPr eaLnBrk="1" hangingPunct="1"/>
            <a:r>
              <a:rPr lang="en-US" i="1" dirty="0" err="1">
                <a:latin typeface="Calibri" charset="0"/>
                <a:ea typeface="ＭＳ Ｐゴシック" charset="0"/>
                <a:cs typeface="ＭＳ Ｐゴシック" charset="0"/>
              </a:rPr>
              <a:t>Retrolental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 fibroplasia</a:t>
            </a:r>
          </a:p>
        </p:txBody>
      </p:sp>
      <p:pic>
        <p:nvPicPr>
          <p:cNvPr id="686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0"/>
            <a:ext cx="24066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91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rot="5400000">
            <a:off x="6932613" y="3427413"/>
            <a:ext cx="1373187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181600" y="1600200"/>
            <a:ext cx="12192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512" name="Footer Placeholder 18"/>
          <p:cNvSpPr>
            <a:spLocks noGrp="1"/>
          </p:cNvSpPr>
          <p:nvPr>
            <p:ph type="ftr" sz="quarter" idx="11"/>
          </p:nvPr>
        </p:nvSpPr>
        <p:spPr bwMode="auto">
          <a:xfrm>
            <a:off x="1219200" y="6400800"/>
            <a:ext cx="7772400" cy="4826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latin typeface="Arial" pitchFamily="1" charset="0"/>
              </a:rPr>
              <a:t>Pierce LNB. Guide to: mechanical ventilation and intensive respiratory care. Philadelphia: WB Sauders; 1995.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458200" y="914400"/>
            <a:ext cx="457200" cy="533400"/>
          </a:xfrm>
          <a:prstGeom prst="rect">
            <a:avLst/>
          </a:prstGeom>
          <a:solidFill>
            <a:srgbClr val="FFFF00"/>
          </a:solidFill>
          <a:ln>
            <a:solidFill>
              <a:srgbClr val="FF7C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91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Pemberian Terapi O</a:t>
            </a:r>
            <a:r>
              <a:rPr lang="en-US" sz="32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endParaRPr lang="en-US" sz="3200" b="1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1.	</a:t>
            </a:r>
            <a:r>
              <a:rPr lang="en-US" sz="3600" b="1" i="1" dirty="0">
                <a:latin typeface="Calibri" charset="0"/>
                <a:ea typeface="ＭＳ Ｐゴシック" charset="0"/>
                <a:cs typeface="ＭＳ Ｐゴシック" charset="0"/>
              </a:rPr>
              <a:t>Low flow devices</a:t>
            </a: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		1. </a:t>
            </a:r>
            <a:r>
              <a:rPr lang="en-US" sz="3600" b="1" dirty="0" err="1">
                <a:latin typeface="Calibri" charset="0"/>
                <a:ea typeface="ＭＳ Ｐゴシック" charset="0"/>
                <a:cs typeface="ＭＳ Ｐゴシック" charset="0"/>
              </a:rPr>
              <a:t>Kanul</a:t>
            </a: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latin typeface="Calibri" charset="0"/>
                <a:ea typeface="ＭＳ Ｐゴシック" charset="0"/>
                <a:cs typeface="ＭＳ Ｐゴシック" charset="0"/>
              </a:rPr>
              <a:t>hidung</a:t>
            </a: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		2. Masker :  - </a:t>
            </a:r>
            <a:r>
              <a:rPr lang="en-US" sz="3600" b="1" dirty="0" err="1">
                <a:latin typeface="Calibri" charset="0"/>
                <a:ea typeface="ＭＳ Ｐゴシック" charset="0"/>
                <a:cs typeface="ＭＳ Ｐゴシック" charset="0"/>
              </a:rPr>
              <a:t>simpel</a:t>
            </a:r>
            <a:endParaRPr lang="en-US" sz="3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				 - rebreathing</a:t>
            </a: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				 - </a:t>
            </a:r>
            <a:r>
              <a:rPr lang="en-US" sz="3600" b="1" dirty="0" err="1">
                <a:latin typeface="Calibri" charset="0"/>
                <a:ea typeface="ＭＳ Ｐゴシック" charset="0"/>
                <a:cs typeface="ＭＳ Ｐゴシック" charset="0"/>
              </a:rPr>
              <a:t>nonrebreathing</a:t>
            </a:r>
            <a:endParaRPr lang="en-US" sz="3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endParaRPr lang="en-US" sz="3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2.	</a:t>
            </a:r>
            <a:r>
              <a:rPr lang="en-US" sz="3600" b="1" i="1" dirty="0">
                <a:latin typeface="Calibri" charset="0"/>
                <a:ea typeface="ＭＳ Ｐゴシック" charset="0"/>
                <a:cs typeface="ＭＳ Ｐゴシック" charset="0"/>
              </a:rPr>
              <a:t>High flow devices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		1. </a:t>
            </a:r>
            <a:r>
              <a:rPr lang="en-US" sz="3600" b="1" dirty="0" err="1">
                <a:latin typeface="Calibri" charset="0"/>
                <a:ea typeface="ＭＳ Ｐゴシック" charset="0"/>
                <a:cs typeface="ＭＳ Ｐゴシック" charset="0"/>
              </a:rPr>
              <a:t>Venturi</a:t>
            </a:r>
            <a:endParaRPr lang="en-US" sz="3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		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3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  <a:buFont typeface="Wingdings" charset="0"/>
              <a:buNone/>
            </a:pPr>
            <a:endParaRPr lang="en-US" sz="36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7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KANUL HIDUNG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5291690" cy="5006819"/>
          </a:xfrm>
        </p:spPr>
        <p:txBody>
          <a:bodyPr>
            <a:normAutofit lnSpcReduction="10000"/>
          </a:bodyPr>
          <a:lstStyle/>
          <a:p>
            <a:pPr marL="454025" indent="-454025">
              <a:lnSpc>
                <a:spcPct val="120000"/>
              </a:lnSpc>
              <a:buClr>
                <a:srgbClr val="CC0099"/>
              </a:buClr>
              <a:buFont typeface="Wingdings" charset="0"/>
              <a:buChar char="Ø"/>
            </a:pP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Suatu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pipa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plastik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lunak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ujung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buntu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dikaitkan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ke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telinga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&amp;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bawah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leher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marL="454025" indent="-454025">
              <a:lnSpc>
                <a:spcPct val="120000"/>
              </a:lnSpc>
              <a:buClr>
                <a:srgbClr val="CC0099"/>
              </a:buClr>
              <a:buFont typeface="Wingdings" charset="0"/>
              <a:buChar char="Ø"/>
            </a:pP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Digunakan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bayi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anak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dewasa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marL="454025" indent="-454025">
              <a:lnSpc>
                <a:spcPct val="120000"/>
              </a:lnSpc>
              <a:buClr>
                <a:srgbClr val="CC0099"/>
              </a:buClr>
              <a:buFont typeface="Wingdings" charset="0"/>
              <a:buChar char="Ø"/>
            </a:pP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Kecepatan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aliran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1-6 L/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mnt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FiO</a:t>
            </a:r>
            <a:r>
              <a:rPr lang="en-US" b="1" baseline="-250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0,24-0,44</a:t>
            </a:r>
          </a:p>
          <a:p>
            <a:pPr marL="454025" indent="-454025">
              <a:lnSpc>
                <a:spcPct val="120000"/>
              </a:lnSpc>
              <a:buClr>
                <a:srgbClr val="CC0099"/>
              </a:buClr>
              <a:buFont typeface="Wingdings" charset="0"/>
              <a:buChar char="Ø"/>
            </a:pP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Komplikasi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: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kerusakan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kulit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kekeringan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&amp; </a:t>
            </a:r>
            <a:r>
              <a:rPr lang="en-US" b="1" dirty="0" err="1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ketidaknyamanan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/>
          <a:stretch>
            <a:fillRect/>
          </a:stretch>
        </p:blipFill>
        <p:spPr bwMode="auto">
          <a:xfrm>
            <a:off x="6079657" y="1721547"/>
            <a:ext cx="2686391" cy="488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760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Kanul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hidung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3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Untung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 eaLnBrk="1" hangingPunct="1"/>
            <a:r>
              <a:rPr lang="en-US" dirty="0" err="1">
                <a:latin typeface="Calibri" charset="0"/>
                <a:ea typeface="ＭＳ Ｐゴシック" charset="0"/>
              </a:rPr>
              <a:t>Murah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dirty="0" err="1">
                <a:latin typeface="Calibri" charset="0"/>
                <a:ea typeface="ＭＳ Ｐゴシック" charset="0"/>
              </a:rPr>
              <a:t>Sederhana</a:t>
            </a:r>
            <a:r>
              <a:rPr lang="en-US" dirty="0">
                <a:latin typeface="Calibri" charset="0"/>
                <a:ea typeface="ＭＳ Ｐゴシック" charset="0"/>
              </a:rPr>
              <a:t> &amp; </a:t>
            </a:r>
            <a:r>
              <a:rPr lang="en-US" dirty="0" err="1">
                <a:latin typeface="Calibri" charset="0"/>
                <a:ea typeface="ＭＳ Ｐゴシック" charset="0"/>
              </a:rPr>
              <a:t>nyaman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dirty="0" err="1">
                <a:latin typeface="Calibri" charset="0"/>
                <a:ea typeface="ＭＳ Ｐゴシック" charset="0"/>
              </a:rPr>
              <a:t>Dpt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makan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dan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minum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Calibri" charset="0"/>
                <a:ea typeface="ＭＳ Ｐゴシック" charset="0"/>
              </a:rPr>
              <a:t>PPOK</a:t>
            </a:r>
          </a:p>
          <a:p>
            <a:pPr lvl="1" eaLnBrk="1" hangingPunct="1"/>
            <a:r>
              <a:rPr lang="en-US" dirty="0" err="1">
                <a:latin typeface="Calibri" charset="0"/>
                <a:ea typeface="ＭＳ Ｐゴシック" charset="0"/>
              </a:rPr>
              <a:t>Dpt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menggunakan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pelembab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Rugi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 eaLnBrk="1" hangingPunct="1"/>
            <a:r>
              <a:rPr lang="en-US" dirty="0">
                <a:latin typeface="Calibri" charset="0"/>
                <a:ea typeface="ＭＳ Ｐゴシック" charset="0"/>
              </a:rPr>
              <a:t>Luka </a:t>
            </a:r>
            <a:r>
              <a:rPr lang="en-US" dirty="0" err="1">
                <a:latin typeface="Calibri" charset="0"/>
                <a:ea typeface="ＭＳ Ｐゴシック" charset="0"/>
              </a:rPr>
              <a:t>akibat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tekanan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dirty="0" err="1">
                <a:latin typeface="Calibri" charset="0"/>
                <a:ea typeface="ＭＳ Ｐゴシック" charset="0"/>
              </a:rPr>
              <a:t>Mukosa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hidung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kering</a:t>
            </a:r>
            <a:r>
              <a:rPr lang="en-US" dirty="0">
                <a:latin typeface="Calibri" charset="0"/>
                <a:ea typeface="ＭＳ Ｐゴシック" charset="0"/>
              </a:rPr>
              <a:t> &amp; </a:t>
            </a:r>
            <a:r>
              <a:rPr lang="en-US" dirty="0" err="1">
                <a:latin typeface="Calibri" charset="0"/>
                <a:ea typeface="ＭＳ Ｐゴシック" charset="0"/>
              </a:rPr>
              <a:t>iritasi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737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84" y="1550715"/>
            <a:ext cx="3113316" cy="529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728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MASKER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398713"/>
            <a:ext cx="8116888" cy="3733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Masker digunakan </a:t>
            </a: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level O</a:t>
            </a:r>
            <a:r>
              <a:rPr lang="en-US" sz="2800" b="1" baseline="-25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yang diberikan lebih tinggi dibandingkan kanul hidung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Perangkat dari plastik ringan menutupi hidung &amp; mulut</a:t>
            </a:r>
            <a:endParaRPr lang="en-US" sz="2800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69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Masker Simpel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17713"/>
            <a:ext cx="8269288" cy="4114800"/>
          </a:xfrm>
        </p:spPr>
        <p:txBody>
          <a:bodyPr/>
          <a:lstStyle/>
          <a:p>
            <a:pPr marL="454025" indent="-454025" eaLnBrk="1" hangingPunct="1">
              <a:lnSpc>
                <a:spcPct val="170000"/>
              </a:lnSpc>
              <a:buClr>
                <a:srgbClr val="FF33CC"/>
              </a:buClr>
              <a:buFont typeface="Wingdings" charset="0"/>
              <a:buChar char="Ø"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Masker </a:t>
            </a: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digunakan pada wajah, </a:t>
            </a:r>
          </a:p>
          <a:p>
            <a:pPr marL="454025" indent="-454025" eaLnBrk="1" hangingPunct="1">
              <a:lnSpc>
                <a:spcPct val="170000"/>
              </a:lnSpc>
              <a:buClr>
                <a:srgbClr val="FF33CC"/>
              </a:buClr>
              <a:buFont typeface="Wingdings" charset="0"/>
              <a:buChar char="Ø"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Masker  tidak menyebabkan tekanan yang menyakitkan wajah, tulang pipi</a:t>
            </a:r>
          </a:p>
          <a:p>
            <a:pPr marL="454025" indent="-454025" eaLnBrk="1" hangingPunct="1">
              <a:lnSpc>
                <a:spcPct val="170000"/>
              </a:lnSpc>
              <a:buClr>
                <a:srgbClr val="FF33CC"/>
              </a:buClr>
              <a:buFont typeface="Wingdings" charset="0"/>
              <a:buChar char="Ø"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Kecepatan aliran 5-8 L/mnt, FiO</a:t>
            </a:r>
            <a:r>
              <a:rPr lang="en-US" sz="2800" b="1" baseline="-25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0,4 – 0,6</a:t>
            </a:r>
            <a:endParaRPr lang="en-US" sz="2800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74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Masker </a:t>
            </a:r>
            <a:r>
              <a:rPr lang="en-US" dirty="0" err="1" smtClean="0"/>
              <a:t>simpel</a:t>
            </a:r>
            <a:endParaRPr lang="en-US" dirty="0"/>
          </a:p>
        </p:txBody>
      </p:sp>
      <p:sp>
        <p:nvSpPr>
          <p:cNvPr id="159749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sz="3000">
                <a:latin typeface="Calibri" charset="0"/>
                <a:ea typeface="ＭＳ Ｐゴシック" charset="0"/>
                <a:cs typeface="ＭＳ Ｐゴシック" charset="0"/>
              </a:rPr>
              <a:t>Untung: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Calibri" charset="0"/>
                <a:ea typeface="ＭＳ Ｐゴシック" charset="0"/>
              </a:rPr>
              <a:t>Sederhana, ringan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Calibri" charset="0"/>
                <a:ea typeface="ＭＳ Ｐゴシック" charset="0"/>
              </a:rPr>
              <a:t>Dapat dilembabkan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Calibri" charset="0"/>
                <a:ea typeface="ＭＳ Ｐゴシック" charset="0"/>
              </a:rPr>
              <a:t>FiO</a:t>
            </a:r>
            <a:r>
              <a:rPr lang="en-US" sz="2600" baseline="-25000">
                <a:latin typeface="Calibri" charset="0"/>
                <a:ea typeface="ＭＳ Ｐゴシック" charset="0"/>
              </a:rPr>
              <a:t>2</a:t>
            </a:r>
            <a:r>
              <a:rPr lang="en-US" sz="2600">
                <a:latin typeface="Calibri" charset="0"/>
                <a:ea typeface="ＭＳ Ｐゴシック" charset="0"/>
              </a:rPr>
              <a:t> sampai 0,6</a:t>
            </a:r>
          </a:p>
          <a:p>
            <a:pPr eaLnBrk="1" hangingPunct="1">
              <a:lnSpc>
                <a:spcPct val="70000"/>
              </a:lnSpc>
            </a:pPr>
            <a:r>
              <a:rPr lang="en-US" sz="3000">
                <a:latin typeface="Calibri" charset="0"/>
                <a:ea typeface="ＭＳ Ｐゴシック" charset="0"/>
                <a:cs typeface="ＭＳ Ｐゴシック" charset="0"/>
              </a:rPr>
              <a:t>Rugi: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Calibri" charset="0"/>
                <a:ea typeface="ＭＳ Ｐゴシック" charset="0"/>
              </a:rPr>
              <a:t>Tdk nyaman bagi pembicara yg senang menyingkirkan masker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Calibri" charset="0"/>
                <a:ea typeface="ＭＳ Ｐゴシック" charset="0"/>
              </a:rPr>
              <a:t>Sulit buang dahak dan makan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Calibri" charset="0"/>
                <a:ea typeface="ＭＳ Ｐゴシック" charset="0"/>
              </a:rPr>
              <a:t>Tdk nyaman pd trauma wajah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600">
                <a:latin typeface="Calibri" charset="0"/>
                <a:ea typeface="ＭＳ Ｐゴシック" charset="0"/>
              </a:rPr>
              <a:t>Mata kering/iritasi</a:t>
            </a:r>
          </a:p>
          <a:p>
            <a:pPr eaLnBrk="1" hangingPunct="1">
              <a:lnSpc>
                <a:spcPct val="70000"/>
              </a:lnSpc>
            </a:pPr>
            <a:endParaRPr lang="en-US" sz="30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endParaRPr lang="en-US" sz="3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9750" name="Footer Placeholder 8"/>
          <p:cNvSpPr>
            <a:spLocks noGrp="1"/>
          </p:cNvSpPr>
          <p:nvPr>
            <p:ph type="ftr" sz="quarter" idx="17"/>
          </p:nvPr>
        </p:nvSpPr>
        <p:spPr bwMode="auto">
          <a:xfrm>
            <a:off x="1" y="6492875"/>
            <a:ext cx="9144000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1" charset="0"/>
              </a:rPr>
              <a:t>Pierce LNB. Guide to: mechanical ventilation and intensive respiratory care. Philadelphia: WB </a:t>
            </a:r>
            <a:r>
              <a:rPr lang="en-US" dirty="0" err="1">
                <a:latin typeface="Arial" pitchFamily="1" charset="0"/>
              </a:rPr>
              <a:t>Sauders</a:t>
            </a:r>
            <a:r>
              <a:rPr lang="en-US" dirty="0">
                <a:latin typeface="Arial" pitchFamily="1" charset="0"/>
              </a:rPr>
              <a:t>; 1995. </a:t>
            </a:r>
          </a:p>
        </p:txBody>
      </p:sp>
      <p:pic>
        <p:nvPicPr>
          <p:cNvPr id="788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005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839200" cy="7747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MASKER </a:t>
            </a:r>
            <a:r>
              <a:rPr lang="en-US" sz="3000" b="1" i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RESERVOIR</a:t>
            </a: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057400"/>
            <a:ext cx="8382000" cy="38862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	2 tipe masker </a:t>
            </a:r>
            <a:r>
              <a:rPr lang="en-US" sz="2800" b="1" i="1">
                <a:latin typeface="Calibri" charset="0"/>
                <a:ea typeface="ＭＳ Ｐゴシック" charset="0"/>
                <a:cs typeface="ＭＳ Ｐゴシック" charset="0"/>
              </a:rPr>
              <a:t>reservoir</a:t>
            </a: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 :</a:t>
            </a:r>
          </a:p>
          <a:p>
            <a:pPr eaLnBrk="1" hangingPunct="1">
              <a:buFont typeface="Wingdings" charset="0"/>
              <a:buNone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	-	Rebreathing</a:t>
            </a:r>
          </a:p>
          <a:p>
            <a:pPr eaLnBrk="1" hangingPunct="1">
              <a:buFont typeface="Wingdings" charset="0"/>
              <a:buNone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	-	Nonrebreathing</a:t>
            </a:r>
          </a:p>
          <a:p>
            <a:pPr eaLnBrk="1" hangingPunct="1">
              <a:buFont typeface="Wingdings" charset="0"/>
              <a:buNone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	Masker </a:t>
            </a: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ringan  plastik transparan dengan reservoir dibawah dagu </a:t>
            </a:r>
          </a:p>
          <a:p>
            <a:pPr eaLnBrk="1" hangingPunct="1">
              <a:buFont typeface="Wingdings" charset="0"/>
              <a:buNone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	Kecepatan aliran 7 –15 L/mnt</a:t>
            </a:r>
            <a:endParaRPr lang="en-US" sz="2800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21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Perbedaan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kedua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masker 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en-US" b="1" dirty="0" err="1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katup</a:t>
            </a:r>
            <a:endParaRPr lang="en-US" dirty="0"/>
          </a:p>
        </p:txBody>
      </p:sp>
      <p:sp>
        <p:nvSpPr>
          <p:cNvPr id="81922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US" sz="28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Katup</a:t>
            </a:r>
            <a:r>
              <a:rPr lang="en-US" sz="2800" b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</a:rPr>
              <a:t>klep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 masker non rebreathing 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pada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ekspirasi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udara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keluar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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lubang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samping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katup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dan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i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reservoir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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inspirasi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hanya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O</a:t>
            </a:r>
            <a:r>
              <a:rPr lang="en-US" sz="2800" b="1" baseline="-25000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yang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dihisap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dari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800" b="1" i="1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reservoir</a:t>
            </a:r>
          </a:p>
        </p:txBody>
      </p:sp>
    </p:spTree>
    <p:extLst>
      <p:ext uri="{BB962C8B-B14F-4D97-AF65-F5344CB8AC3E}">
        <p14:creationId xmlns:p14="http://schemas.microsoft.com/office/powerpoint/2010/main" val="1199056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Masker Rebreathing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Untung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FiO</a:t>
            </a:r>
            <a:r>
              <a:rPr lang="en-US" sz="2400" baseline="-25000" dirty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sampai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 &gt; 0,6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Oksigen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ekspirasi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dr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dead space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terjaga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endParaRPr lang="en-US" sz="24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3972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Rugi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Aliran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yg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kurang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: rebreathing CO</a:t>
            </a:r>
            <a:r>
              <a:rPr lang="en-US" sz="2400" baseline="-25000" dirty="0">
                <a:latin typeface="Arial"/>
                <a:ea typeface="ＭＳ Ｐゴシック" charset="0"/>
                <a:cs typeface="Arial"/>
              </a:rPr>
              <a:t>2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Claustrophobia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Tdk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bisa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makan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minum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&amp;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buang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dahak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15 L/m &lt;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sesak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 smtClean="0">
                <a:latin typeface="Arial"/>
                <a:ea typeface="ＭＳ Ｐゴシック" charset="0"/>
                <a:cs typeface="Arial"/>
              </a:rPr>
              <a:t>napas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berat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Mata 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kering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/</a:t>
            </a:r>
            <a:r>
              <a:rPr lang="en-US" sz="2400" dirty="0" err="1">
                <a:latin typeface="Arial"/>
                <a:ea typeface="ＭＳ Ｐゴシック" charset="0"/>
                <a:cs typeface="Arial"/>
              </a:rPr>
              <a:t>iritasi</a:t>
            </a:r>
            <a:endParaRPr lang="en-US" sz="24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30000"/>
              </a:lnSpc>
            </a:pPr>
            <a:endParaRPr lang="en-US" sz="24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416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 smtClean="0"/>
              <a:t>Pemicu</a:t>
            </a:r>
            <a:r>
              <a:rPr lang="en-US" b="1" dirty="0" smtClean="0"/>
              <a:t> </a:t>
            </a:r>
            <a:r>
              <a:rPr lang="en-US" b="1" dirty="0" err="1" smtClean="0"/>
              <a:t>asma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651740"/>
              </p:ext>
            </p:extLst>
          </p:nvPr>
        </p:nvGraphicFramePr>
        <p:xfrm>
          <a:off x="284163" y="2051652"/>
          <a:ext cx="8859837" cy="4545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64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76800" y="914400"/>
            <a:ext cx="4114800" cy="1676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4995" name="Picture 2" descr="REBREATHING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75200" cy="3581400"/>
          </a:xfrm>
          <a:noFill/>
        </p:spPr>
      </p:pic>
      <p:pic>
        <p:nvPicPr>
          <p:cNvPr id="84996" name="Picture 3" descr="REBREATHING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71" b="-15671"/>
          <a:stretch>
            <a:fillRect/>
          </a:stretch>
        </p:blipFill>
        <p:spPr>
          <a:xfrm>
            <a:off x="4724400" y="3038475"/>
            <a:ext cx="4419600" cy="4352925"/>
          </a:xfrm>
          <a:noFill/>
        </p:spPr>
      </p:pic>
      <p:sp>
        <p:nvSpPr>
          <p:cNvPr id="84997" name="Line 4"/>
          <p:cNvSpPr>
            <a:spLocks noChangeShapeType="1"/>
          </p:cNvSpPr>
          <p:nvPr/>
        </p:nvSpPr>
        <p:spPr bwMode="auto">
          <a:xfrm>
            <a:off x="1676400" y="685800"/>
            <a:ext cx="457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8" name="Line 5"/>
          <p:cNvSpPr>
            <a:spLocks noChangeShapeType="1"/>
          </p:cNvSpPr>
          <p:nvPr/>
        </p:nvSpPr>
        <p:spPr bwMode="auto">
          <a:xfrm>
            <a:off x="6096000" y="42672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Text Box 6"/>
          <p:cNvSpPr txBox="1">
            <a:spLocks noChangeArrowheads="1"/>
          </p:cNvSpPr>
          <p:nvPr/>
        </p:nvSpPr>
        <p:spPr bwMode="auto">
          <a:xfrm>
            <a:off x="4876800" y="3733800"/>
            <a:ext cx="17748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alibri" charset="0"/>
              </a:rPr>
              <a:t>Tanpa klep</a:t>
            </a:r>
          </a:p>
        </p:txBody>
      </p:sp>
      <p:sp>
        <p:nvSpPr>
          <p:cNvPr id="85000" name="Text Box 7"/>
          <p:cNvSpPr txBox="1">
            <a:spLocks noChangeArrowheads="1"/>
          </p:cNvSpPr>
          <p:nvPr/>
        </p:nvSpPr>
        <p:spPr bwMode="auto">
          <a:xfrm>
            <a:off x="974725" y="192088"/>
            <a:ext cx="17748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alibri" charset="0"/>
              </a:rPr>
              <a:t>Tanpa klep</a:t>
            </a:r>
          </a:p>
        </p:txBody>
      </p:sp>
      <p:sp>
        <p:nvSpPr>
          <p:cNvPr id="85001" name="WordArt 8"/>
          <p:cNvSpPr>
            <a:spLocks noChangeArrowheads="1" noChangeShapeType="1" noTextEdit="1"/>
          </p:cNvSpPr>
          <p:nvPr/>
        </p:nvSpPr>
        <p:spPr bwMode="auto">
          <a:xfrm>
            <a:off x="5257800" y="1219200"/>
            <a:ext cx="3505200" cy="1047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Rebreathing Mask</a:t>
            </a:r>
          </a:p>
        </p:txBody>
      </p:sp>
    </p:spTree>
    <p:extLst>
      <p:ext uri="{BB962C8B-B14F-4D97-AF65-F5344CB8AC3E}">
        <p14:creationId xmlns:p14="http://schemas.microsoft.com/office/powerpoint/2010/main" val="2757856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Masker Nonrebreathing</a:t>
            </a:r>
          </a:p>
        </p:txBody>
      </p:sp>
      <p:sp>
        <p:nvSpPr>
          <p:cNvPr id="86019" name="Content Placeholder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Untung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FiO</a:t>
            </a:r>
            <a:r>
              <a:rPr lang="en-US" baseline="-25000" dirty="0">
                <a:latin typeface="Calibri" charset="0"/>
                <a:ea typeface="ＭＳ Ｐゴシック" charset="0"/>
              </a:rPr>
              <a:t>2</a:t>
            </a:r>
            <a:r>
              <a:rPr lang="en-US" dirty="0">
                <a:latin typeface="Calibri" charset="0"/>
                <a:ea typeface="ＭＳ Ｐゴシック" charset="0"/>
              </a:rPr>
              <a:t> &gt; 0,8</a:t>
            </a:r>
          </a:p>
          <a:p>
            <a:pPr eaLnBrk="1" hangingPunct="1">
              <a:lnSpc>
                <a:spcPct val="130000"/>
              </a:lnSpc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Content Placeholder 11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Rugi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dirty="0" err="1">
                <a:latin typeface="Calibri" charset="0"/>
                <a:ea typeface="ＭＳ Ｐゴシック" charset="0"/>
              </a:rPr>
              <a:t>Tdk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nyaman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Claustrophobia</a:t>
            </a:r>
          </a:p>
          <a:p>
            <a:pPr lvl="1" eaLnBrk="1" hangingPunct="1">
              <a:lnSpc>
                <a:spcPct val="130000"/>
              </a:lnSpc>
            </a:pPr>
            <a:r>
              <a:rPr lang="en-US" dirty="0" err="1">
                <a:latin typeface="Calibri" charset="0"/>
                <a:ea typeface="ＭＳ Ｐゴシック" charset="0"/>
              </a:rPr>
              <a:t>Tdk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bisa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makan</a:t>
            </a:r>
            <a:r>
              <a:rPr lang="en-US" dirty="0">
                <a:latin typeface="Calibri" charset="0"/>
                <a:ea typeface="ＭＳ Ｐゴシック" charset="0"/>
              </a:rPr>
              <a:t>, </a:t>
            </a:r>
            <a:r>
              <a:rPr lang="en-US" dirty="0" err="1">
                <a:latin typeface="Calibri" charset="0"/>
                <a:ea typeface="ＭＳ Ｐゴシック" charset="0"/>
              </a:rPr>
              <a:t>minum</a:t>
            </a:r>
            <a:r>
              <a:rPr lang="en-US" dirty="0">
                <a:latin typeface="Calibri" charset="0"/>
                <a:ea typeface="ＭＳ Ｐゴシック" charset="0"/>
              </a:rPr>
              <a:t> &amp; </a:t>
            </a:r>
            <a:r>
              <a:rPr lang="en-US" dirty="0" err="1">
                <a:latin typeface="Calibri" charset="0"/>
                <a:ea typeface="ＭＳ Ｐゴシック" charset="0"/>
              </a:rPr>
              <a:t>buang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</a:rPr>
              <a:t>dahak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Mata </a:t>
            </a:r>
            <a:r>
              <a:rPr lang="en-US" dirty="0" err="1">
                <a:latin typeface="Calibri" charset="0"/>
                <a:ea typeface="ＭＳ Ｐゴシック" charset="0"/>
              </a:rPr>
              <a:t>kering</a:t>
            </a:r>
            <a:r>
              <a:rPr lang="en-US" dirty="0">
                <a:latin typeface="Calibri" charset="0"/>
                <a:ea typeface="ＭＳ Ｐゴシック" charset="0"/>
              </a:rPr>
              <a:t>/</a:t>
            </a:r>
            <a:r>
              <a:rPr lang="en-US" dirty="0" err="1">
                <a:latin typeface="Calibri" charset="0"/>
                <a:ea typeface="ＭＳ Ｐゴシック" charset="0"/>
              </a:rPr>
              <a:t>iritasi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dirty="0" err="1">
                <a:latin typeface="Calibri" charset="0"/>
                <a:ea typeface="ＭＳ Ｐゴシック" charset="0"/>
              </a:rPr>
              <a:t>Katup</a:t>
            </a:r>
            <a:r>
              <a:rPr lang="en-US" dirty="0">
                <a:latin typeface="Calibri" charset="0"/>
                <a:ea typeface="ＭＳ Ｐゴシック" charset="0"/>
              </a:rPr>
              <a:t> masker </a:t>
            </a:r>
            <a:r>
              <a:rPr lang="en-US" dirty="0" err="1">
                <a:latin typeface="Calibri" charset="0"/>
                <a:ea typeface="ＭＳ Ｐゴシック" charset="0"/>
              </a:rPr>
              <a:t>lengket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130000"/>
              </a:lnSpc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30000"/>
              </a:lnSpc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101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+mj-ea"/>
              <a:cs typeface="+mj-cs"/>
            </a:endParaRPr>
          </a:p>
        </p:txBody>
      </p:sp>
      <p:pic>
        <p:nvPicPr>
          <p:cNvPr id="87043" name="Picture 5" descr="NONREBREATHING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3025"/>
            <a:ext cx="9144000" cy="6940550"/>
          </a:xfrm>
          <a:noFill/>
        </p:spPr>
      </p:pic>
      <p:sp>
        <p:nvSpPr>
          <p:cNvPr id="87044" name="Line 6"/>
          <p:cNvSpPr>
            <a:spLocks noChangeShapeType="1"/>
          </p:cNvSpPr>
          <p:nvPr/>
        </p:nvSpPr>
        <p:spPr bwMode="auto">
          <a:xfrm flipH="1">
            <a:off x="5943600" y="1143000"/>
            <a:ext cx="13716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8"/>
          <p:cNvSpPr>
            <a:spLocks noChangeShapeType="1"/>
          </p:cNvSpPr>
          <p:nvPr/>
        </p:nvSpPr>
        <p:spPr bwMode="auto">
          <a:xfrm>
            <a:off x="3200400" y="2209800"/>
            <a:ext cx="10668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V="1">
            <a:off x="1676400" y="3352800"/>
            <a:ext cx="15240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6248400" y="4191000"/>
            <a:ext cx="1219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8" name="Text Box 11"/>
          <p:cNvSpPr txBox="1">
            <a:spLocks noChangeArrowheads="1"/>
          </p:cNvSpPr>
          <p:nvPr/>
        </p:nvSpPr>
        <p:spPr bwMode="auto">
          <a:xfrm>
            <a:off x="6629400" y="3751263"/>
            <a:ext cx="1681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0000"/>
                </a:solidFill>
                <a:latin typeface="Calibri" charset="0"/>
              </a:rPr>
              <a:t>Reservoir</a:t>
            </a:r>
          </a:p>
        </p:txBody>
      </p:sp>
      <p:sp>
        <p:nvSpPr>
          <p:cNvPr id="87049" name="Text Box 12"/>
          <p:cNvSpPr txBox="1">
            <a:spLocks noChangeArrowheads="1"/>
          </p:cNvSpPr>
          <p:nvPr/>
        </p:nvSpPr>
        <p:spPr bwMode="auto">
          <a:xfrm>
            <a:off x="7146925" y="496888"/>
            <a:ext cx="123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alibri" charset="0"/>
              </a:rPr>
              <a:t>Masker</a:t>
            </a:r>
          </a:p>
        </p:txBody>
      </p:sp>
      <p:sp>
        <p:nvSpPr>
          <p:cNvPr id="87050" name="Text Box 13"/>
          <p:cNvSpPr txBox="1">
            <a:spLocks noChangeArrowheads="1"/>
          </p:cNvSpPr>
          <p:nvPr/>
        </p:nvSpPr>
        <p:spPr bwMode="auto">
          <a:xfrm>
            <a:off x="7620000" y="16764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alibri" charset="0"/>
              </a:rPr>
              <a:t>Klep 2</a:t>
            </a:r>
          </a:p>
        </p:txBody>
      </p:sp>
      <p:sp>
        <p:nvSpPr>
          <p:cNvPr id="87051" name="Text Box 14"/>
          <p:cNvSpPr txBox="1">
            <a:spLocks noChangeArrowheads="1"/>
          </p:cNvSpPr>
          <p:nvPr/>
        </p:nvSpPr>
        <p:spPr bwMode="auto">
          <a:xfrm>
            <a:off x="2422525" y="1639888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alibri" charset="0"/>
              </a:rPr>
              <a:t>Klep 1</a:t>
            </a:r>
          </a:p>
        </p:txBody>
      </p:sp>
      <p:sp>
        <p:nvSpPr>
          <p:cNvPr id="87052" name="Text Box 15"/>
          <p:cNvSpPr txBox="1">
            <a:spLocks noChangeArrowheads="1"/>
          </p:cNvSpPr>
          <p:nvPr/>
        </p:nvSpPr>
        <p:spPr bwMode="auto">
          <a:xfrm>
            <a:off x="746125" y="4230688"/>
            <a:ext cx="1633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Calibri" charset="0"/>
              </a:rPr>
              <a:t>Selang O</a:t>
            </a:r>
            <a:r>
              <a:rPr lang="en-US" sz="1800" b="1" baseline="-25000">
                <a:solidFill>
                  <a:srgbClr val="000000"/>
                </a:solidFill>
                <a:latin typeface="Calibri" charset="0"/>
              </a:rPr>
              <a:t>2</a:t>
            </a:r>
          </a:p>
        </p:txBody>
      </p:sp>
      <p:sp>
        <p:nvSpPr>
          <p:cNvPr id="87053" name="WordArt 16"/>
          <p:cNvSpPr>
            <a:spLocks noChangeArrowheads="1" noChangeShapeType="1" noTextEdit="1"/>
          </p:cNvSpPr>
          <p:nvPr/>
        </p:nvSpPr>
        <p:spPr bwMode="auto">
          <a:xfrm>
            <a:off x="609600" y="5638800"/>
            <a:ext cx="80772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9999FF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Nonrebreathing mask</a:t>
            </a:r>
          </a:p>
        </p:txBody>
      </p:sp>
      <p:sp>
        <p:nvSpPr>
          <p:cNvPr id="87054" name="Line 7"/>
          <p:cNvSpPr>
            <a:spLocks noChangeShapeType="1"/>
          </p:cNvSpPr>
          <p:nvPr/>
        </p:nvSpPr>
        <p:spPr bwMode="auto">
          <a:xfrm flipH="1">
            <a:off x="5105400" y="1981200"/>
            <a:ext cx="2362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High flow devices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buFont typeface="Wingdings" charset="0"/>
              <a:buNone/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Venturi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Konsentrasi oksigen </a:t>
            </a: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dalam masker dengan udara didalamnya  oksigen diberikan dengan angka pasti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Alat digunakan nonaerosol  persen tetap (24%, 28%, 31%, 36%, 40%, 50%)</a:t>
            </a:r>
          </a:p>
          <a:p>
            <a:pPr eaLnBrk="1" hangingPunct="1">
              <a:lnSpc>
                <a:spcPct val="110000"/>
              </a:lnSpc>
            </a:pPr>
            <a:endParaRPr lang="en-US" sz="2800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23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+mj-ea"/>
              <a:cs typeface="+mj-cs"/>
            </a:endParaRPr>
          </a:p>
        </p:txBody>
      </p:sp>
      <p:pic>
        <p:nvPicPr>
          <p:cNvPr id="90115" name="Picture 3" descr="VENTUR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352800"/>
          </a:xfrm>
          <a:noFill/>
        </p:spPr>
      </p:pic>
      <p:pic>
        <p:nvPicPr>
          <p:cNvPr id="90116" name="Picture 4" descr="VENTUR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00" b="-20700"/>
          <a:stretch>
            <a:fillRect/>
          </a:stretch>
        </p:blipFill>
        <p:spPr>
          <a:xfrm>
            <a:off x="4264025" y="2667000"/>
            <a:ext cx="4949825" cy="4876800"/>
          </a:xfrm>
          <a:noFill/>
        </p:spPr>
      </p:pic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381000" y="4648200"/>
            <a:ext cx="3829050" cy="771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o-RO" sz="5400" kern="10">
                <a:solidFill>
                  <a:srgbClr val="336699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Venturi mask</a:t>
            </a:r>
            <a:endParaRPr lang="en-US" sz="5400" kern="10">
              <a:solidFill>
                <a:srgbClr val="336699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6721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619250" y="3141663"/>
            <a:ext cx="1511300" cy="431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4"/>
          </p:nvPr>
        </p:nvSpPr>
        <p:spPr/>
      </p:sp>
      <p:pic>
        <p:nvPicPr>
          <p:cNvPr id="9" name="Picture 4" descr="PB0105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829">
            <a:off x="5045349" y="1473487"/>
            <a:ext cx="3633273" cy="436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DSC036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050">
            <a:off x="459563" y="3246720"/>
            <a:ext cx="3950684" cy="3194907"/>
          </a:xfrm>
          <a:prstGeom prst="rect">
            <a:avLst/>
          </a:prstGeom>
          <a:noFill/>
          <a:ln w="38100" cmpd="dbl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" name="Picture 2" descr="DSC036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6023">
            <a:off x="505682" y="432563"/>
            <a:ext cx="4025922" cy="2766123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74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50"/>
            <a:ext cx="9144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Pemilihan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jenis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alat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berdasarkan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 FiO</a:t>
            </a:r>
            <a:r>
              <a:rPr lang="en-US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93187" name="Line 5"/>
          <p:cNvSpPr>
            <a:spLocks noChangeShapeType="1"/>
          </p:cNvSpPr>
          <p:nvPr/>
        </p:nvSpPr>
        <p:spPr bwMode="auto">
          <a:xfrm>
            <a:off x="685800" y="1981200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166342"/>
              </p:ext>
            </p:extLst>
          </p:nvPr>
        </p:nvGraphicFramePr>
        <p:xfrm>
          <a:off x="0" y="960438"/>
          <a:ext cx="9144001" cy="5897560"/>
        </p:xfrm>
        <a:graphic>
          <a:graphicData uri="http://schemas.openxmlformats.org/drawingml/2006/table">
            <a:tbl>
              <a:tblPr/>
              <a:tblGrid>
                <a:gridCol w="1075985"/>
                <a:gridCol w="3495082"/>
                <a:gridCol w="2286467"/>
                <a:gridCol w="2286467"/>
              </a:tblGrid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No.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Jenis alat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Aliran (L/m)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FiO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Kanul hidung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Simple Mask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5-6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6-7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7-8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Rebreathing Mask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B"/>
                    </a:solidFill>
                  </a:tcPr>
                </a:tc>
              </a:tr>
              <a:tr h="4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8-15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0,7-0,8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FD5"/>
                    </a:solidFill>
                  </a:tcPr>
                </a:tc>
              </a:tr>
              <a:tr h="1003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Nonrebreathing Mask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Atur reservoir jgn kempes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sto MT" charset="0"/>
                          <a:ea typeface="ＭＳ Ｐゴシック" charset="0"/>
                          <a:cs typeface="ＭＳ Ｐゴシック" charset="0"/>
                        </a:rPr>
                        <a:t>0,85-1,0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774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6"/>
              </a:solidFill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6" name="WordArt 4"/>
          <p:cNvSpPr>
            <a:spLocks noChangeArrowheads="1" noChangeShapeType="1" noTextEdit="1"/>
          </p:cNvSpPr>
          <p:nvPr/>
        </p:nvSpPr>
        <p:spPr bwMode="auto">
          <a:xfrm>
            <a:off x="914400" y="2743200"/>
            <a:ext cx="7543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Terima Kasih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63583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Diagnosis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258901"/>
              </p:ext>
            </p:extLst>
          </p:nvPr>
        </p:nvGraphicFramePr>
        <p:xfrm>
          <a:off x="152400" y="19050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10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DIAGNOSIS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36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Anamnesis</a:t>
            </a:r>
            <a:endParaRPr lang="en-US" altLang="ja-JP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	</a:t>
            </a:r>
            <a:r>
              <a:rPr lang="en-US" altLang="ja-JP" b="1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B</a:t>
            </a:r>
            <a:r>
              <a:rPr lang="en-US" altLang="ja-JP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atuk</a:t>
            </a: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mengi</a:t>
            </a: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sesak</a:t>
            </a: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napas</a:t>
            </a: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episodik</a:t>
            </a:r>
            <a:endParaRPr lang="en-US" altLang="ja-JP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en-US" altLang="ja-JP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	</a:t>
            </a:r>
            <a:r>
              <a:rPr lang="en-US" altLang="ja-JP" b="1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Riwayat</a:t>
            </a: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atopi</a:t>
            </a:r>
            <a:endParaRPr lang="en-US" altLang="ja-JP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	</a:t>
            </a:r>
            <a:r>
              <a:rPr lang="en-US" altLang="ja-JP" b="1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Riwayat</a:t>
            </a: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faktor</a:t>
            </a: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pencetus</a:t>
            </a:r>
            <a:endParaRPr lang="en-US" altLang="ja-JP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	  </a:t>
            </a:r>
          </a:p>
        </p:txBody>
      </p:sp>
    </p:spTree>
    <p:extLst>
      <p:ext uri="{BB962C8B-B14F-4D97-AF65-F5344CB8AC3E}">
        <p14:creationId xmlns:p14="http://schemas.microsoft.com/office/powerpoint/2010/main" val="25467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ANAMNESIS </a:t>
            </a:r>
            <a:endParaRPr lang="en-US" altLang="ja-JP" sz="2800" dirty="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153400" cy="493201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ü"/>
            </a:pP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M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engi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yang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b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erulang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ü"/>
            </a:pP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B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atuk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pada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malam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hari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ü"/>
            </a:pP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B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atuk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/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mengi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timbul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sesudah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aktivitas</a:t>
            </a:r>
            <a:endParaRPr lang="en-US" altLang="ja-JP" sz="2800" dirty="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ü"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Batuk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/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mengi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/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rasa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berat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di dada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timbul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sesudah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terpajan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alergen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ü"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F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lu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berlanjut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menjadi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sesak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ü"/>
            </a:pP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blurRad="63500" dist="46662" dir="3284183" algn="ctr" rotWithShape="0">
              <a:srgbClr val="FF33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US" altLang="ja-JP" sz="36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PEMERIKSAAN FISIS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199"/>
            <a:ext cx="8153400" cy="5006819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ja-JP" altLang="en-US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Tanpa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serangan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dapat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normal</a:t>
            </a: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Penyakit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penyerta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  <a:sym typeface="Wingdings"/>
              </a:rPr>
              <a:t> </a:t>
            </a:r>
            <a:r>
              <a:rPr lang="en-US" altLang="ja-JP" sz="2800" dirty="0" err="1" smtClean="0">
                <a:solidFill>
                  <a:srgbClr val="FFFFFF"/>
                </a:solidFill>
                <a:latin typeface="Arial" charset="0"/>
                <a:cs typeface="ＭＳ Ｐゴシック" charset="0"/>
                <a:sym typeface="Wingdings"/>
              </a:rPr>
              <a:t>infeksi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  <a:sym typeface="Wingdings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charset="0"/>
              <a:buChar char="þ"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Saat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serangan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   </a:t>
            </a:r>
            <a:r>
              <a:rPr lang="en-US" altLang="ja-JP" sz="28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sesak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   </a:t>
            </a:r>
            <a:r>
              <a:rPr lang="en-US" altLang="ja-JP" sz="28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mengi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   </a:t>
            </a:r>
            <a:r>
              <a:rPr lang="en-US" altLang="ja-JP" sz="28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~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otot</a:t>
            </a: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bantu </a:t>
            </a:r>
            <a:r>
              <a:rPr lang="en-US" altLang="ja-JP" sz="2800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napas</a:t>
            </a:r>
            <a:endParaRPr lang="en-US" altLang="ja-JP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   </a:t>
            </a:r>
            <a:endParaRPr lang="ja-JP" altLang="en-US" sz="2800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1096</Words>
  <Application>Microsoft Office PowerPoint</Application>
  <PresentationFormat>On-screen Show (4:3)</PresentationFormat>
  <Paragraphs>337</Paragraphs>
  <Slides>57</Slides>
  <Notes>9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Median</vt:lpstr>
      <vt:lpstr>ASMA</vt:lpstr>
      <vt:lpstr>DEFINISI ASMA</vt:lpstr>
      <vt:lpstr>PowerPoint Presentation</vt:lpstr>
      <vt:lpstr>Patogenesis asma</vt:lpstr>
      <vt:lpstr>Pemicu asma</vt:lpstr>
      <vt:lpstr>Diagnosis</vt:lpstr>
      <vt:lpstr>DIAGNOSIS </vt:lpstr>
      <vt:lpstr>ANAMNESIS </vt:lpstr>
      <vt:lpstr>PEMERIKSAAN FISIS</vt:lpstr>
      <vt:lpstr>LABORATORIUM</vt:lpstr>
      <vt:lpstr>UJI KULIT</vt:lpstr>
      <vt:lpstr>RADIOLOGI</vt:lpstr>
      <vt:lpstr>PEMERIKSAAN FAAL PARU</vt:lpstr>
      <vt:lpstr>Diagnosis</vt:lpstr>
      <vt:lpstr>PowerPoint Presentation</vt:lpstr>
      <vt:lpstr>PEMERIKSAAN FAAL PARU</vt:lpstr>
      <vt:lpstr>Diagnosis</vt:lpstr>
      <vt:lpstr>UJI PROVOKASI BRONKUS</vt:lpstr>
      <vt:lpstr>UJI PROVOKASI BRONKUS</vt:lpstr>
      <vt:lpstr>KLASIFIKASI ASMA </vt:lpstr>
      <vt:lpstr>PowerPoint Presentation</vt:lpstr>
      <vt:lpstr>Asthma attack</vt:lpstr>
      <vt:lpstr>Severity of asthma exacerbations</vt:lpstr>
      <vt:lpstr>Clinical assessment of severity asthma attack</vt:lpstr>
      <vt:lpstr>Therapy in asthma attack</vt:lpstr>
      <vt:lpstr>Oxygen therapy</vt:lpstr>
      <vt:lpstr>O2 therapy</vt:lpstr>
      <vt:lpstr>Bronkodilator &amp; kortikosteroid</vt:lpstr>
      <vt:lpstr>Prinsip pengobatan asma</vt:lpstr>
      <vt:lpstr>Tujuan penatalaksanaan asma</vt:lpstr>
      <vt:lpstr>Asma dikatakan terkontrol </vt:lpstr>
      <vt:lpstr>Program penatalaksanaan asma (7 komponen)</vt:lpstr>
      <vt:lpstr>PowerPoint Presentation</vt:lpstr>
      <vt:lpstr>Terapi Oksigen</vt:lpstr>
      <vt:lpstr>Terapi Oksigen</vt:lpstr>
      <vt:lpstr>Obat</vt:lpstr>
      <vt:lpstr>Tujuan terapi oksigen</vt:lpstr>
      <vt:lpstr>Indikasi</vt:lpstr>
      <vt:lpstr>Penyebab hipoksemia</vt:lpstr>
      <vt:lpstr>Efek samping</vt:lpstr>
      <vt:lpstr>Pemberian Terapi O2</vt:lpstr>
      <vt:lpstr>KANUL HIDUNG</vt:lpstr>
      <vt:lpstr>Kanul hidung</vt:lpstr>
      <vt:lpstr>MASKER</vt:lpstr>
      <vt:lpstr>Masker Simpel</vt:lpstr>
      <vt:lpstr>Masker simpel</vt:lpstr>
      <vt:lpstr>MASKER RESERVOIR </vt:lpstr>
      <vt:lpstr>Perbedaan kedua masker  katup</vt:lpstr>
      <vt:lpstr>Masker Rebreathing</vt:lpstr>
      <vt:lpstr>PowerPoint Presentation</vt:lpstr>
      <vt:lpstr>Masker Nonrebreathing</vt:lpstr>
      <vt:lpstr>PowerPoint Presentation</vt:lpstr>
      <vt:lpstr>High flow devices</vt:lpstr>
      <vt:lpstr>PowerPoint Presentation</vt:lpstr>
      <vt:lpstr>PowerPoint Presentation</vt:lpstr>
      <vt:lpstr>Pemilihan jenis alat berdasarkan FiO2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ASMA</dc:title>
  <dc:creator>Avissena</dc:creator>
  <cp:lastModifiedBy>BPISTI2008</cp:lastModifiedBy>
  <cp:revision>27</cp:revision>
  <dcterms:created xsi:type="dcterms:W3CDTF">2011-10-24T08:41:18Z</dcterms:created>
  <dcterms:modified xsi:type="dcterms:W3CDTF">2017-10-09T04:30:47Z</dcterms:modified>
</cp:coreProperties>
</file>