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6" r:id="rId1"/>
  </p:sldMasterIdLst>
  <p:notesMasterIdLst>
    <p:notesMasterId r:id="rId24"/>
  </p:notesMasterIdLst>
  <p:handoutMasterIdLst>
    <p:handoutMasterId r:id="rId25"/>
  </p:handoutMasterIdLst>
  <p:sldIdLst>
    <p:sldId id="264" r:id="rId2"/>
    <p:sldId id="259" r:id="rId3"/>
    <p:sldId id="471" r:id="rId4"/>
    <p:sldId id="472" r:id="rId5"/>
    <p:sldId id="473" r:id="rId6"/>
    <p:sldId id="474" r:id="rId7"/>
    <p:sldId id="475" r:id="rId8"/>
    <p:sldId id="476" r:id="rId9"/>
    <p:sldId id="477" r:id="rId10"/>
    <p:sldId id="478" r:id="rId11"/>
    <p:sldId id="479" r:id="rId12"/>
    <p:sldId id="281" r:id="rId13"/>
    <p:sldId id="480" r:id="rId14"/>
    <p:sldId id="482" r:id="rId15"/>
    <p:sldId id="483" r:id="rId16"/>
    <p:sldId id="484" r:id="rId17"/>
    <p:sldId id="481" r:id="rId18"/>
    <p:sldId id="485" r:id="rId19"/>
    <p:sldId id="486" r:id="rId20"/>
    <p:sldId id="487" r:id="rId21"/>
    <p:sldId id="489" r:id="rId22"/>
    <p:sldId id="329" r:id="rId23"/>
  </p:sldIdLst>
  <p:sldSz cx="9144000" cy="6858000" type="screen4x3"/>
  <p:notesSz cx="9290050" cy="700405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BEDF9"/>
    <a:srgbClr val="FFFF99"/>
    <a:srgbClr val="CC6600"/>
    <a:srgbClr val="086010"/>
    <a:srgbClr val="CCFF66"/>
    <a:srgbClr val="FFFF66"/>
    <a:srgbClr val="FF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364" autoAdjust="0"/>
  </p:normalViewPr>
  <p:slideViewPr>
    <p:cSldViewPr>
      <p:cViewPr>
        <p:scale>
          <a:sx n="70" d="100"/>
          <a:sy n="70" d="100"/>
        </p:scale>
        <p:origin x="-1842" y="-282"/>
      </p:cViewPr>
      <p:guideLst>
        <p:guide orient="horz" pos="2160"/>
        <p:guide pos="2880"/>
      </p:guideLst>
    </p:cSldViewPr>
  </p:slideViewPr>
  <p:outlineViewPr>
    <p:cViewPr>
      <p:scale>
        <a:sx n="33" d="100"/>
        <a:sy n="33" d="100"/>
      </p:scale>
      <p:origin x="246" y="161658"/>
    </p:cViewPr>
  </p:outlineViewPr>
  <p:notesTextViewPr>
    <p:cViewPr>
      <p:scale>
        <a:sx n="100" d="100"/>
        <a:sy n="100" d="100"/>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C3ED9-1409-4813-9B99-AC4A6E8436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C41C5C-ED17-4FB1-AC22-F7DC1D136DD9}">
      <dgm:prSet phldrT="[Text]"/>
      <dgm:spPr/>
      <dgm:t>
        <a:bodyPr/>
        <a:lstStyle/>
        <a:p>
          <a:r>
            <a:rPr lang="id-ID" dirty="0" smtClean="0"/>
            <a:t>Fase </a:t>
          </a:r>
          <a:r>
            <a:rPr lang="id-ID" i="1" dirty="0" smtClean="0"/>
            <a:t>Pre-Impact</a:t>
          </a:r>
          <a:endParaRPr lang="en-US" dirty="0"/>
        </a:p>
      </dgm:t>
    </dgm:pt>
    <dgm:pt modelId="{8625301E-9F3F-47F7-A810-76413C325C50}" type="parTrans" cxnId="{EC7A0533-C169-4F42-97AE-9D1930A215D0}">
      <dgm:prSet/>
      <dgm:spPr/>
      <dgm:t>
        <a:bodyPr/>
        <a:lstStyle/>
        <a:p>
          <a:endParaRPr lang="en-US"/>
        </a:p>
      </dgm:t>
    </dgm:pt>
    <dgm:pt modelId="{B62AA40C-7E47-4426-B725-56025C8173E6}" type="sibTrans" cxnId="{EC7A0533-C169-4F42-97AE-9D1930A215D0}">
      <dgm:prSet/>
      <dgm:spPr/>
      <dgm:t>
        <a:bodyPr/>
        <a:lstStyle/>
        <a:p>
          <a:endParaRPr lang="en-US"/>
        </a:p>
      </dgm:t>
    </dgm:pt>
    <dgm:pt modelId="{1A25679F-A8F6-4AF6-838D-1A226AEBE841}">
      <dgm:prSet phldrT="[Text]"/>
      <dgm:spPr/>
      <dgm:t>
        <a:bodyPr/>
        <a:lstStyle/>
        <a:p>
          <a:r>
            <a:rPr lang="id-ID" dirty="0" smtClean="0"/>
            <a:t>Merupakan </a:t>
          </a:r>
          <a:r>
            <a:rPr lang="id-ID" i="1" dirty="0" smtClean="0"/>
            <a:t>warning phase, </a:t>
          </a:r>
          <a:r>
            <a:rPr lang="id-ID" dirty="0" smtClean="0"/>
            <a:t>tahap awal dari bencana. Informasi didapat dari badan satelit dan meteorologi cuaca</a:t>
          </a:r>
          <a:endParaRPr lang="en-US" dirty="0"/>
        </a:p>
      </dgm:t>
    </dgm:pt>
    <dgm:pt modelId="{AD258FF6-4321-4505-8734-6F1572658060}" type="parTrans" cxnId="{2D9F5776-5F62-4F2F-A990-FCDA4663BD5F}">
      <dgm:prSet/>
      <dgm:spPr/>
      <dgm:t>
        <a:bodyPr/>
        <a:lstStyle/>
        <a:p>
          <a:endParaRPr lang="en-US"/>
        </a:p>
      </dgm:t>
    </dgm:pt>
    <dgm:pt modelId="{D510DFDE-F61D-4AEB-BB1B-AB0226C7D907}" type="sibTrans" cxnId="{2D9F5776-5F62-4F2F-A990-FCDA4663BD5F}">
      <dgm:prSet/>
      <dgm:spPr/>
      <dgm:t>
        <a:bodyPr/>
        <a:lstStyle/>
        <a:p>
          <a:endParaRPr lang="en-US"/>
        </a:p>
      </dgm:t>
    </dgm:pt>
    <dgm:pt modelId="{0AD14B99-FBBD-457C-820F-E7B978D55F26}">
      <dgm:prSet phldrT="[Text]"/>
      <dgm:spPr/>
      <dgm:t>
        <a:bodyPr/>
        <a:lstStyle/>
        <a:p>
          <a:r>
            <a:rPr lang="en-US" dirty="0" err="1" smtClean="0"/>
            <a:t>Fase</a:t>
          </a:r>
          <a:r>
            <a:rPr lang="en-US" dirty="0" smtClean="0"/>
            <a:t> impact</a:t>
          </a:r>
          <a:endParaRPr lang="en-US" dirty="0"/>
        </a:p>
      </dgm:t>
    </dgm:pt>
    <dgm:pt modelId="{12D49C0E-3D2C-48E1-871F-F5FD51FA80D9}" type="parTrans" cxnId="{5409CF53-4362-4C2E-AF70-9A14309C6CC3}">
      <dgm:prSet/>
      <dgm:spPr/>
      <dgm:t>
        <a:bodyPr/>
        <a:lstStyle/>
        <a:p>
          <a:endParaRPr lang="en-US"/>
        </a:p>
      </dgm:t>
    </dgm:pt>
    <dgm:pt modelId="{BA8A1186-3DE4-44FB-B458-331A4DDAB830}" type="sibTrans" cxnId="{5409CF53-4362-4C2E-AF70-9A14309C6CC3}">
      <dgm:prSet/>
      <dgm:spPr/>
      <dgm:t>
        <a:bodyPr/>
        <a:lstStyle/>
        <a:p>
          <a:endParaRPr lang="en-US"/>
        </a:p>
      </dgm:t>
    </dgm:pt>
    <dgm:pt modelId="{F19E9B2F-DBBA-4BD7-96FA-A071868FBBF1}">
      <dgm:prSet phldrT="[Text]"/>
      <dgm:spPr/>
      <dgm:t>
        <a:bodyPr/>
        <a:lstStyle/>
        <a:p>
          <a:r>
            <a:rPr lang="id-ID" dirty="0" smtClean="0"/>
            <a:t>Merupakan fase terjadinya klimaks dari bencana. Inilah saat-saat dimana manusia sekuat tenaga mencoba untuk bertahan hidup (</a:t>
          </a:r>
          <a:r>
            <a:rPr lang="id-ID" i="1" dirty="0" smtClean="0"/>
            <a:t>survive</a:t>
          </a:r>
          <a:r>
            <a:rPr lang="id-ID" dirty="0" smtClean="0"/>
            <a:t>)</a:t>
          </a:r>
          <a:endParaRPr lang="en-US" dirty="0"/>
        </a:p>
      </dgm:t>
    </dgm:pt>
    <dgm:pt modelId="{7DDAA56A-D900-4415-95C2-C6ADE974ACF0}" type="parTrans" cxnId="{91E0E61F-1EBE-4732-8FA1-C5D8252342A9}">
      <dgm:prSet/>
      <dgm:spPr/>
      <dgm:t>
        <a:bodyPr/>
        <a:lstStyle/>
        <a:p>
          <a:endParaRPr lang="en-US"/>
        </a:p>
      </dgm:t>
    </dgm:pt>
    <dgm:pt modelId="{851396BE-DB57-4AA4-B5FE-3F083B6CF761}" type="sibTrans" cxnId="{91E0E61F-1EBE-4732-8FA1-C5D8252342A9}">
      <dgm:prSet/>
      <dgm:spPr/>
      <dgm:t>
        <a:bodyPr/>
        <a:lstStyle/>
        <a:p>
          <a:endParaRPr lang="en-US"/>
        </a:p>
      </dgm:t>
    </dgm:pt>
    <dgm:pt modelId="{F6C5D754-006E-44FA-B03A-FEF5E7366A52}">
      <dgm:prSet phldrT="[Text]"/>
      <dgm:spPr/>
      <dgm:t>
        <a:bodyPr/>
        <a:lstStyle/>
        <a:p>
          <a:r>
            <a:rPr lang="en-US" dirty="0" err="1" smtClean="0"/>
            <a:t>Fase</a:t>
          </a:r>
          <a:r>
            <a:rPr lang="en-US" dirty="0" smtClean="0"/>
            <a:t> post impact</a:t>
          </a:r>
          <a:endParaRPr lang="en-US" dirty="0"/>
        </a:p>
      </dgm:t>
    </dgm:pt>
    <dgm:pt modelId="{152B180A-07C4-4D45-B09C-16B2BC5BE8BE}" type="parTrans" cxnId="{8A1CFACC-C300-4BDE-AB32-B73330F24DB3}">
      <dgm:prSet/>
      <dgm:spPr/>
      <dgm:t>
        <a:bodyPr/>
        <a:lstStyle/>
        <a:p>
          <a:endParaRPr lang="en-US"/>
        </a:p>
      </dgm:t>
    </dgm:pt>
    <dgm:pt modelId="{4D85DDD5-D635-4EB2-BD21-716DE3054D91}" type="sibTrans" cxnId="{8A1CFACC-C300-4BDE-AB32-B73330F24DB3}">
      <dgm:prSet/>
      <dgm:spPr/>
      <dgm:t>
        <a:bodyPr/>
        <a:lstStyle/>
        <a:p>
          <a:endParaRPr lang="en-US"/>
        </a:p>
      </dgm:t>
    </dgm:pt>
    <dgm:pt modelId="{27EE9F63-9036-4CD6-81E7-A2921550B16A}">
      <dgm:prSet phldrT="[Text]"/>
      <dgm:spPr/>
      <dgm:t>
        <a:bodyPr/>
        <a:lstStyle/>
        <a:p>
          <a:r>
            <a:rPr lang="id-ID" dirty="0" smtClean="0"/>
            <a:t>Merupakan saat dimulainya perbaikan dan penyembuhan dari fase darurat, juga tahap di mana masyarakat mulai berusaha kembali pada fungsi komunitas normal.</a:t>
          </a:r>
          <a:endParaRPr lang="en-US" dirty="0"/>
        </a:p>
      </dgm:t>
    </dgm:pt>
    <dgm:pt modelId="{88D21FF4-DCAF-4D67-90C7-C6F027A7E8AB}" type="parTrans" cxnId="{33E1E7C8-094C-48B1-BDF3-F41267EE6AA9}">
      <dgm:prSet/>
      <dgm:spPr/>
      <dgm:t>
        <a:bodyPr/>
        <a:lstStyle/>
        <a:p>
          <a:endParaRPr lang="en-US"/>
        </a:p>
      </dgm:t>
    </dgm:pt>
    <dgm:pt modelId="{19A3930D-1CE3-48F9-A816-2A6426E65882}" type="sibTrans" cxnId="{33E1E7C8-094C-48B1-BDF3-F41267EE6AA9}">
      <dgm:prSet/>
      <dgm:spPr/>
      <dgm:t>
        <a:bodyPr/>
        <a:lstStyle/>
        <a:p>
          <a:endParaRPr lang="en-US"/>
        </a:p>
      </dgm:t>
    </dgm:pt>
    <dgm:pt modelId="{36FDEA53-968E-4475-AE2D-169E709665C8}" type="pres">
      <dgm:prSet presAssocID="{765C3ED9-1409-4813-9B99-AC4A6E8436EA}" presName="Name0" presStyleCnt="0">
        <dgm:presLayoutVars>
          <dgm:dir/>
          <dgm:animLvl val="lvl"/>
          <dgm:resizeHandles val="exact"/>
        </dgm:presLayoutVars>
      </dgm:prSet>
      <dgm:spPr/>
      <dgm:t>
        <a:bodyPr/>
        <a:lstStyle/>
        <a:p>
          <a:endParaRPr lang="en-US"/>
        </a:p>
      </dgm:t>
    </dgm:pt>
    <dgm:pt modelId="{38AC792E-18CA-4F80-977C-18370C298586}" type="pres">
      <dgm:prSet presAssocID="{44C41C5C-ED17-4FB1-AC22-F7DC1D136DD9}" presName="composite" presStyleCnt="0"/>
      <dgm:spPr/>
    </dgm:pt>
    <dgm:pt modelId="{7E9E0380-BAD7-4E35-ADC3-A17619B0578B}" type="pres">
      <dgm:prSet presAssocID="{44C41C5C-ED17-4FB1-AC22-F7DC1D136DD9}" presName="parTx" presStyleLbl="alignNode1" presStyleIdx="0" presStyleCnt="3">
        <dgm:presLayoutVars>
          <dgm:chMax val="0"/>
          <dgm:chPref val="0"/>
          <dgm:bulletEnabled val="1"/>
        </dgm:presLayoutVars>
      </dgm:prSet>
      <dgm:spPr/>
      <dgm:t>
        <a:bodyPr/>
        <a:lstStyle/>
        <a:p>
          <a:endParaRPr lang="en-US"/>
        </a:p>
      </dgm:t>
    </dgm:pt>
    <dgm:pt modelId="{17EC9EFC-C405-4B04-87F7-B691E54218E5}" type="pres">
      <dgm:prSet presAssocID="{44C41C5C-ED17-4FB1-AC22-F7DC1D136DD9}" presName="desTx" presStyleLbl="alignAccFollowNode1" presStyleIdx="0" presStyleCnt="3">
        <dgm:presLayoutVars>
          <dgm:bulletEnabled val="1"/>
        </dgm:presLayoutVars>
      </dgm:prSet>
      <dgm:spPr/>
      <dgm:t>
        <a:bodyPr/>
        <a:lstStyle/>
        <a:p>
          <a:endParaRPr lang="en-US"/>
        </a:p>
      </dgm:t>
    </dgm:pt>
    <dgm:pt modelId="{C3D62B52-4D21-4E6D-9301-FEDA19828719}" type="pres">
      <dgm:prSet presAssocID="{B62AA40C-7E47-4426-B725-56025C8173E6}" presName="space" presStyleCnt="0"/>
      <dgm:spPr/>
    </dgm:pt>
    <dgm:pt modelId="{7AB27686-8886-4F01-9DCC-53226823C41B}" type="pres">
      <dgm:prSet presAssocID="{0AD14B99-FBBD-457C-820F-E7B978D55F26}" presName="composite" presStyleCnt="0"/>
      <dgm:spPr/>
    </dgm:pt>
    <dgm:pt modelId="{C689F945-5915-46F6-AF56-457DC53785EA}" type="pres">
      <dgm:prSet presAssocID="{0AD14B99-FBBD-457C-820F-E7B978D55F26}" presName="parTx" presStyleLbl="alignNode1" presStyleIdx="1" presStyleCnt="3">
        <dgm:presLayoutVars>
          <dgm:chMax val="0"/>
          <dgm:chPref val="0"/>
          <dgm:bulletEnabled val="1"/>
        </dgm:presLayoutVars>
      </dgm:prSet>
      <dgm:spPr/>
      <dgm:t>
        <a:bodyPr/>
        <a:lstStyle/>
        <a:p>
          <a:endParaRPr lang="en-US"/>
        </a:p>
      </dgm:t>
    </dgm:pt>
    <dgm:pt modelId="{16ACC630-E7B3-417D-B611-9F10316C698B}" type="pres">
      <dgm:prSet presAssocID="{0AD14B99-FBBD-457C-820F-E7B978D55F26}" presName="desTx" presStyleLbl="alignAccFollowNode1" presStyleIdx="1" presStyleCnt="3">
        <dgm:presLayoutVars>
          <dgm:bulletEnabled val="1"/>
        </dgm:presLayoutVars>
      </dgm:prSet>
      <dgm:spPr/>
      <dgm:t>
        <a:bodyPr/>
        <a:lstStyle/>
        <a:p>
          <a:endParaRPr lang="en-US"/>
        </a:p>
      </dgm:t>
    </dgm:pt>
    <dgm:pt modelId="{E69ECA57-C330-474F-B19B-0461729A69AC}" type="pres">
      <dgm:prSet presAssocID="{BA8A1186-3DE4-44FB-B458-331A4DDAB830}" presName="space" presStyleCnt="0"/>
      <dgm:spPr/>
    </dgm:pt>
    <dgm:pt modelId="{07D31432-9FA3-46C1-B821-E799172394F8}" type="pres">
      <dgm:prSet presAssocID="{F6C5D754-006E-44FA-B03A-FEF5E7366A52}" presName="composite" presStyleCnt="0"/>
      <dgm:spPr/>
    </dgm:pt>
    <dgm:pt modelId="{4DEBFECF-BE0A-47DC-9C80-D122E8D4DE75}" type="pres">
      <dgm:prSet presAssocID="{F6C5D754-006E-44FA-B03A-FEF5E7366A52}" presName="parTx" presStyleLbl="alignNode1" presStyleIdx="2" presStyleCnt="3">
        <dgm:presLayoutVars>
          <dgm:chMax val="0"/>
          <dgm:chPref val="0"/>
          <dgm:bulletEnabled val="1"/>
        </dgm:presLayoutVars>
      </dgm:prSet>
      <dgm:spPr/>
      <dgm:t>
        <a:bodyPr/>
        <a:lstStyle/>
        <a:p>
          <a:endParaRPr lang="en-US"/>
        </a:p>
      </dgm:t>
    </dgm:pt>
    <dgm:pt modelId="{4BE8DF2C-40BC-4F1D-B1A9-7819DBB5A852}" type="pres">
      <dgm:prSet presAssocID="{F6C5D754-006E-44FA-B03A-FEF5E7366A52}" presName="desTx" presStyleLbl="alignAccFollowNode1" presStyleIdx="2" presStyleCnt="3">
        <dgm:presLayoutVars>
          <dgm:bulletEnabled val="1"/>
        </dgm:presLayoutVars>
      </dgm:prSet>
      <dgm:spPr/>
      <dgm:t>
        <a:bodyPr/>
        <a:lstStyle/>
        <a:p>
          <a:endParaRPr lang="en-US"/>
        </a:p>
      </dgm:t>
    </dgm:pt>
  </dgm:ptLst>
  <dgm:cxnLst>
    <dgm:cxn modelId="{C4E0E428-1DCD-49E8-BFCC-1D24469DC6BE}" type="presOf" srcId="{27EE9F63-9036-4CD6-81E7-A2921550B16A}" destId="{4BE8DF2C-40BC-4F1D-B1A9-7819DBB5A852}" srcOrd="0" destOrd="0" presId="urn:microsoft.com/office/officeart/2005/8/layout/hList1"/>
    <dgm:cxn modelId="{91E0E61F-1EBE-4732-8FA1-C5D8252342A9}" srcId="{0AD14B99-FBBD-457C-820F-E7B978D55F26}" destId="{F19E9B2F-DBBA-4BD7-96FA-A071868FBBF1}" srcOrd="0" destOrd="0" parTransId="{7DDAA56A-D900-4415-95C2-C6ADE974ACF0}" sibTransId="{851396BE-DB57-4AA4-B5FE-3F083B6CF761}"/>
    <dgm:cxn modelId="{C28BF6FF-27ED-4600-9849-76196DFF3760}" type="presOf" srcId="{F19E9B2F-DBBA-4BD7-96FA-A071868FBBF1}" destId="{16ACC630-E7B3-417D-B611-9F10316C698B}" srcOrd="0" destOrd="0" presId="urn:microsoft.com/office/officeart/2005/8/layout/hList1"/>
    <dgm:cxn modelId="{B5225539-61E7-4B7C-877F-02D3720B1E4A}" type="presOf" srcId="{1A25679F-A8F6-4AF6-838D-1A226AEBE841}" destId="{17EC9EFC-C405-4B04-87F7-B691E54218E5}" srcOrd="0" destOrd="0" presId="urn:microsoft.com/office/officeart/2005/8/layout/hList1"/>
    <dgm:cxn modelId="{8A1CFACC-C300-4BDE-AB32-B73330F24DB3}" srcId="{765C3ED9-1409-4813-9B99-AC4A6E8436EA}" destId="{F6C5D754-006E-44FA-B03A-FEF5E7366A52}" srcOrd="2" destOrd="0" parTransId="{152B180A-07C4-4D45-B09C-16B2BC5BE8BE}" sibTransId="{4D85DDD5-D635-4EB2-BD21-716DE3054D91}"/>
    <dgm:cxn modelId="{2D9F5776-5F62-4F2F-A990-FCDA4663BD5F}" srcId="{44C41C5C-ED17-4FB1-AC22-F7DC1D136DD9}" destId="{1A25679F-A8F6-4AF6-838D-1A226AEBE841}" srcOrd="0" destOrd="0" parTransId="{AD258FF6-4321-4505-8734-6F1572658060}" sibTransId="{D510DFDE-F61D-4AEB-BB1B-AB0226C7D907}"/>
    <dgm:cxn modelId="{EC7A0533-C169-4F42-97AE-9D1930A215D0}" srcId="{765C3ED9-1409-4813-9B99-AC4A6E8436EA}" destId="{44C41C5C-ED17-4FB1-AC22-F7DC1D136DD9}" srcOrd="0" destOrd="0" parTransId="{8625301E-9F3F-47F7-A810-76413C325C50}" sibTransId="{B62AA40C-7E47-4426-B725-56025C8173E6}"/>
    <dgm:cxn modelId="{33E1E7C8-094C-48B1-BDF3-F41267EE6AA9}" srcId="{F6C5D754-006E-44FA-B03A-FEF5E7366A52}" destId="{27EE9F63-9036-4CD6-81E7-A2921550B16A}" srcOrd="0" destOrd="0" parTransId="{88D21FF4-DCAF-4D67-90C7-C6F027A7E8AB}" sibTransId="{19A3930D-1CE3-48F9-A816-2A6426E65882}"/>
    <dgm:cxn modelId="{5409CF53-4362-4C2E-AF70-9A14309C6CC3}" srcId="{765C3ED9-1409-4813-9B99-AC4A6E8436EA}" destId="{0AD14B99-FBBD-457C-820F-E7B978D55F26}" srcOrd="1" destOrd="0" parTransId="{12D49C0E-3D2C-48E1-871F-F5FD51FA80D9}" sibTransId="{BA8A1186-3DE4-44FB-B458-331A4DDAB830}"/>
    <dgm:cxn modelId="{6CB761C9-0666-46EF-BABE-7DD04C32528E}" type="presOf" srcId="{F6C5D754-006E-44FA-B03A-FEF5E7366A52}" destId="{4DEBFECF-BE0A-47DC-9C80-D122E8D4DE75}" srcOrd="0" destOrd="0" presId="urn:microsoft.com/office/officeart/2005/8/layout/hList1"/>
    <dgm:cxn modelId="{E1FC0943-5475-49A4-8BBB-624BEBEFD7C8}" type="presOf" srcId="{0AD14B99-FBBD-457C-820F-E7B978D55F26}" destId="{C689F945-5915-46F6-AF56-457DC53785EA}" srcOrd="0" destOrd="0" presId="urn:microsoft.com/office/officeart/2005/8/layout/hList1"/>
    <dgm:cxn modelId="{B11448E3-5D50-4D52-A831-C958BF6001E3}" type="presOf" srcId="{44C41C5C-ED17-4FB1-AC22-F7DC1D136DD9}" destId="{7E9E0380-BAD7-4E35-ADC3-A17619B0578B}" srcOrd="0" destOrd="0" presId="urn:microsoft.com/office/officeart/2005/8/layout/hList1"/>
    <dgm:cxn modelId="{1FC03608-59D1-4F7D-961C-DDBA58AAF7D2}" type="presOf" srcId="{765C3ED9-1409-4813-9B99-AC4A6E8436EA}" destId="{36FDEA53-968E-4475-AE2D-169E709665C8}" srcOrd="0" destOrd="0" presId="urn:microsoft.com/office/officeart/2005/8/layout/hList1"/>
    <dgm:cxn modelId="{04640857-1EBA-423D-9C71-CAC332E45A73}" type="presParOf" srcId="{36FDEA53-968E-4475-AE2D-169E709665C8}" destId="{38AC792E-18CA-4F80-977C-18370C298586}" srcOrd="0" destOrd="0" presId="urn:microsoft.com/office/officeart/2005/8/layout/hList1"/>
    <dgm:cxn modelId="{92AD72D4-F697-4CA6-B72D-E822EB23722A}" type="presParOf" srcId="{38AC792E-18CA-4F80-977C-18370C298586}" destId="{7E9E0380-BAD7-4E35-ADC3-A17619B0578B}" srcOrd="0" destOrd="0" presId="urn:microsoft.com/office/officeart/2005/8/layout/hList1"/>
    <dgm:cxn modelId="{BD3B1EC7-5DF1-4CBD-87ED-925746FC4E06}" type="presParOf" srcId="{38AC792E-18CA-4F80-977C-18370C298586}" destId="{17EC9EFC-C405-4B04-87F7-B691E54218E5}" srcOrd="1" destOrd="0" presId="urn:microsoft.com/office/officeart/2005/8/layout/hList1"/>
    <dgm:cxn modelId="{6EF05A24-7D0D-405C-B3FD-E3722831DA25}" type="presParOf" srcId="{36FDEA53-968E-4475-AE2D-169E709665C8}" destId="{C3D62B52-4D21-4E6D-9301-FEDA19828719}" srcOrd="1" destOrd="0" presId="urn:microsoft.com/office/officeart/2005/8/layout/hList1"/>
    <dgm:cxn modelId="{5C9FBBDC-9468-4DFE-8238-79723124E336}" type="presParOf" srcId="{36FDEA53-968E-4475-AE2D-169E709665C8}" destId="{7AB27686-8886-4F01-9DCC-53226823C41B}" srcOrd="2" destOrd="0" presId="urn:microsoft.com/office/officeart/2005/8/layout/hList1"/>
    <dgm:cxn modelId="{160439F6-C9E6-442F-8FC5-77DD74C34AD7}" type="presParOf" srcId="{7AB27686-8886-4F01-9DCC-53226823C41B}" destId="{C689F945-5915-46F6-AF56-457DC53785EA}" srcOrd="0" destOrd="0" presId="urn:microsoft.com/office/officeart/2005/8/layout/hList1"/>
    <dgm:cxn modelId="{A60C1D31-23BE-44E9-902D-DD03A25F0ABB}" type="presParOf" srcId="{7AB27686-8886-4F01-9DCC-53226823C41B}" destId="{16ACC630-E7B3-417D-B611-9F10316C698B}" srcOrd="1" destOrd="0" presId="urn:microsoft.com/office/officeart/2005/8/layout/hList1"/>
    <dgm:cxn modelId="{576CF243-2EC5-435A-942C-FAB9046EF7D9}" type="presParOf" srcId="{36FDEA53-968E-4475-AE2D-169E709665C8}" destId="{E69ECA57-C330-474F-B19B-0461729A69AC}" srcOrd="3" destOrd="0" presId="urn:microsoft.com/office/officeart/2005/8/layout/hList1"/>
    <dgm:cxn modelId="{B7D01B6B-BAD2-49D8-8700-0189C903EC6F}" type="presParOf" srcId="{36FDEA53-968E-4475-AE2D-169E709665C8}" destId="{07D31432-9FA3-46C1-B821-E799172394F8}" srcOrd="4" destOrd="0" presId="urn:microsoft.com/office/officeart/2005/8/layout/hList1"/>
    <dgm:cxn modelId="{BDF8F0D1-45F9-4E4F-8235-67D364EAC181}" type="presParOf" srcId="{07D31432-9FA3-46C1-B821-E799172394F8}" destId="{4DEBFECF-BE0A-47DC-9C80-D122E8D4DE75}" srcOrd="0" destOrd="0" presId="urn:microsoft.com/office/officeart/2005/8/layout/hList1"/>
    <dgm:cxn modelId="{B886E97E-BC69-49DF-91F2-FED7A4FCC28D}" type="presParOf" srcId="{07D31432-9FA3-46C1-B821-E799172394F8}" destId="{4BE8DF2C-40BC-4F1D-B1A9-7819DBB5A852}" srcOrd="1" destOrd="0" presId="urn:microsoft.com/office/officeart/2005/8/layout/hList1"/>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946" name="Rectangle 2"/>
          <p:cNvSpPr>
            <a:spLocks noGrp="1" noChangeArrowheads="1"/>
          </p:cNvSpPr>
          <p:nvPr>
            <p:ph type="hdr" sz="quarter"/>
          </p:nvPr>
        </p:nvSpPr>
        <p:spPr bwMode="auto">
          <a:xfrm>
            <a:off x="0" y="0"/>
            <a:ext cx="4025900"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94947" name="Rectangle 3"/>
          <p:cNvSpPr>
            <a:spLocks noGrp="1" noChangeArrowheads="1"/>
          </p:cNvSpPr>
          <p:nvPr>
            <p:ph type="dt" sz="quarter" idx="1"/>
          </p:nvPr>
        </p:nvSpPr>
        <p:spPr bwMode="auto">
          <a:xfrm>
            <a:off x="5262563" y="0"/>
            <a:ext cx="4025900"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94948" name="Rectangle 4"/>
          <p:cNvSpPr>
            <a:spLocks noGrp="1" noChangeArrowheads="1"/>
          </p:cNvSpPr>
          <p:nvPr>
            <p:ph type="ftr" sz="quarter" idx="2"/>
          </p:nvPr>
        </p:nvSpPr>
        <p:spPr bwMode="auto">
          <a:xfrm>
            <a:off x="0" y="6653213"/>
            <a:ext cx="40259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94949" name="Rectangle 5"/>
          <p:cNvSpPr>
            <a:spLocks noGrp="1" noChangeArrowheads="1"/>
          </p:cNvSpPr>
          <p:nvPr>
            <p:ph type="sldNum" sz="quarter" idx="3"/>
          </p:nvPr>
        </p:nvSpPr>
        <p:spPr bwMode="auto">
          <a:xfrm>
            <a:off x="5262563" y="6653213"/>
            <a:ext cx="40259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AECCFCF-2A7F-4054-8CB0-7912AE435F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10243" name="Rectangle 3"/>
          <p:cNvSpPr>
            <a:spLocks noGrp="1" noChangeArrowheads="1"/>
          </p:cNvSpPr>
          <p:nvPr>
            <p:ph type="dt" idx="1"/>
          </p:nvPr>
        </p:nvSpPr>
        <p:spPr bwMode="auto">
          <a:xfrm>
            <a:off x="5262563"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94013" y="525463"/>
            <a:ext cx="3502025" cy="262572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28688" y="3327400"/>
            <a:ext cx="7432675" cy="315118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5262563"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atin typeface="Arial" charset="0"/>
                <a:cs typeface="Arial" charset="0"/>
              </a:defRPr>
            </a:lvl1pPr>
          </a:lstStyle>
          <a:p>
            <a:pPr>
              <a:defRPr/>
            </a:pPr>
            <a:fld id="{1526D1C4-55D2-471C-9AB7-B1DD08BC5F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246F0F99-3A7B-40C9-9CAA-85B0C36D117D}"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1748" name="Slide Number Placeholder 3"/>
          <p:cNvSpPr>
            <a:spLocks noGrp="1"/>
          </p:cNvSpPr>
          <p:nvPr>
            <p:ph type="sldNum" sz="quarter" idx="5"/>
          </p:nvPr>
        </p:nvSpPr>
        <p:spPr>
          <a:noFill/>
        </p:spPr>
        <p:txBody>
          <a:bodyPr/>
          <a:lstStyle/>
          <a:p>
            <a:fld id="{936F3270-15DB-469A-AB94-9F73777A6B07}"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5B8C200-819D-458D-AE10-4AFEA48038F3}"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xfrm>
            <a:off x="2890838" y="517525"/>
            <a:ext cx="3519487" cy="2640013"/>
          </a:xfrm>
          <a:ln/>
        </p:spPr>
      </p:sp>
      <p:sp>
        <p:nvSpPr>
          <p:cNvPr id="32772" name="Rectangle 3"/>
          <p:cNvSpPr>
            <a:spLocks noGrp="1" noChangeArrowheads="1"/>
          </p:cNvSpPr>
          <p:nvPr>
            <p:ph type="body" idx="1"/>
          </p:nvPr>
        </p:nvSpPr>
        <p:spPr>
          <a:xfrm>
            <a:off x="1212850" y="3330575"/>
            <a:ext cx="6870700" cy="3160713"/>
          </a:xfrm>
          <a:noFill/>
          <a:ln/>
        </p:spPr>
        <p:txBody>
          <a:bodyPr lIns="90839" tIns="45419" rIns="90839" bIns="45419"/>
          <a:lstStyle/>
          <a:p>
            <a:pPr eaLnBrk="1" hangingPunct="1"/>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09C29B36-F2F4-4505-A650-C8F2BE905BA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809EC-858A-4569-8DA1-FAF2086F86F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B22297-DFB9-44AB-8C25-BEA159D9291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2238CBE2-5867-46EF-834F-6336CFA41B03}"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153E6749-61C1-4F4D-9173-475458EA256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D1C387-4843-46AF-8741-A627E6B65305}"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990B50D-BAA9-4DCA-94F0-66E263E40035}"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B8D81A7A-E541-4930-A846-51A39D81B6DF}"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C563E6-1654-4A5F-8555-7016A6C28F1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4E7774A1-309E-4A02-B4F9-85001C755AD6}"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3CD03381-517D-4FC9-8A03-1591257941A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11/1/2017</a:t>
            </a:fld>
            <a:endParaRPr lang="en-US" dirty="0">
              <a:solidFill>
                <a:schemeClr val="accent1">
                  <a:shade val="75000"/>
                </a:scheme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3DEEE510-A464-43E3-8D99-538766AA434B}" type="slidenum">
              <a:rPr lang="en-US"/>
              <a:pPr>
                <a:defRPr/>
              </a:pPr>
              <a:t>1</a:t>
            </a:fld>
            <a:endParaRPr lang="en-US"/>
          </a:p>
        </p:txBody>
      </p:sp>
      <p:sp>
        <p:nvSpPr>
          <p:cNvPr id="7171" name="Rectangle 6"/>
          <p:cNvSpPr>
            <a:spLocks noChangeArrowheads="1"/>
          </p:cNvSpPr>
          <p:nvPr/>
        </p:nvSpPr>
        <p:spPr bwMode="auto">
          <a:xfrm>
            <a:off x="600075" y="152400"/>
            <a:ext cx="8088313" cy="2819400"/>
          </a:xfrm>
          <a:prstGeom prst="rect">
            <a:avLst/>
          </a:prstGeom>
          <a:noFill/>
          <a:ln w="9525">
            <a:noFill/>
            <a:miter lim="800000"/>
            <a:headEnd/>
            <a:tailEnd/>
          </a:ln>
        </p:spPr>
        <p:txBody>
          <a:bodyPr lIns="92075" tIns="46038" rIns="92075" bIns="46038"/>
          <a:lstStyle/>
          <a:p>
            <a:pPr algn="ctr">
              <a:spcBef>
                <a:spcPct val="20000"/>
              </a:spcBef>
              <a:buClr>
                <a:schemeClr val="accent2"/>
              </a:buClr>
              <a:buFont typeface="Wingdings" pitchFamily="2" charset="2"/>
              <a:buNone/>
            </a:pPr>
            <a:endParaRPr lang="en-US" sz="2800" b="1" dirty="0" smtClean="0">
              <a:latin typeface="Verdana" pitchFamily="34" charset="0"/>
            </a:endParaRPr>
          </a:p>
          <a:p>
            <a:pPr algn="ctr">
              <a:spcBef>
                <a:spcPct val="20000"/>
              </a:spcBef>
              <a:buClr>
                <a:schemeClr val="accent2"/>
              </a:buClr>
              <a:buFont typeface="Wingdings" pitchFamily="2" charset="2"/>
              <a:buNone/>
            </a:pPr>
            <a:endParaRPr lang="en-US" sz="2800" b="1" dirty="0" smtClean="0">
              <a:latin typeface="Verdana" pitchFamily="34" charset="0"/>
            </a:endParaRPr>
          </a:p>
          <a:p>
            <a:pPr algn="ctr">
              <a:spcBef>
                <a:spcPct val="20000"/>
              </a:spcBef>
              <a:buClr>
                <a:schemeClr val="accent2"/>
              </a:buClr>
              <a:buFont typeface="Wingdings" pitchFamily="2" charset="2"/>
              <a:buNone/>
            </a:pPr>
            <a:endParaRPr lang="en-US" sz="2800" b="1" dirty="0" smtClean="0">
              <a:latin typeface="Verdana" pitchFamily="34" charset="0"/>
            </a:endParaRPr>
          </a:p>
          <a:p>
            <a:pPr algn="ctr">
              <a:spcBef>
                <a:spcPct val="20000"/>
              </a:spcBef>
              <a:buClr>
                <a:schemeClr val="accent2"/>
              </a:buClr>
              <a:buFont typeface="Wingdings" pitchFamily="2" charset="2"/>
              <a:buNone/>
            </a:pPr>
            <a:r>
              <a:rPr lang="en-US" sz="5400" b="1" dirty="0" smtClean="0">
                <a:latin typeface="Verdana" pitchFamily="34" charset="0"/>
              </a:rPr>
              <a:t>DISASTER NURSING</a:t>
            </a:r>
            <a:endParaRPr lang="en-US" sz="5400" b="1" dirty="0">
              <a:latin typeface="Verdana" pitchFamily="34" charset="0"/>
            </a:endParaRPr>
          </a:p>
        </p:txBody>
      </p:sp>
      <p:sp>
        <p:nvSpPr>
          <p:cNvPr id="4" name="TextBox 3"/>
          <p:cNvSpPr txBox="1"/>
          <p:nvPr/>
        </p:nvSpPr>
        <p:spPr>
          <a:xfrm>
            <a:off x="4648200" y="6211669"/>
            <a:ext cx="4495800" cy="646331"/>
          </a:xfrm>
          <a:prstGeom prst="rect">
            <a:avLst/>
          </a:prstGeom>
          <a:noFill/>
        </p:spPr>
        <p:txBody>
          <a:bodyPr wrap="square" rtlCol="0">
            <a:spAutoFit/>
          </a:bodyPr>
          <a:lstStyle/>
          <a:p>
            <a:pPr algn="ctr"/>
            <a:r>
              <a:rPr lang="en-AU" b="1" dirty="0" smtClean="0"/>
              <a:t>OLEH </a:t>
            </a:r>
          </a:p>
          <a:p>
            <a:pPr algn="ctr"/>
            <a:r>
              <a:rPr lang="en-AU" b="1" dirty="0" smtClean="0"/>
              <a:t>Ns Chandra W </a:t>
            </a:r>
            <a:r>
              <a:rPr lang="en-AU" b="1" dirty="0" err="1" smtClean="0"/>
              <a:t>SKp</a:t>
            </a:r>
            <a:r>
              <a:rPr lang="en-AU" b="1" dirty="0" smtClean="0"/>
              <a:t> </a:t>
            </a:r>
            <a:r>
              <a:rPr lang="en-AU" b="1" dirty="0" err="1" smtClean="0"/>
              <a:t>MKep</a:t>
            </a:r>
            <a:r>
              <a:rPr lang="en-AU" b="1" dirty="0" smtClean="0"/>
              <a:t> Sp Mat</a:t>
            </a:r>
            <a:endParaRPr lang="en-AU" b="1" dirty="0"/>
          </a:p>
        </p:txBody>
      </p:sp>
    </p:spTree>
  </p:cSld>
  <p:clrMapOvr>
    <a:masterClrMapping/>
  </p:clrMapOvr>
  <p:transition spd="med">
    <p:comb/>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425"/>
            <a:ext cx="8229600" cy="788988"/>
          </a:xfrm>
        </p:spPr>
        <p:txBody>
          <a:bodyPr>
            <a:normAutofit fontScale="90000"/>
          </a:bodyPr>
          <a:lstStyle/>
          <a:p>
            <a:pPr>
              <a:defRPr/>
            </a:pPr>
            <a:r>
              <a:rPr lang="en-US" sz="2800" dirty="0" err="1" smtClean="0">
                <a:latin typeface="Comic Sans MS" pitchFamily="66" charset="0"/>
              </a:rPr>
              <a:t>Peran</a:t>
            </a:r>
            <a:r>
              <a:rPr lang="en-US" sz="2800" dirty="0" smtClean="0">
                <a:latin typeface="Comic Sans MS" pitchFamily="66" charset="0"/>
              </a:rPr>
              <a:t> </a:t>
            </a:r>
            <a:r>
              <a:rPr lang="en-US" sz="2800" dirty="0" err="1" smtClean="0">
                <a:latin typeface="Comic Sans MS" pitchFamily="66" charset="0"/>
              </a:rPr>
              <a:t>Perawat</a:t>
            </a:r>
            <a:r>
              <a:rPr lang="en-US" sz="2800" dirty="0" smtClean="0">
                <a:latin typeface="Comic Sans MS" pitchFamily="66" charset="0"/>
              </a:rPr>
              <a:t> </a:t>
            </a:r>
            <a:r>
              <a:rPr lang="en-US" sz="2800" dirty="0" err="1" smtClean="0">
                <a:latin typeface="Comic Sans MS" pitchFamily="66" charset="0"/>
              </a:rPr>
              <a:t>dalam</a:t>
            </a:r>
            <a:r>
              <a:rPr lang="en-US" sz="2800" dirty="0" smtClean="0">
                <a:latin typeface="Comic Sans MS" pitchFamily="66" charset="0"/>
              </a:rPr>
              <a:t> </a:t>
            </a:r>
            <a:r>
              <a:rPr lang="en-US" sz="2800" dirty="0" err="1" smtClean="0">
                <a:latin typeface="Comic Sans MS" pitchFamily="66" charset="0"/>
              </a:rPr>
              <a:t>Keadaan</a:t>
            </a:r>
            <a:r>
              <a:rPr lang="en-US" sz="2800" dirty="0" smtClean="0">
                <a:latin typeface="Comic Sans MS" pitchFamily="66" charset="0"/>
              </a:rPr>
              <a:t> </a:t>
            </a:r>
            <a:r>
              <a:rPr lang="en-US" sz="2800" dirty="0" err="1" smtClean="0">
                <a:latin typeface="Comic Sans MS" pitchFamily="66" charset="0"/>
              </a:rPr>
              <a:t>Darurat</a:t>
            </a:r>
            <a:r>
              <a:rPr lang="en-US" sz="2800" dirty="0" smtClean="0">
                <a:latin typeface="Comic Sans MS" pitchFamily="66" charset="0"/>
              </a:rPr>
              <a:t> </a:t>
            </a:r>
            <a:br>
              <a:rPr lang="en-US" sz="2800" dirty="0" smtClean="0">
                <a:latin typeface="Comic Sans MS" pitchFamily="66" charset="0"/>
              </a:rPr>
            </a:br>
            <a:r>
              <a:rPr lang="en-US" sz="2800" dirty="0" smtClean="0">
                <a:latin typeface="Comic Sans MS" pitchFamily="66" charset="0"/>
              </a:rPr>
              <a:t>(Impact Phase)</a:t>
            </a:r>
            <a:br>
              <a:rPr lang="en-US" sz="2800" dirty="0" smtClean="0">
                <a:latin typeface="Comic Sans MS" pitchFamily="66" charset="0"/>
              </a:rPr>
            </a:br>
            <a:endParaRPr lang="en-US" sz="2800" dirty="0">
              <a:latin typeface="Comic Sans MS" pitchFamily="66" charset="0"/>
            </a:endParaRPr>
          </a:p>
        </p:txBody>
      </p:sp>
      <p:sp>
        <p:nvSpPr>
          <p:cNvPr id="3" name="Content Placeholder 2"/>
          <p:cNvSpPr>
            <a:spLocks noGrp="1"/>
          </p:cNvSpPr>
          <p:nvPr>
            <p:ph sz="quarter" idx="1"/>
          </p:nvPr>
        </p:nvSpPr>
        <p:spPr>
          <a:xfrm>
            <a:off x="457200" y="2138363"/>
            <a:ext cx="8229600" cy="4419600"/>
          </a:xfrm>
        </p:spPr>
        <p:txBody>
          <a:bodyPr/>
          <a:lstStyle/>
          <a:p>
            <a:pPr>
              <a:buFont typeface="Wingdings" pitchFamily="2" charset="2"/>
              <a:buNone/>
              <a:defRPr/>
            </a:pPr>
            <a:r>
              <a:rPr lang="en-US" dirty="0" smtClean="0"/>
              <a:t>	</a:t>
            </a:r>
            <a:r>
              <a:rPr lang="en-US" sz="2500" dirty="0" err="1" smtClean="0">
                <a:latin typeface="Comic Sans MS" pitchFamily="66" charset="0"/>
              </a:rPr>
              <a:t>Biasanya</a:t>
            </a:r>
            <a:r>
              <a:rPr lang="en-US" sz="2500" dirty="0" smtClean="0">
                <a:latin typeface="Comic Sans MS" pitchFamily="66" charset="0"/>
              </a:rPr>
              <a:t> </a:t>
            </a:r>
            <a:r>
              <a:rPr lang="en-US" sz="2500" dirty="0" err="1" smtClean="0">
                <a:latin typeface="Comic Sans MS" pitchFamily="66" charset="0"/>
              </a:rPr>
              <a:t>pertolongan</a:t>
            </a:r>
            <a:r>
              <a:rPr lang="en-US" sz="2500" dirty="0" smtClean="0">
                <a:latin typeface="Comic Sans MS" pitchFamily="66" charset="0"/>
              </a:rPr>
              <a:t> </a:t>
            </a:r>
            <a:r>
              <a:rPr lang="en-US" sz="2500" dirty="0" err="1" smtClean="0">
                <a:latin typeface="Comic Sans MS" pitchFamily="66" charset="0"/>
              </a:rPr>
              <a:t>pertama</a:t>
            </a:r>
            <a:r>
              <a:rPr lang="en-US" sz="2500" dirty="0" smtClean="0">
                <a:latin typeface="Comic Sans MS" pitchFamily="66" charset="0"/>
              </a:rPr>
              <a:t> </a:t>
            </a:r>
            <a:r>
              <a:rPr lang="en-US" sz="2500" dirty="0" err="1" smtClean="0">
                <a:latin typeface="Comic Sans MS" pitchFamily="66" charset="0"/>
              </a:rPr>
              <a:t>pada</a:t>
            </a:r>
            <a:r>
              <a:rPr lang="en-US" sz="2500" dirty="0" smtClean="0">
                <a:latin typeface="Comic Sans MS" pitchFamily="66" charset="0"/>
              </a:rPr>
              <a:t> </a:t>
            </a:r>
            <a:r>
              <a:rPr lang="en-US" sz="2500" dirty="0" err="1" smtClean="0">
                <a:latin typeface="Comic Sans MS" pitchFamily="66" charset="0"/>
              </a:rPr>
              <a:t>korban</a:t>
            </a:r>
            <a:r>
              <a:rPr lang="en-US" sz="2500" dirty="0" smtClean="0">
                <a:latin typeface="Comic Sans MS" pitchFamily="66" charset="0"/>
              </a:rPr>
              <a:t> </a:t>
            </a:r>
            <a:r>
              <a:rPr lang="en-US" sz="2500" dirty="0" err="1" smtClean="0">
                <a:latin typeface="Comic Sans MS" pitchFamily="66" charset="0"/>
              </a:rPr>
              <a:t>bencana</a:t>
            </a:r>
            <a:r>
              <a:rPr lang="en-US" sz="2500" dirty="0" smtClean="0">
                <a:latin typeface="Comic Sans MS" pitchFamily="66" charset="0"/>
              </a:rPr>
              <a:t> </a:t>
            </a:r>
            <a:r>
              <a:rPr lang="en-US" sz="2500" dirty="0" err="1" smtClean="0">
                <a:latin typeface="Comic Sans MS" pitchFamily="66" charset="0"/>
              </a:rPr>
              <a:t>dilakukan</a:t>
            </a:r>
            <a:r>
              <a:rPr lang="en-US" sz="2500" dirty="0" smtClean="0">
                <a:latin typeface="Comic Sans MS" pitchFamily="66" charset="0"/>
              </a:rPr>
              <a:t> </a:t>
            </a:r>
            <a:r>
              <a:rPr lang="en-US" sz="2500" dirty="0" err="1" smtClean="0">
                <a:latin typeface="Comic Sans MS" pitchFamily="66" charset="0"/>
              </a:rPr>
              <a:t>tepat</a:t>
            </a:r>
            <a:r>
              <a:rPr lang="en-US" sz="2500" dirty="0" smtClean="0">
                <a:latin typeface="Comic Sans MS" pitchFamily="66" charset="0"/>
              </a:rPr>
              <a:t> </a:t>
            </a:r>
            <a:r>
              <a:rPr lang="en-US" sz="2500" dirty="0" err="1" smtClean="0">
                <a:latin typeface="Comic Sans MS" pitchFamily="66" charset="0"/>
              </a:rPr>
              <a:t>setelah</a:t>
            </a:r>
            <a:r>
              <a:rPr lang="en-US" sz="2500" dirty="0" smtClean="0">
                <a:latin typeface="Comic Sans MS" pitchFamily="66" charset="0"/>
              </a:rPr>
              <a:t> </a:t>
            </a:r>
            <a:r>
              <a:rPr lang="en-US" sz="2500" dirty="0" err="1" smtClean="0">
                <a:latin typeface="Comic Sans MS" pitchFamily="66" charset="0"/>
              </a:rPr>
              <a:t>keadaan</a:t>
            </a:r>
            <a:r>
              <a:rPr lang="en-US" sz="2500" dirty="0" smtClean="0">
                <a:latin typeface="Comic Sans MS" pitchFamily="66" charset="0"/>
              </a:rPr>
              <a:t> </a:t>
            </a:r>
            <a:r>
              <a:rPr lang="en-US" sz="2500" dirty="0" err="1" smtClean="0">
                <a:latin typeface="Comic Sans MS" pitchFamily="66" charset="0"/>
              </a:rPr>
              <a:t>stabil</a:t>
            </a:r>
            <a:r>
              <a:rPr lang="en-US" sz="2500" dirty="0" smtClean="0">
                <a:latin typeface="Comic Sans MS" pitchFamily="66" charset="0"/>
              </a:rPr>
              <a:t>. </a:t>
            </a:r>
            <a:r>
              <a:rPr lang="en-US" sz="2500" dirty="0" err="1" smtClean="0">
                <a:latin typeface="Comic Sans MS" pitchFamily="66" charset="0"/>
              </a:rPr>
              <a:t>Setelah</a:t>
            </a:r>
            <a:r>
              <a:rPr lang="en-US" sz="2500" dirty="0" smtClean="0">
                <a:latin typeface="Comic Sans MS" pitchFamily="66" charset="0"/>
              </a:rPr>
              <a:t> </a:t>
            </a:r>
            <a:r>
              <a:rPr lang="en-US" sz="2500" dirty="0" err="1" smtClean="0">
                <a:latin typeface="Comic Sans MS" pitchFamily="66" charset="0"/>
              </a:rPr>
              <a:t>bencana</a:t>
            </a:r>
            <a:r>
              <a:rPr lang="en-US" sz="2500" dirty="0" smtClean="0">
                <a:latin typeface="Comic Sans MS" pitchFamily="66" charset="0"/>
              </a:rPr>
              <a:t> </a:t>
            </a:r>
            <a:r>
              <a:rPr lang="en-US" sz="2500" dirty="0" err="1" smtClean="0">
                <a:latin typeface="Comic Sans MS" pitchFamily="66" charset="0"/>
              </a:rPr>
              <a:t>mulai</a:t>
            </a:r>
            <a:r>
              <a:rPr lang="en-US" sz="2500" dirty="0" smtClean="0">
                <a:latin typeface="Comic Sans MS" pitchFamily="66" charset="0"/>
              </a:rPr>
              <a:t> </a:t>
            </a:r>
            <a:r>
              <a:rPr lang="en-US" sz="2500" dirty="0" err="1" smtClean="0">
                <a:latin typeface="Comic Sans MS" pitchFamily="66" charset="0"/>
              </a:rPr>
              <a:t>stabil</a:t>
            </a:r>
            <a:r>
              <a:rPr lang="en-US" sz="2500" dirty="0" smtClean="0">
                <a:latin typeface="Comic Sans MS" pitchFamily="66" charset="0"/>
              </a:rPr>
              <a:t>, </a:t>
            </a:r>
            <a:r>
              <a:rPr lang="en-US" sz="2500" dirty="0" err="1" smtClean="0">
                <a:latin typeface="Comic Sans MS" pitchFamily="66" charset="0"/>
              </a:rPr>
              <a:t>masing-masing</a:t>
            </a:r>
            <a:r>
              <a:rPr lang="en-US" sz="2500" dirty="0" smtClean="0">
                <a:latin typeface="Comic Sans MS" pitchFamily="66" charset="0"/>
              </a:rPr>
              <a:t> </a:t>
            </a:r>
            <a:r>
              <a:rPr lang="en-US" sz="2500" dirty="0" err="1" smtClean="0">
                <a:latin typeface="Comic Sans MS" pitchFamily="66" charset="0"/>
              </a:rPr>
              <a:t>bidang</a:t>
            </a:r>
            <a:r>
              <a:rPr lang="en-US" sz="2500" dirty="0" smtClean="0">
                <a:latin typeface="Comic Sans MS" pitchFamily="66" charset="0"/>
              </a:rPr>
              <a:t> </a:t>
            </a:r>
            <a:r>
              <a:rPr lang="en-US" sz="2500" dirty="0" err="1" smtClean="0">
                <a:latin typeface="Comic Sans MS" pitchFamily="66" charset="0"/>
              </a:rPr>
              <a:t>tim</a:t>
            </a:r>
            <a:r>
              <a:rPr lang="en-US" sz="2500" dirty="0" smtClean="0">
                <a:latin typeface="Comic Sans MS" pitchFamily="66" charset="0"/>
              </a:rPr>
              <a:t> survey </a:t>
            </a:r>
            <a:r>
              <a:rPr lang="en-US" sz="2500" dirty="0" err="1" smtClean="0">
                <a:latin typeface="Comic Sans MS" pitchFamily="66" charset="0"/>
              </a:rPr>
              <a:t>mulai</a:t>
            </a:r>
            <a:r>
              <a:rPr lang="en-US" sz="2500" dirty="0" smtClean="0">
                <a:latin typeface="Comic Sans MS" pitchFamily="66" charset="0"/>
              </a:rPr>
              <a:t> </a:t>
            </a:r>
            <a:r>
              <a:rPr lang="en-US" sz="2500" dirty="0" err="1" smtClean="0">
                <a:latin typeface="Comic Sans MS" pitchFamily="66" charset="0"/>
              </a:rPr>
              <a:t>melakukan</a:t>
            </a:r>
            <a:r>
              <a:rPr lang="en-US" sz="2500" dirty="0" smtClean="0">
                <a:latin typeface="Comic Sans MS" pitchFamily="66" charset="0"/>
              </a:rPr>
              <a:t> </a:t>
            </a:r>
            <a:r>
              <a:rPr lang="en-US" sz="2500" dirty="0" err="1" smtClean="0">
                <a:latin typeface="Comic Sans MS" pitchFamily="66" charset="0"/>
              </a:rPr>
              <a:t>pengkajian</a:t>
            </a:r>
            <a:r>
              <a:rPr lang="en-US" sz="2500" dirty="0" smtClean="0">
                <a:latin typeface="Comic Sans MS" pitchFamily="66" charset="0"/>
              </a:rPr>
              <a:t> </a:t>
            </a:r>
            <a:r>
              <a:rPr lang="en-US" sz="2500" dirty="0" err="1" smtClean="0">
                <a:latin typeface="Comic Sans MS" pitchFamily="66" charset="0"/>
              </a:rPr>
              <a:t>cepat</a:t>
            </a:r>
            <a:r>
              <a:rPr lang="en-US" sz="2500" dirty="0" smtClean="0">
                <a:latin typeface="Comic Sans MS" pitchFamily="66" charset="0"/>
              </a:rPr>
              <a:t> </a:t>
            </a:r>
            <a:r>
              <a:rPr lang="en-US" sz="2500" dirty="0" err="1" smtClean="0">
                <a:latin typeface="Comic Sans MS" pitchFamily="66" charset="0"/>
              </a:rPr>
              <a:t>terhadap</a:t>
            </a:r>
            <a:r>
              <a:rPr lang="en-US" sz="2500" dirty="0" smtClean="0">
                <a:latin typeface="Comic Sans MS" pitchFamily="66" charset="0"/>
              </a:rPr>
              <a:t> </a:t>
            </a:r>
            <a:r>
              <a:rPr lang="en-US" sz="2500" dirty="0" err="1" smtClean="0">
                <a:latin typeface="Comic Sans MS" pitchFamily="66" charset="0"/>
              </a:rPr>
              <a:t>kerusakan-kerusakan</a:t>
            </a:r>
            <a:r>
              <a:rPr lang="en-US" sz="2500" dirty="0" smtClean="0">
                <a:latin typeface="Comic Sans MS" pitchFamily="66" charset="0"/>
              </a:rPr>
              <a:t>, </a:t>
            </a:r>
            <a:r>
              <a:rPr lang="en-US" sz="2500" dirty="0" err="1" smtClean="0">
                <a:latin typeface="Comic Sans MS" pitchFamily="66" charset="0"/>
              </a:rPr>
              <a:t>begitu</a:t>
            </a:r>
            <a:r>
              <a:rPr lang="en-US" sz="2500" dirty="0" smtClean="0">
                <a:latin typeface="Comic Sans MS" pitchFamily="66" charset="0"/>
              </a:rPr>
              <a:t> </a:t>
            </a:r>
            <a:r>
              <a:rPr lang="en-US" sz="2500" dirty="0" err="1" smtClean="0">
                <a:latin typeface="Comic Sans MS" pitchFamily="66" charset="0"/>
              </a:rPr>
              <a:t>juga</a:t>
            </a:r>
            <a:r>
              <a:rPr lang="en-US" sz="2500" dirty="0" smtClean="0">
                <a:latin typeface="Comic Sans MS" pitchFamily="66" charset="0"/>
              </a:rPr>
              <a:t> </a:t>
            </a:r>
            <a:r>
              <a:rPr lang="en-US" sz="2500" dirty="0" err="1" smtClean="0">
                <a:latin typeface="Comic Sans MS" pitchFamily="66" charset="0"/>
              </a:rPr>
              <a:t>perawat</a:t>
            </a:r>
            <a:r>
              <a:rPr lang="en-US" sz="2500" dirty="0" smtClean="0">
                <a:latin typeface="Comic Sans MS" pitchFamily="66" charset="0"/>
              </a:rPr>
              <a:t> </a:t>
            </a:r>
            <a:r>
              <a:rPr lang="en-US" sz="2500" dirty="0" err="1" smtClean="0">
                <a:latin typeface="Comic Sans MS" pitchFamily="66" charset="0"/>
              </a:rPr>
              <a:t>sebagai</a:t>
            </a:r>
            <a:r>
              <a:rPr lang="en-US" sz="2500" dirty="0" smtClean="0">
                <a:latin typeface="Comic Sans MS" pitchFamily="66" charset="0"/>
              </a:rPr>
              <a:t> </a:t>
            </a:r>
            <a:r>
              <a:rPr lang="en-US" sz="2500" dirty="0" err="1" smtClean="0">
                <a:latin typeface="Comic Sans MS" pitchFamily="66" charset="0"/>
              </a:rPr>
              <a:t>bagian</a:t>
            </a:r>
            <a:r>
              <a:rPr lang="en-US" sz="2500" dirty="0" smtClean="0">
                <a:latin typeface="Comic Sans MS" pitchFamily="66" charset="0"/>
              </a:rPr>
              <a:t> </a:t>
            </a:r>
            <a:r>
              <a:rPr lang="en-US" sz="2500" dirty="0" err="1" smtClean="0">
                <a:latin typeface="Comic Sans MS" pitchFamily="66" charset="0"/>
              </a:rPr>
              <a:t>dari</a:t>
            </a:r>
            <a:r>
              <a:rPr lang="en-US" sz="2500" dirty="0" smtClean="0">
                <a:latin typeface="Comic Sans MS" pitchFamily="66" charset="0"/>
              </a:rPr>
              <a:t> </a:t>
            </a:r>
            <a:r>
              <a:rPr lang="en-US" sz="2500" dirty="0" err="1" smtClean="0">
                <a:latin typeface="Comic Sans MS" pitchFamily="66" charset="0"/>
              </a:rPr>
              <a:t>tim</a:t>
            </a:r>
            <a:r>
              <a:rPr lang="en-US" sz="2500" dirty="0" smtClean="0">
                <a:latin typeface="Comic Sans MS" pitchFamily="66" charset="0"/>
              </a:rPr>
              <a:t> </a:t>
            </a:r>
            <a:r>
              <a:rPr lang="en-US" sz="2500" dirty="0" err="1" smtClean="0">
                <a:latin typeface="Comic Sans MS" pitchFamily="66" charset="0"/>
              </a:rPr>
              <a:t>kesehatan</a:t>
            </a:r>
            <a:r>
              <a:rPr lang="en-US" sz="2500" dirty="0" smtClean="0">
                <a:latin typeface="Comic Sans MS" pitchFamily="66" charset="0"/>
              </a:rPr>
              <a:t>. </a:t>
            </a:r>
            <a:r>
              <a:rPr lang="en-US" sz="2500" dirty="0" err="1" smtClean="0">
                <a:latin typeface="Comic Sans MS" pitchFamily="66" charset="0"/>
              </a:rPr>
              <a:t>Perawat</a:t>
            </a:r>
            <a:r>
              <a:rPr lang="en-US" sz="2500" dirty="0" smtClean="0">
                <a:latin typeface="Comic Sans MS" pitchFamily="66" charset="0"/>
              </a:rPr>
              <a:t> </a:t>
            </a:r>
            <a:r>
              <a:rPr lang="en-US" sz="2500" dirty="0" err="1" smtClean="0">
                <a:latin typeface="Comic Sans MS" pitchFamily="66" charset="0"/>
              </a:rPr>
              <a:t>harus</a:t>
            </a:r>
            <a:r>
              <a:rPr lang="en-US" sz="2500" dirty="0" smtClean="0">
                <a:latin typeface="Comic Sans MS" pitchFamily="66" charset="0"/>
              </a:rPr>
              <a:t> </a:t>
            </a:r>
            <a:r>
              <a:rPr lang="en-US" sz="2500" dirty="0" err="1" smtClean="0">
                <a:latin typeface="Comic Sans MS" pitchFamily="66" charset="0"/>
              </a:rPr>
              <a:t>melakukan</a:t>
            </a:r>
            <a:r>
              <a:rPr lang="en-US" sz="2500" dirty="0" smtClean="0">
                <a:latin typeface="Comic Sans MS" pitchFamily="66" charset="0"/>
              </a:rPr>
              <a:t> </a:t>
            </a:r>
            <a:r>
              <a:rPr lang="en-US" sz="2500" dirty="0" err="1" smtClean="0">
                <a:latin typeface="Comic Sans MS" pitchFamily="66" charset="0"/>
              </a:rPr>
              <a:t>pengkajian</a:t>
            </a:r>
            <a:r>
              <a:rPr lang="en-US" sz="2500" dirty="0" smtClean="0">
                <a:latin typeface="Comic Sans MS" pitchFamily="66" charset="0"/>
              </a:rPr>
              <a:t> </a:t>
            </a:r>
            <a:r>
              <a:rPr lang="en-US" sz="2500" dirty="0" err="1" smtClean="0">
                <a:latin typeface="Comic Sans MS" pitchFamily="66" charset="0"/>
              </a:rPr>
              <a:t>secara</a:t>
            </a:r>
            <a:r>
              <a:rPr lang="en-US" sz="2500" dirty="0" smtClean="0">
                <a:latin typeface="Comic Sans MS" pitchFamily="66" charset="0"/>
              </a:rPr>
              <a:t> </a:t>
            </a:r>
            <a:r>
              <a:rPr lang="en-US" sz="2500" dirty="0" err="1" smtClean="0">
                <a:latin typeface="Comic Sans MS" pitchFamily="66" charset="0"/>
              </a:rPr>
              <a:t>cepat</a:t>
            </a:r>
            <a:r>
              <a:rPr lang="en-US" sz="2500" dirty="0" smtClean="0">
                <a:latin typeface="Comic Sans MS" pitchFamily="66" charset="0"/>
              </a:rPr>
              <a:t> </a:t>
            </a:r>
            <a:r>
              <a:rPr lang="en-US" sz="2500" dirty="0" err="1" smtClean="0">
                <a:latin typeface="Comic Sans MS" pitchFamily="66" charset="0"/>
              </a:rPr>
              <a:t>untuk</a:t>
            </a:r>
            <a:r>
              <a:rPr lang="en-US" sz="2500" dirty="0" smtClean="0">
                <a:latin typeface="Comic Sans MS" pitchFamily="66" charset="0"/>
              </a:rPr>
              <a:t> </a:t>
            </a:r>
            <a:r>
              <a:rPr lang="en-US" sz="2500" dirty="0" err="1" smtClean="0">
                <a:latin typeface="Comic Sans MS" pitchFamily="66" charset="0"/>
              </a:rPr>
              <a:t>memutuskan</a:t>
            </a:r>
            <a:r>
              <a:rPr lang="en-US" sz="2500" dirty="0" smtClean="0">
                <a:latin typeface="Comic Sans MS" pitchFamily="66" charset="0"/>
              </a:rPr>
              <a:t> </a:t>
            </a:r>
            <a:r>
              <a:rPr lang="en-US" sz="2500" dirty="0" err="1" smtClean="0">
                <a:latin typeface="Comic Sans MS" pitchFamily="66" charset="0"/>
              </a:rPr>
              <a:t>tindakan</a:t>
            </a:r>
            <a:r>
              <a:rPr lang="en-US" sz="2500" dirty="0" smtClean="0">
                <a:latin typeface="Comic Sans MS" pitchFamily="66" charset="0"/>
              </a:rPr>
              <a:t> </a:t>
            </a:r>
            <a:r>
              <a:rPr lang="en-US" sz="2500" dirty="0" err="1" smtClean="0">
                <a:latin typeface="Comic Sans MS" pitchFamily="66" charset="0"/>
              </a:rPr>
              <a:t>pertolongan</a:t>
            </a:r>
            <a:r>
              <a:rPr lang="en-US" sz="2500" dirty="0" smtClean="0">
                <a:latin typeface="Comic Sans MS" pitchFamily="66" charset="0"/>
              </a:rPr>
              <a:t> </a:t>
            </a:r>
            <a:r>
              <a:rPr lang="en-US" sz="2500" dirty="0" err="1" smtClean="0">
                <a:latin typeface="Comic Sans MS" pitchFamily="66" charset="0"/>
              </a:rPr>
              <a:t>pertama</a:t>
            </a:r>
            <a:r>
              <a:rPr lang="en-US" sz="2500" dirty="0" smtClean="0">
                <a:latin typeface="Comic Sans MS" pitchFamily="66" charset="0"/>
              </a:rPr>
              <a:t>. </a:t>
            </a:r>
            <a:r>
              <a:rPr lang="en-US" sz="2500" dirty="0" err="1" smtClean="0">
                <a:latin typeface="Comic Sans MS" pitchFamily="66" charset="0"/>
              </a:rPr>
              <a:t>Ada</a:t>
            </a:r>
            <a:r>
              <a:rPr lang="en-US" sz="2500" dirty="0" smtClean="0">
                <a:latin typeface="Comic Sans MS" pitchFamily="66" charset="0"/>
              </a:rPr>
              <a:t> </a:t>
            </a:r>
            <a:r>
              <a:rPr lang="en-US" sz="2500" dirty="0" err="1" smtClean="0">
                <a:latin typeface="Comic Sans MS" pitchFamily="66" charset="0"/>
              </a:rPr>
              <a:t>saat</a:t>
            </a:r>
            <a:r>
              <a:rPr lang="en-US" sz="2500" dirty="0" smtClean="0">
                <a:latin typeface="Comic Sans MS" pitchFamily="66" charset="0"/>
              </a:rPr>
              <a:t> </a:t>
            </a:r>
            <a:r>
              <a:rPr lang="en-US" sz="2500" dirty="0" err="1" smtClean="0">
                <a:latin typeface="Comic Sans MS" pitchFamily="66" charset="0"/>
              </a:rPr>
              <a:t>dimana</a:t>
            </a:r>
            <a:r>
              <a:rPr lang="en-US" sz="2500" dirty="0" smtClean="0">
                <a:latin typeface="Comic Sans MS" pitchFamily="66" charset="0"/>
              </a:rPr>
              <a:t> ”</a:t>
            </a:r>
            <a:r>
              <a:rPr lang="en-US" sz="2500" dirty="0" err="1" smtClean="0">
                <a:latin typeface="Comic Sans MS" pitchFamily="66" charset="0"/>
              </a:rPr>
              <a:t>seleksi</a:t>
            </a:r>
            <a:r>
              <a:rPr lang="en-US" sz="2500" dirty="0" smtClean="0">
                <a:latin typeface="Comic Sans MS" pitchFamily="66" charset="0"/>
              </a:rPr>
              <a:t>” </a:t>
            </a:r>
            <a:r>
              <a:rPr lang="en-US" sz="2500" dirty="0" err="1" smtClean="0">
                <a:latin typeface="Comic Sans MS" pitchFamily="66" charset="0"/>
              </a:rPr>
              <a:t>pasien</a:t>
            </a:r>
            <a:r>
              <a:rPr lang="en-US" sz="2500" dirty="0" smtClean="0">
                <a:latin typeface="Comic Sans MS" pitchFamily="66" charset="0"/>
              </a:rPr>
              <a:t> </a:t>
            </a:r>
            <a:r>
              <a:rPr lang="en-US" sz="2500" dirty="0" err="1" smtClean="0">
                <a:latin typeface="Comic Sans MS" pitchFamily="66" charset="0"/>
              </a:rPr>
              <a:t>untuk</a:t>
            </a:r>
            <a:r>
              <a:rPr lang="en-US" sz="2500" dirty="0" smtClean="0">
                <a:latin typeface="Comic Sans MS" pitchFamily="66" charset="0"/>
              </a:rPr>
              <a:t> </a:t>
            </a:r>
            <a:r>
              <a:rPr lang="en-US" sz="2500" dirty="0" err="1" smtClean="0">
                <a:latin typeface="Comic Sans MS" pitchFamily="66" charset="0"/>
              </a:rPr>
              <a:t>penanganan</a:t>
            </a:r>
            <a:r>
              <a:rPr lang="en-US" sz="2500" dirty="0" smtClean="0">
                <a:latin typeface="Comic Sans MS" pitchFamily="66" charset="0"/>
              </a:rPr>
              <a:t> </a:t>
            </a:r>
            <a:r>
              <a:rPr lang="en-US" sz="2500" dirty="0" err="1" smtClean="0">
                <a:latin typeface="Comic Sans MS" pitchFamily="66" charset="0"/>
              </a:rPr>
              <a:t>segera</a:t>
            </a:r>
            <a:r>
              <a:rPr lang="en-US" sz="2500" dirty="0" smtClean="0">
                <a:latin typeface="Comic Sans MS" pitchFamily="66" charset="0"/>
              </a:rPr>
              <a:t> (emergency) </a:t>
            </a:r>
            <a:r>
              <a:rPr lang="en-US" sz="2500" dirty="0" err="1" smtClean="0">
                <a:latin typeface="Comic Sans MS" pitchFamily="66" charset="0"/>
              </a:rPr>
              <a:t>akan</a:t>
            </a:r>
            <a:r>
              <a:rPr lang="en-US" sz="2500" dirty="0" smtClean="0">
                <a:latin typeface="Comic Sans MS" pitchFamily="66" charset="0"/>
              </a:rPr>
              <a:t> </a:t>
            </a:r>
            <a:r>
              <a:rPr lang="en-US" sz="2500" dirty="0" err="1" smtClean="0">
                <a:latin typeface="Comic Sans MS" pitchFamily="66" charset="0"/>
              </a:rPr>
              <a:t>lebih</a:t>
            </a:r>
            <a:r>
              <a:rPr lang="en-US" sz="2500" dirty="0" smtClean="0">
                <a:latin typeface="Comic Sans MS" pitchFamily="66" charset="0"/>
              </a:rPr>
              <a:t> </a:t>
            </a:r>
            <a:r>
              <a:rPr lang="en-US" sz="2500" dirty="0" err="1" smtClean="0">
                <a:latin typeface="Comic Sans MS" pitchFamily="66" charset="0"/>
              </a:rPr>
              <a:t>efektif</a:t>
            </a:r>
            <a:r>
              <a:rPr lang="en-US" sz="2500" dirty="0" smtClean="0">
                <a:latin typeface="Comic Sans MS" pitchFamily="66" charset="0"/>
              </a:rPr>
              <a:t>. (</a:t>
            </a:r>
            <a:r>
              <a:rPr lang="en-US" sz="2500" dirty="0" err="1" smtClean="0">
                <a:latin typeface="Comic Sans MS" pitchFamily="66" charset="0"/>
              </a:rPr>
              <a:t>Triase</a:t>
            </a:r>
            <a:r>
              <a:rPr lang="en-US" sz="2500" dirty="0" smtClean="0">
                <a:latin typeface="Comic Sans MS" pitchFamily="66" charset="0"/>
              </a:rPr>
              <a:t> )</a:t>
            </a:r>
          </a:p>
          <a:p>
            <a:pPr>
              <a:defRPr/>
            </a:pPr>
            <a:endParaRPr lang="en-US" dirty="0"/>
          </a:p>
        </p:txBody>
      </p:sp>
      <p:sp>
        <p:nvSpPr>
          <p:cNvPr id="4" name="Slide Number Placeholder 3"/>
          <p:cNvSpPr>
            <a:spLocks noGrp="1"/>
          </p:cNvSpPr>
          <p:nvPr>
            <p:ph type="sldNum" sz="quarter" idx="15"/>
          </p:nvPr>
        </p:nvSpPr>
        <p:spPr/>
        <p:txBody>
          <a:bodyPr/>
          <a:lstStyle/>
          <a:p>
            <a:pPr>
              <a:defRPr/>
            </a:pPr>
            <a:fld id="{133B08A2-276A-4A97-B870-022A8997250D}" type="slidenum">
              <a:rPr lang="en-US" smtClean="0"/>
              <a:pPr>
                <a:defRPr/>
              </a:pPr>
              <a:t>10</a:t>
            </a:fld>
            <a:endParaRPr lang="en-US"/>
          </a:p>
        </p:txBody>
      </p:sp>
    </p:spTree>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588"/>
            <a:ext cx="8229600" cy="738187"/>
          </a:xfrm>
        </p:spPr>
        <p:txBody>
          <a:bodyPr>
            <a:normAutofit fontScale="90000"/>
          </a:bodyPr>
          <a:lstStyle/>
          <a:p>
            <a:pPr>
              <a:defRPr/>
            </a:pPr>
            <a:r>
              <a:rPr lang="id-ID" sz="2800" dirty="0" smtClean="0">
                <a:latin typeface="Comic Sans MS" pitchFamily="66" charset="0"/>
              </a:rPr>
              <a:t>P</a:t>
            </a:r>
            <a:r>
              <a:rPr lang="en-US" sz="2800" dirty="0" err="1" smtClean="0">
                <a:latin typeface="Comic Sans MS" pitchFamily="66" charset="0"/>
              </a:rPr>
              <a:t>eran</a:t>
            </a:r>
            <a:r>
              <a:rPr lang="en-US" sz="2800" dirty="0" smtClean="0">
                <a:latin typeface="Comic Sans MS" pitchFamily="66" charset="0"/>
              </a:rPr>
              <a:t> </a:t>
            </a:r>
            <a:r>
              <a:rPr lang="en-US" sz="2800" dirty="0" err="1" smtClean="0">
                <a:latin typeface="Comic Sans MS" pitchFamily="66" charset="0"/>
              </a:rPr>
              <a:t>perawat</a:t>
            </a:r>
            <a:r>
              <a:rPr lang="en-US" sz="2800" dirty="0" smtClean="0">
                <a:latin typeface="Comic Sans MS" pitchFamily="66" charset="0"/>
              </a:rPr>
              <a:t> </a:t>
            </a:r>
            <a:r>
              <a:rPr lang="en-US" sz="2800" dirty="0" err="1" smtClean="0">
                <a:latin typeface="Comic Sans MS" pitchFamily="66" charset="0"/>
              </a:rPr>
              <a:t>di</a:t>
            </a:r>
            <a:r>
              <a:rPr lang="en-US" sz="2800" dirty="0" smtClean="0">
                <a:latin typeface="Comic Sans MS" pitchFamily="66" charset="0"/>
              </a:rPr>
              <a:t> </a:t>
            </a:r>
            <a:r>
              <a:rPr lang="en-US" sz="2800" dirty="0" err="1" smtClean="0">
                <a:latin typeface="Comic Sans MS" pitchFamily="66" charset="0"/>
              </a:rPr>
              <a:t>dalam</a:t>
            </a:r>
            <a:r>
              <a:rPr lang="en-US" sz="2800" dirty="0" smtClean="0">
                <a:latin typeface="Comic Sans MS" pitchFamily="66" charset="0"/>
              </a:rPr>
              <a:t> </a:t>
            </a:r>
            <a:r>
              <a:rPr lang="en-US" sz="2800" dirty="0" err="1" smtClean="0">
                <a:latin typeface="Comic Sans MS" pitchFamily="66" charset="0"/>
              </a:rPr>
              <a:t>posko</a:t>
            </a:r>
            <a:r>
              <a:rPr lang="en-US" sz="2800" dirty="0" smtClean="0">
                <a:latin typeface="Comic Sans MS" pitchFamily="66" charset="0"/>
              </a:rPr>
              <a:t> </a:t>
            </a:r>
            <a:r>
              <a:rPr lang="en-US" sz="2800" dirty="0" err="1" smtClean="0">
                <a:latin typeface="Comic Sans MS" pitchFamily="66" charset="0"/>
              </a:rPr>
              <a:t>pengungsian</a:t>
            </a:r>
            <a:r>
              <a:rPr lang="en-US" sz="2800" dirty="0" smtClean="0">
                <a:latin typeface="Comic Sans MS" pitchFamily="66" charset="0"/>
              </a:rPr>
              <a:t> </a:t>
            </a:r>
            <a:r>
              <a:rPr lang="en-US" sz="2800" dirty="0" err="1" smtClean="0">
                <a:latin typeface="Comic Sans MS" pitchFamily="66" charset="0"/>
              </a:rPr>
              <a:t>dan</a:t>
            </a:r>
            <a:r>
              <a:rPr lang="en-US" sz="2800" dirty="0" smtClean="0">
                <a:latin typeface="Comic Sans MS" pitchFamily="66" charset="0"/>
              </a:rPr>
              <a:t> </a:t>
            </a:r>
            <a:r>
              <a:rPr lang="en-US" sz="2800" dirty="0" err="1" smtClean="0">
                <a:latin typeface="Comic Sans MS" pitchFamily="66" charset="0"/>
              </a:rPr>
              <a:t>posko</a:t>
            </a:r>
            <a:r>
              <a:rPr lang="en-US" sz="2800" dirty="0" smtClean="0">
                <a:latin typeface="Comic Sans MS" pitchFamily="66" charset="0"/>
              </a:rPr>
              <a:t> </a:t>
            </a:r>
            <a:r>
              <a:rPr lang="en-US" sz="2800" dirty="0" err="1" smtClean="0">
                <a:latin typeface="Comic Sans MS" pitchFamily="66" charset="0"/>
              </a:rPr>
              <a:t>bencana</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229600" cy="4876800"/>
          </a:xfrm>
        </p:spPr>
        <p:txBody>
          <a:bodyPr/>
          <a:lstStyle/>
          <a:p>
            <a:pPr>
              <a:defRPr/>
            </a:pPr>
            <a:r>
              <a:rPr lang="en-US" sz="2200" dirty="0" err="1" smtClean="0">
                <a:latin typeface="Comic Sans MS" pitchFamily="66" charset="0"/>
              </a:rPr>
              <a:t>Memfasilitasi</a:t>
            </a:r>
            <a:r>
              <a:rPr lang="en-US" sz="2200" dirty="0" smtClean="0">
                <a:latin typeface="Comic Sans MS" pitchFamily="66" charset="0"/>
              </a:rPr>
              <a:t> </a:t>
            </a:r>
            <a:r>
              <a:rPr lang="en-US" sz="2200" dirty="0" err="1" smtClean="0">
                <a:latin typeface="Comic Sans MS" pitchFamily="66" charset="0"/>
              </a:rPr>
              <a:t>jadwal</a:t>
            </a:r>
            <a:r>
              <a:rPr lang="en-US" sz="2200" dirty="0" smtClean="0">
                <a:latin typeface="Comic Sans MS" pitchFamily="66" charset="0"/>
              </a:rPr>
              <a:t> </a:t>
            </a:r>
            <a:r>
              <a:rPr lang="en-US" sz="2200" dirty="0" err="1" smtClean="0">
                <a:latin typeface="Comic Sans MS" pitchFamily="66" charset="0"/>
              </a:rPr>
              <a:t>kunjungan</a:t>
            </a:r>
            <a:r>
              <a:rPr lang="en-US" sz="2200" dirty="0" smtClean="0">
                <a:latin typeface="Comic Sans MS" pitchFamily="66" charset="0"/>
              </a:rPr>
              <a:t> </a:t>
            </a:r>
            <a:r>
              <a:rPr lang="en-US" sz="2200" dirty="0" err="1" smtClean="0">
                <a:latin typeface="Comic Sans MS" pitchFamily="66" charset="0"/>
              </a:rPr>
              <a:t>konsultasi</a:t>
            </a:r>
            <a:r>
              <a:rPr lang="en-US" sz="2200" dirty="0" smtClean="0">
                <a:latin typeface="Comic Sans MS" pitchFamily="66" charset="0"/>
              </a:rPr>
              <a:t> </a:t>
            </a:r>
            <a:r>
              <a:rPr lang="en-US" sz="2200" dirty="0" err="1" smtClean="0">
                <a:latin typeface="Comic Sans MS" pitchFamily="66" charset="0"/>
              </a:rPr>
              <a:t>medis</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cek</a:t>
            </a:r>
            <a:r>
              <a:rPr lang="en-US" sz="2200" dirty="0" smtClean="0">
                <a:latin typeface="Comic Sans MS" pitchFamily="66" charset="0"/>
              </a:rPr>
              <a:t> </a:t>
            </a:r>
            <a:r>
              <a:rPr lang="en-US" sz="2200" dirty="0" err="1" smtClean="0">
                <a:latin typeface="Comic Sans MS" pitchFamily="66" charset="0"/>
              </a:rPr>
              <a:t>kesehatan</a:t>
            </a:r>
            <a:r>
              <a:rPr lang="en-US" sz="2200" dirty="0" smtClean="0">
                <a:latin typeface="Comic Sans MS" pitchFamily="66" charset="0"/>
              </a:rPr>
              <a:t> </a:t>
            </a:r>
            <a:r>
              <a:rPr lang="en-US" sz="2200" dirty="0" err="1" smtClean="0">
                <a:latin typeface="Comic Sans MS" pitchFamily="66" charset="0"/>
              </a:rPr>
              <a:t>sehari-hari</a:t>
            </a:r>
            <a:endParaRPr lang="en-US" sz="2200" dirty="0" smtClean="0">
              <a:latin typeface="Comic Sans MS" pitchFamily="66" charset="0"/>
            </a:endParaRPr>
          </a:p>
          <a:p>
            <a:pPr>
              <a:defRPr/>
            </a:pPr>
            <a:r>
              <a:rPr lang="en-US" sz="2200" dirty="0" err="1" smtClean="0">
                <a:latin typeface="Comic Sans MS" pitchFamily="66" charset="0"/>
              </a:rPr>
              <a:t>Tetap</a:t>
            </a:r>
            <a:r>
              <a:rPr lang="en-US" sz="2200" dirty="0" smtClean="0">
                <a:latin typeface="Comic Sans MS" pitchFamily="66" charset="0"/>
              </a:rPr>
              <a:t> </a:t>
            </a:r>
            <a:r>
              <a:rPr lang="en-US" sz="2200" dirty="0" err="1" smtClean="0">
                <a:latin typeface="Comic Sans MS" pitchFamily="66" charset="0"/>
              </a:rPr>
              <a:t>menyusun</a:t>
            </a:r>
            <a:r>
              <a:rPr lang="en-US" sz="2200" dirty="0" smtClean="0">
                <a:latin typeface="Comic Sans MS" pitchFamily="66" charset="0"/>
              </a:rPr>
              <a:t> </a:t>
            </a:r>
            <a:r>
              <a:rPr lang="en-US" sz="2200" dirty="0" err="1" smtClean="0">
                <a:latin typeface="Comic Sans MS" pitchFamily="66" charset="0"/>
              </a:rPr>
              <a:t>rencana</a:t>
            </a:r>
            <a:r>
              <a:rPr lang="en-US" sz="2200" dirty="0" smtClean="0">
                <a:latin typeface="Comic Sans MS" pitchFamily="66" charset="0"/>
              </a:rPr>
              <a:t> </a:t>
            </a:r>
            <a:r>
              <a:rPr lang="en-US" sz="2200" dirty="0" err="1" smtClean="0">
                <a:latin typeface="Comic Sans MS" pitchFamily="66" charset="0"/>
              </a:rPr>
              <a:t>prioritas</a:t>
            </a:r>
            <a:r>
              <a:rPr lang="en-US" sz="2200" dirty="0" smtClean="0">
                <a:latin typeface="Comic Sans MS" pitchFamily="66" charset="0"/>
              </a:rPr>
              <a:t> </a:t>
            </a:r>
            <a:r>
              <a:rPr lang="en-US" sz="2200" dirty="0" err="1" smtClean="0">
                <a:latin typeface="Comic Sans MS" pitchFamily="66" charset="0"/>
              </a:rPr>
              <a:t>asuhan</a:t>
            </a:r>
            <a:r>
              <a:rPr lang="en-US" sz="2200" dirty="0" smtClean="0">
                <a:latin typeface="Comic Sans MS" pitchFamily="66" charset="0"/>
              </a:rPr>
              <a:t> </a:t>
            </a:r>
            <a:r>
              <a:rPr lang="en-US" sz="2200" dirty="0" err="1" smtClean="0">
                <a:latin typeface="Comic Sans MS" pitchFamily="66" charset="0"/>
              </a:rPr>
              <a:t>keperawatan</a:t>
            </a:r>
            <a:r>
              <a:rPr lang="en-US" sz="2200" dirty="0" smtClean="0">
                <a:latin typeface="Comic Sans MS" pitchFamily="66" charset="0"/>
              </a:rPr>
              <a:t> </a:t>
            </a:r>
            <a:r>
              <a:rPr lang="en-US" sz="2200" dirty="0" err="1" smtClean="0">
                <a:latin typeface="Comic Sans MS" pitchFamily="66" charset="0"/>
              </a:rPr>
              <a:t>harian</a:t>
            </a:r>
            <a:endParaRPr lang="en-US" sz="2200" dirty="0" smtClean="0">
              <a:latin typeface="Comic Sans MS" pitchFamily="66" charset="0"/>
            </a:endParaRPr>
          </a:p>
          <a:p>
            <a:pPr>
              <a:defRPr/>
            </a:pPr>
            <a:r>
              <a:rPr lang="en-US" sz="2200" dirty="0" err="1" smtClean="0">
                <a:latin typeface="Comic Sans MS" pitchFamily="66" charset="0"/>
              </a:rPr>
              <a:t>Merencanakan</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memfasilitasi</a:t>
            </a:r>
            <a:r>
              <a:rPr lang="en-US" sz="2200" dirty="0" smtClean="0">
                <a:latin typeface="Comic Sans MS" pitchFamily="66" charset="0"/>
              </a:rPr>
              <a:t> transfer </a:t>
            </a:r>
            <a:r>
              <a:rPr lang="en-US" sz="2200" dirty="0" err="1" smtClean="0">
                <a:latin typeface="Comic Sans MS" pitchFamily="66" charset="0"/>
              </a:rPr>
              <a:t>pasien</a:t>
            </a:r>
            <a:r>
              <a:rPr lang="en-US" sz="2200" dirty="0" smtClean="0">
                <a:latin typeface="Comic Sans MS" pitchFamily="66" charset="0"/>
              </a:rPr>
              <a:t> yang </a:t>
            </a:r>
            <a:r>
              <a:rPr lang="en-US" sz="2200" dirty="0" err="1" smtClean="0">
                <a:latin typeface="Comic Sans MS" pitchFamily="66" charset="0"/>
              </a:rPr>
              <a:t>memerlukan</a:t>
            </a:r>
            <a:r>
              <a:rPr lang="en-US" sz="2200" dirty="0" smtClean="0">
                <a:latin typeface="Comic Sans MS" pitchFamily="66" charset="0"/>
              </a:rPr>
              <a:t> </a:t>
            </a:r>
            <a:r>
              <a:rPr lang="en-US" sz="2200" dirty="0" err="1" smtClean="0">
                <a:latin typeface="Comic Sans MS" pitchFamily="66" charset="0"/>
              </a:rPr>
              <a:t>penanganan</a:t>
            </a:r>
            <a:r>
              <a:rPr lang="en-US" sz="2200" dirty="0" smtClean="0">
                <a:latin typeface="Comic Sans MS" pitchFamily="66" charset="0"/>
              </a:rPr>
              <a:t> </a:t>
            </a:r>
            <a:r>
              <a:rPr lang="en-US" sz="2200" dirty="0" err="1" smtClean="0">
                <a:latin typeface="Comic Sans MS" pitchFamily="66" charset="0"/>
              </a:rPr>
              <a:t>kesehatan</a:t>
            </a:r>
            <a:r>
              <a:rPr lang="en-US" sz="2200" dirty="0" smtClean="0">
                <a:latin typeface="Comic Sans MS" pitchFamily="66" charset="0"/>
              </a:rPr>
              <a:t> </a:t>
            </a:r>
            <a:r>
              <a:rPr lang="en-US" sz="2200" dirty="0" err="1" smtClean="0">
                <a:latin typeface="Comic Sans MS" pitchFamily="66" charset="0"/>
              </a:rPr>
              <a:t>di</a:t>
            </a:r>
            <a:r>
              <a:rPr lang="en-US" sz="2200" dirty="0" smtClean="0">
                <a:latin typeface="Comic Sans MS" pitchFamily="66" charset="0"/>
              </a:rPr>
              <a:t> RS</a:t>
            </a:r>
          </a:p>
          <a:p>
            <a:pPr>
              <a:defRPr/>
            </a:pPr>
            <a:r>
              <a:rPr lang="en-US" sz="2200" dirty="0" err="1" smtClean="0">
                <a:latin typeface="Comic Sans MS" pitchFamily="66" charset="0"/>
              </a:rPr>
              <a:t>Mengevaluasi</a:t>
            </a:r>
            <a:r>
              <a:rPr lang="en-US" sz="2200" dirty="0" smtClean="0">
                <a:latin typeface="Comic Sans MS" pitchFamily="66" charset="0"/>
              </a:rPr>
              <a:t> </a:t>
            </a:r>
            <a:r>
              <a:rPr lang="en-US" sz="2200" dirty="0" err="1" smtClean="0">
                <a:latin typeface="Comic Sans MS" pitchFamily="66" charset="0"/>
              </a:rPr>
              <a:t>kebutuhan</a:t>
            </a:r>
            <a:r>
              <a:rPr lang="en-US" sz="2200" dirty="0" smtClean="0">
                <a:latin typeface="Comic Sans MS" pitchFamily="66" charset="0"/>
              </a:rPr>
              <a:t> </a:t>
            </a:r>
            <a:r>
              <a:rPr lang="en-US" sz="2200" dirty="0" err="1" smtClean="0">
                <a:latin typeface="Comic Sans MS" pitchFamily="66" charset="0"/>
              </a:rPr>
              <a:t>kesehatan</a:t>
            </a:r>
            <a:r>
              <a:rPr lang="en-US" sz="2200" dirty="0" smtClean="0">
                <a:latin typeface="Comic Sans MS" pitchFamily="66" charset="0"/>
              </a:rPr>
              <a:t> </a:t>
            </a:r>
            <a:r>
              <a:rPr lang="en-US" sz="2200" dirty="0" err="1" smtClean="0">
                <a:latin typeface="Comic Sans MS" pitchFamily="66" charset="0"/>
              </a:rPr>
              <a:t>harian</a:t>
            </a:r>
            <a:endParaRPr lang="en-US" sz="2200" dirty="0" smtClean="0">
              <a:latin typeface="Comic Sans MS" pitchFamily="66" charset="0"/>
            </a:endParaRPr>
          </a:p>
          <a:p>
            <a:pPr>
              <a:defRPr/>
            </a:pPr>
            <a:r>
              <a:rPr lang="en-US" sz="2200" dirty="0" err="1" smtClean="0">
                <a:latin typeface="Comic Sans MS" pitchFamily="66" charset="0"/>
              </a:rPr>
              <a:t>Memeriksa</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mengatur</a:t>
            </a:r>
            <a:r>
              <a:rPr lang="en-US" sz="2200" dirty="0" smtClean="0">
                <a:latin typeface="Comic Sans MS" pitchFamily="66" charset="0"/>
              </a:rPr>
              <a:t> </a:t>
            </a:r>
            <a:r>
              <a:rPr lang="en-US" sz="2200" dirty="0" err="1" smtClean="0">
                <a:latin typeface="Comic Sans MS" pitchFamily="66" charset="0"/>
              </a:rPr>
              <a:t>persediaan</a:t>
            </a:r>
            <a:r>
              <a:rPr lang="en-US" sz="2200" dirty="0" smtClean="0">
                <a:latin typeface="Comic Sans MS" pitchFamily="66" charset="0"/>
              </a:rPr>
              <a:t> </a:t>
            </a:r>
            <a:r>
              <a:rPr lang="en-US" sz="2200" dirty="0" err="1" smtClean="0">
                <a:latin typeface="Comic Sans MS" pitchFamily="66" charset="0"/>
              </a:rPr>
              <a:t>obat</a:t>
            </a:r>
            <a:r>
              <a:rPr lang="en-US" sz="2200" dirty="0" smtClean="0">
                <a:latin typeface="Comic Sans MS" pitchFamily="66" charset="0"/>
              </a:rPr>
              <a:t>, </a:t>
            </a:r>
            <a:r>
              <a:rPr lang="en-US" sz="2200" dirty="0" err="1" smtClean="0">
                <a:latin typeface="Comic Sans MS" pitchFamily="66" charset="0"/>
              </a:rPr>
              <a:t>makanan</a:t>
            </a:r>
            <a:r>
              <a:rPr lang="en-US" sz="2200" dirty="0" smtClean="0">
                <a:latin typeface="Comic Sans MS" pitchFamily="66" charset="0"/>
              </a:rPr>
              <a:t>, </a:t>
            </a:r>
            <a:r>
              <a:rPr lang="en-US" sz="2200" dirty="0" err="1" smtClean="0">
                <a:latin typeface="Comic Sans MS" pitchFamily="66" charset="0"/>
              </a:rPr>
              <a:t>makanan</a:t>
            </a:r>
            <a:r>
              <a:rPr lang="en-US" sz="2200" dirty="0" smtClean="0">
                <a:latin typeface="Comic Sans MS" pitchFamily="66" charset="0"/>
              </a:rPr>
              <a:t> </a:t>
            </a:r>
            <a:r>
              <a:rPr lang="en-US" sz="2200" dirty="0" err="1" smtClean="0">
                <a:latin typeface="Comic Sans MS" pitchFamily="66" charset="0"/>
              </a:rPr>
              <a:t>khusus</a:t>
            </a:r>
            <a:r>
              <a:rPr lang="en-US" sz="2200" dirty="0" smtClean="0">
                <a:latin typeface="Comic Sans MS" pitchFamily="66" charset="0"/>
              </a:rPr>
              <a:t> </a:t>
            </a:r>
            <a:r>
              <a:rPr lang="en-US" sz="2200" dirty="0" err="1" smtClean="0">
                <a:latin typeface="Comic Sans MS" pitchFamily="66" charset="0"/>
              </a:rPr>
              <a:t>bayi</a:t>
            </a:r>
            <a:r>
              <a:rPr lang="en-US" sz="2200" dirty="0" smtClean="0">
                <a:latin typeface="Comic Sans MS" pitchFamily="66" charset="0"/>
              </a:rPr>
              <a:t>, </a:t>
            </a:r>
            <a:r>
              <a:rPr lang="en-US" sz="2200" dirty="0" err="1" smtClean="0">
                <a:latin typeface="Comic Sans MS" pitchFamily="66" charset="0"/>
              </a:rPr>
              <a:t>peralatan</a:t>
            </a:r>
            <a:r>
              <a:rPr lang="en-US" sz="2200" dirty="0" smtClean="0">
                <a:latin typeface="Comic Sans MS" pitchFamily="66" charset="0"/>
              </a:rPr>
              <a:t> </a:t>
            </a:r>
            <a:r>
              <a:rPr lang="en-US" sz="2200" dirty="0" err="1" smtClean="0">
                <a:latin typeface="Comic Sans MS" pitchFamily="66" charset="0"/>
              </a:rPr>
              <a:t>kesehatan</a:t>
            </a:r>
            <a:endParaRPr lang="en-US" sz="2200" dirty="0" smtClean="0">
              <a:latin typeface="Comic Sans MS" pitchFamily="66" charset="0"/>
            </a:endParaRPr>
          </a:p>
          <a:p>
            <a:pPr>
              <a:defRPr/>
            </a:pPr>
            <a:r>
              <a:rPr lang="en-US" sz="2200" dirty="0" err="1" smtClean="0">
                <a:latin typeface="Comic Sans MS" pitchFamily="66" charset="0"/>
              </a:rPr>
              <a:t>Membantu</a:t>
            </a:r>
            <a:r>
              <a:rPr lang="en-US" sz="2200" dirty="0" smtClean="0">
                <a:latin typeface="Comic Sans MS" pitchFamily="66" charset="0"/>
              </a:rPr>
              <a:t> </a:t>
            </a:r>
            <a:r>
              <a:rPr lang="en-US" sz="2200" dirty="0" err="1" smtClean="0">
                <a:latin typeface="Comic Sans MS" pitchFamily="66" charset="0"/>
              </a:rPr>
              <a:t>penanganan</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penempatan</a:t>
            </a:r>
            <a:r>
              <a:rPr lang="en-US" sz="2200" dirty="0" smtClean="0">
                <a:latin typeface="Comic Sans MS" pitchFamily="66" charset="0"/>
              </a:rPr>
              <a:t> </a:t>
            </a:r>
            <a:r>
              <a:rPr lang="en-US" sz="2200" dirty="0" err="1" smtClean="0">
                <a:latin typeface="Comic Sans MS" pitchFamily="66" charset="0"/>
              </a:rPr>
              <a:t>pasien</a:t>
            </a:r>
            <a:r>
              <a:rPr lang="en-US" sz="2200" dirty="0" smtClean="0">
                <a:latin typeface="Comic Sans MS" pitchFamily="66" charset="0"/>
              </a:rPr>
              <a:t> </a:t>
            </a:r>
            <a:r>
              <a:rPr lang="en-US" sz="2200" dirty="0" err="1" smtClean="0">
                <a:latin typeface="Comic Sans MS" pitchFamily="66" charset="0"/>
              </a:rPr>
              <a:t>dengan</a:t>
            </a:r>
            <a:r>
              <a:rPr lang="en-US" sz="2200" dirty="0" smtClean="0">
                <a:latin typeface="Comic Sans MS" pitchFamily="66" charset="0"/>
              </a:rPr>
              <a:t> </a:t>
            </a:r>
            <a:r>
              <a:rPr lang="en-US" sz="2200" dirty="0" err="1" smtClean="0">
                <a:latin typeface="Comic Sans MS" pitchFamily="66" charset="0"/>
              </a:rPr>
              <a:t>penyakit</a:t>
            </a:r>
            <a:r>
              <a:rPr lang="en-US" sz="2200" dirty="0" smtClean="0">
                <a:latin typeface="Comic Sans MS" pitchFamily="66" charset="0"/>
              </a:rPr>
              <a:t> </a:t>
            </a:r>
            <a:r>
              <a:rPr lang="en-US" sz="2200" dirty="0" err="1" smtClean="0">
                <a:latin typeface="Comic Sans MS" pitchFamily="66" charset="0"/>
              </a:rPr>
              <a:t>menular</a:t>
            </a:r>
            <a:r>
              <a:rPr lang="en-US" sz="2200" dirty="0" smtClean="0">
                <a:latin typeface="Comic Sans MS" pitchFamily="66" charset="0"/>
              </a:rPr>
              <a:t> </a:t>
            </a:r>
            <a:r>
              <a:rPr lang="en-US" sz="2200" dirty="0" err="1" smtClean="0">
                <a:latin typeface="Comic Sans MS" pitchFamily="66" charset="0"/>
              </a:rPr>
              <a:t>maupun</a:t>
            </a:r>
            <a:r>
              <a:rPr lang="en-US" sz="2200" dirty="0" smtClean="0">
                <a:latin typeface="Comic Sans MS" pitchFamily="66" charset="0"/>
              </a:rPr>
              <a:t> </a:t>
            </a:r>
            <a:r>
              <a:rPr lang="en-US" sz="2200" dirty="0" err="1" smtClean="0">
                <a:latin typeface="Comic Sans MS" pitchFamily="66" charset="0"/>
              </a:rPr>
              <a:t>kondisi</a:t>
            </a:r>
            <a:r>
              <a:rPr lang="en-US" sz="2200" dirty="0" smtClean="0">
                <a:latin typeface="Comic Sans MS" pitchFamily="66" charset="0"/>
              </a:rPr>
              <a:t> </a:t>
            </a:r>
            <a:r>
              <a:rPr lang="en-US" sz="2200" dirty="0" err="1" smtClean="0">
                <a:latin typeface="Comic Sans MS" pitchFamily="66" charset="0"/>
              </a:rPr>
              <a:t>kejiwaan</a:t>
            </a:r>
            <a:r>
              <a:rPr lang="en-US" sz="2200" dirty="0" smtClean="0">
                <a:latin typeface="Comic Sans MS" pitchFamily="66" charset="0"/>
              </a:rPr>
              <a:t> </a:t>
            </a:r>
            <a:r>
              <a:rPr lang="en-US" sz="2200" dirty="0" err="1" smtClean="0">
                <a:latin typeface="Comic Sans MS" pitchFamily="66" charset="0"/>
              </a:rPr>
              <a:t>labil</a:t>
            </a:r>
            <a:r>
              <a:rPr lang="en-US" sz="2200" dirty="0" smtClean="0">
                <a:latin typeface="Comic Sans MS" pitchFamily="66" charset="0"/>
              </a:rPr>
              <a:t> </a:t>
            </a:r>
            <a:r>
              <a:rPr lang="en-US" sz="2200" dirty="0" err="1" smtClean="0">
                <a:latin typeface="Comic Sans MS" pitchFamily="66" charset="0"/>
              </a:rPr>
              <a:t>hingga</a:t>
            </a:r>
            <a:r>
              <a:rPr lang="en-US" sz="2200" dirty="0" smtClean="0">
                <a:latin typeface="Comic Sans MS" pitchFamily="66" charset="0"/>
              </a:rPr>
              <a:t> </a:t>
            </a:r>
            <a:r>
              <a:rPr lang="en-US" sz="2200" dirty="0" err="1" smtClean="0">
                <a:latin typeface="Comic Sans MS" pitchFamily="66" charset="0"/>
              </a:rPr>
              <a:t>membahayakan</a:t>
            </a:r>
            <a:r>
              <a:rPr lang="en-US" sz="2200" dirty="0" smtClean="0">
                <a:latin typeface="Comic Sans MS" pitchFamily="66" charset="0"/>
              </a:rPr>
              <a:t> </a:t>
            </a:r>
            <a:r>
              <a:rPr lang="en-US" sz="2200" dirty="0" err="1" smtClean="0">
                <a:latin typeface="Comic Sans MS" pitchFamily="66" charset="0"/>
              </a:rPr>
              <a:t>diri</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lingkungannya</a:t>
            </a:r>
            <a:r>
              <a:rPr lang="en-US" sz="2200" dirty="0" smtClean="0">
                <a:latin typeface="Comic Sans MS" pitchFamily="66" charset="0"/>
              </a:rPr>
              <a:t> </a:t>
            </a:r>
            <a:r>
              <a:rPr lang="en-US" sz="2200" dirty="0" err="1" smtClean="0">
                <a:latin typeface="Comic Sans MS" pitchFamily="66" charset="0"/>
              </a:rPr>
              <a:t>berkoordinasi</a:t>
            </a:r>
            <a:r>
              <a:rPr lang="en-US" sz="2200" dirty="0" smtClean="0">
                <a:latin typeface="Comic Sans MS" pitchFamily="66" charset="0"/>
              </a:rPr>
              <a:t> </a:t>
            </a:r>
            <a:r>
              <a:rPr lang="en-US" sz="2200" dirty="0" err="1" smtClean="0">
                <a:latin typeface="Comic Sans MS" pitchFamily="66" charset="0"/>
              </a:rPr>
              <a:t>dengan</a:t>
            </a:r>
            <a:r>
              <a:rPr lang="en-US" sz="2200" dirty="0" smtClean="0">
                <a:latin typeface="Comic Sans MS" pitchFamily="66" charset="0"/>
              </a:rPr>
              <a:t> </a:t>
            </a:r>
            <a:r>
              <a:rPr lang="en-US" sz="2200" dirty="0" err="1" smtClean="0">
                <a:latin typeface="Comic Sans MS" pitchFamily="66" charset="0"/>
              </a:rPr>
              <a:t>perawat</a:t>
            </a:r>
            <a:r>
              <a:rPr lang="en-US" sz="2200" dirty="0" smtClean="0">
                <a:latin typeface="Comic Sans MS" pitchFamily="66" charset="0"/>
              </a:rPr>
              <a:t> </a:t>
            </a:r>
            <a:r>
              <a:rPr lang="en-US" sz="2200" dirty="0" err="1" smtClean="0">
                <a:latin typeface="Comic Sans MS" pitchFamily="66" charset="0"/>
              </a:rPr>
              <a:t>jiwa</a:t>
            </a:r>
            <a:endParaRPr lang="en-US" sz="2200" dirty="0" smtClean="0">
              <a:latin typeface="Comic Sans MS" pitchFamily="66" charset="0"/>
            </a:endParaRPr>
          </a:p>
          <a:p>
            <a:pPr>
              <a:defRPr/>
            </a:pPr>
            <a:endParaRPr lang="en-US" sz="2200" dirty="0"/>
          </a:p>
        </p:txBody>
      </p:sp>
      <p:sp>
        <p:nvSpPr>
          <p:cNvPr id="4" name="Slide Number Placeholder 3"/>
          <p:cNvSpPr>
            <a:spLocks noGrp="1"/>
          </p:cNvSpPr>
          <p:nvPr>
            <p:ph type="sldNum" sz="quarter" idx="15"/>
          </p:nvPr>
        </p:nvSpPr>
        <p:spPr/>
        <p:txBody>
          <a:bodyPr/>
          <a:lstStyle/>
          <a:p>
            <a:pPr>
              <a:defRPr/>
            </a:pPr>
            <a:fld id="{7CDCFC00-6D14-4A9B-9093-A47282C1B809}" type="slidenum">
              <a:rPr lang="en-US" smtClean="0"/>
              <a:pPr>
                <a:defRPr/>
              </a:pPr>
              <a:t>11</a:t>
            </a:fld>
            <a:endParaRPr lang="en-US"/>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bwMode="auto">
          <a:xfrm>
            <a:off x="280988" y="228600"/>
            <a:ext cx="7772400" cy="838200"/>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sz="3600" b="1" dirty="0" err="1">
                <a:solidFill>
                  <a:srgbClr val="FFFF00"/>
                </a:solidFill>
                <a:latin typeface="Albertus Medium" pitchFamily="34" charset="0"/>
              </a:rPr>
              <a:t>Kesiapsiagaan</a:t>
            </a:r>
            <a:r>
              <a:rPr lang="en-US" sz="3600" b="1" dirty="0">
                <a:solidFill>
                  <a:srgbClr val="FFFF00"/>
                </a:solidFill>
                <a:latin typeface="Albertus Medium" pitchFamily="34" charset="0"/>
              </a:rPr>
              <a:t> (preparedness)</a:t>
            </a:r>
          </a:p>
        </p:txBody>
      </p:sp>
      <p:sp>
        <p:nvSpPr>
          <p:cNvPr id="201731" name="Rectangle 3"/>
          <p:cNvSpPr>
            <a:spLocks noGrp="1" noChangeArrowheads="1"/>
          </p:cNvSpPr>
          <p:nvPr>
            <p:ph sz="quarter" idx="1"/>
          </p:nvPr>
        </p:nvSpPr>
        <p:spPr bwMode="auto">
          <a:xfrm>
            <a:off x="457200" y="1295400"/>
            <a:ext cx="8253413" cy="5334000"/>
          </a:xfrm>
          <a:ln>
            <a:miter lim="800000"/>
            <a:headEnd/>
            <a:tailEnd/>
          </a:ln>
        </p:spPr>
        <p:txBody>
          <a:bodyPr vert="horz" wrap="square" lIns="91440" tIns="45720" rIns="91440" bIns="45720" numCol="1" anchor="t" anchorCtr="0" compatLnSpc="1">
            <a:prstTxWarp prst="textNoShape">
              <a:avLst/>
            </a:prstTxWarp>
          </a:bodyPr>
          <a:lstStyle/>
          <a:p>
            <a:pPr marL="341313" indent="-341313" eaLnBrk="1" hangingPunct="1">
              <a:lnSpc>
                <a:spcPct val="80000"/>
              </a:lnSpc>
              <a:spcBef>
                <a:spcPct val="30000"/>
              </a:spcBef>
              <a:spcAft>
                <a:spcPct val="10000"/>
              </a:spcAft>
              <a:defRPr/>
            </a:pPr>
            <a:r>
              <a:rPr lang="en-US" sz="2400" b="1">
                <a:solidFill>
                  <a:srgbClr val="FFFFCC"/>
                </a:solidFill>
                <a:latin typeface="Verdana" pitchFamily="34" charset="0"/>
              </a:rPr>
              <a:t>Upaya yang dilakukan untuk mengantisipasi bencana, melalui pengorganisasian langkah-langkah yang tepat, efektif dan siap siaga, misal : </a:t>
            </a:r>
          </a:p>
          <a:p>
            <a:pPr marL="803275" lvl="1" indent="-347663" eaLnBrk="1" hangingPunct="1">
              <a:lnSpc>
                <a:spcPct val="80000"/>
              </a:lnSpc>
              <a:spcBef>
                <a:spcPct val="30000"/>
              </a:spcBef>
              <a:spcAft>
                <a:spcPct val="10000"/>
              </a:spcAft>
              <a:defRPr/>
            </a:pPr>
            <a:r>
              <a:rPr lang="id-ID" sz="1800" b="1">
                <a:latin typeface="Verdana" pitchFamily="34" charset="0"/>
              </a:rPr>
              <a:t>Pengaktifan pos-pos siaga bencana dengan segenap unsur pendukungnya.</a:t>
            </a:r>
          </a:p>
          <a:p>
            <a:pPr marL="803275" lvl="1" indent="-347663" eaLnBrk="1" hangingPunct="1">
              <a:lnSpc>
                <a:spcPct val="80000"/>
              </a:lnSpc>
              <a:spcBef>
                <a:spcPct val="30000"/>
              </a:spcBef>
              <a:spcAft>
                <a:spcPct val="10000"/>
              </a:spcAft>
              <a:defRPr/>
            </a:pPr>
            <a:r>
              <a:rPr lang="id-ID" sz="1800" b="1">
                <a:latin typeface="Verdana" pitchFamily="34" charset="0"/>
              </a:rPr>
              <a:t>Pelatihan siaga / simulasi / gladi / teknis setiap sektor</a:t>
            </a:r>
          </a:p>
          <a:p>
            <a:pPr marL="803275" lvl="1" indent="-347663" eaLnBrk="1" hangingPunct="1">
              <a:lnSpc>
                <a:spcPct val="80000"/>
              </a:lnSpc>
              <a:spcBef>
                <a:spcPct val="30000"/>
              </a:spcBef>
              <a:spcAft>
                <a:spcPct val="10000"/>
              </a:spcAft>
              <a:defRPr/>
            </a:pPr>
            <a:r>
              <a:rPr lang="id-ID" sz="1800" b="1">
                <a:latin typeface="Verdana" pitchFamily="34" charset="0"/>
              </a:rPr>
              <a:t>Penyiapan dukungan / stok logistik.</a:t>
            </a:r>
          </a:p>
          <a:p>
            <a:pPr marL="803275" lvl="1" indent="-347663" eaLnBrk="1" hangingPunct="1">
              <a:lnSpc>
                <a:spcPct val="80000"/>
              </a:lnSpc>
              <a:spcBef>
                <a:spcPct val="30000"/>
              </a:spcBef>
              <a:spcAft>
                <a:spcPct val="10000"/>
              </a:spcAft>
              <a:defRPr/>
            </a:pPr>
            <a:r>
              <a:rPr lang="id-ID" sz="1800" b="1">
                <a:latin typeface="Verdana" pitchFamily="34" charset="0"/>
              </a:rPr>
              <a:t>Penyiapan sistem informasi dan komunikasi yang cepat dan terpadu guna mendukung tugas kebencanaan. </a:t>
            </a:r>
          </a:p>
          <a:p>
            <a:pPr marL="803275" lvl="1" indent="-347663" eaLnBrk="1" hangingPunct="1">
              <a:lnSpc>
                <a:spcPct val="80000"/>
              </a:lnSpc>
              <a:spcBef>
                <a:spcPct val="30000"/>
              </a:spcBef>
              <a:spcAft>
                <a:spcPct val="10000"/>
              </a:spcAft>
              <a:defRPr/>
            </a:pPr>
            <a:r>
              <a:rPr lang="id-ID" sz="1800" b="1">
                <a:latin typeface="Verdana" pitchFamily="34" charset="0"/>
              </a:rPr>
              <a:t>Penyiapan peringatan dini (early warning)</a:t>
            </a:r>
          </a:p>
          <a:p>
            <a:pPr marL="803275" lvl="1" indent="-347663" eaLnBrk="1" hangingPunct="1">
              <a:lnSpc>
                <a:spcPct val="80000"/>
              </a:lnSpc>
              <a:spcBef>
                <a:spcPct val="30000"/>
              </a:spcBef>
              <a:spcAft>
                <a:spcPct val="10000"/>
              </a:spcAft>
              <a:defRPr/>
            </a:pPr>
            <a:r>
              <a:rPr lang="id-ID" sz="1800" b="1">
                <a:latin typeface="Verdana" pitchFamily="34" charset="0"/>
              </a:rPr>
              <a:t>Penyusunan rencana kontinjensi (contingency plan)</a:t>
            </a:r>
          </a:p>
          <a:p>
            <a:pPr marL="803275" lvl="1" indent="-347663" eaLnBrk="1" hangingPunct="1">
              <a:lnSpc>
                <a:spcPct val="80000"/>
              </a:lnSpc>
              <a:spcBef>
                <a:spcPct val="30000"/>
              </a:spcBef>
              <a:spcAft>
                <a:spcPct val="10000"/>
              </a:spcAft>
              <a:defRPr/>
            </a:pPr>
            <a:r>
              <a:rPr lang="id-ID" sz="1800" b="1">
                <a:latin typeface="Verdana" pitchFamily="34" charset="0"/>
              </a:rPr>
              <a:t>Inventarisasi sumber daya pendukung kedaruratan</a:t>
            </a:r>
          </a:p>
          <a:p>
            <a:pPr marL="803275" lvl="1" indent="-347663" eaLnBrk="1" hangingPunct="1">
              <a:lnSpc>
                <a:spcPct val="80000"/>
              </a:lnSpc>
              <a:spcBef>
                <a:spcPct val="30000"/>
              </a:spcBef>
              <a:spcAft>
                <a:spcPct val="10000"/>
              </a:spcAft>
              <a:defRPr/>
            </a:pPr>
            <a:r>
              <a:rPr lang="id-ID" sz="1800" b="1">
                <a:latin typeface="Verdana" pitchFamily="34" charset="0"/>
              </a:rPr>
              <a:t>Pem</a:t>
            </a:r>
            <a:r>
              <a:rPr lang="en-US" sz="1800" b="1">
                <a:latin typeface="Verdana" pitchFamily="34" charset="0"/>
              </a:rPr>
              <a:t>buatan standar bantuan dan pelayanan</a:t>
            </a:r>
            <a:endParaRPr lang="en-US" sz="1800" b="1">
              <a:solidFill>
                <a:srgbClr val="FFFFCC"/>
              </a:solidFill>
              <a:latin typeface="Verdana" pitchFamily="34" charset="0"/>
            </a:endParaRPr>
          </a:p>
          <a:p>
            <a:pPr marL="341313" indent="-341313" eaLnBrk="1" hangingPunct="1">
              <a:lnSpc>
                <a:spcPct val="80000"/>
              </a:lnSpc>
              <a:spcBef>
                <a:spcPct val="30000"/>
              </a:spcBef>
              <a:spcAft>
                <a:spcPct val="10000"/>
              </a:spcAft>
              <a:buFont typeface="Wingdings" pitchFamily="2" charset="2"/>
              <a:buNone/>
              <a:defRPr/>
            </a:pPr>
            <a:endParaRPr lang="en-US" sz="1800" b="1">
              <a:solidFill>
                <a:srgbClr val="FFFFCC"/>
              </a:solidFill>
              <a:latin typeface="Verdana" pitchFamily="34" charset="0"/>
            </a:endParaRPr>
          </a:p>
        </p:txBody>
      </p:sp>
    </p:spTree>
  </p:cSld>
  <p:clrMapOvr>
    <a:masterClrMapping/>
  </p:clrMapOvr>
  <p:transition spd="med">
    <p:blinds/>
    <p:sndAc>
      <p:stSnd>
        <p:snd r:embed="rId2" name="camera.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77888"/>
            <a:ext cx="8229600" cy="941387"/>
          </a:xfrm>
        </p:spPr>
        <p:txBody>
          <a:bodyPr>
            <a:normAutofit fontScale="90000"/>
          </a:bodyPr>
          <a:lstStyle/>
          <a:p>
            <a:pPr>
              <a:defRPr/>
            </a:pPr>
            <a:r>
              <a:rPr lang="id-ID" sz="2800" dirty="0" smtClean="0">
                <a:latin typeface="Comic Sans MS" pitchFamily="66" charset="0"/>
              </a:rPr>
              <a:t>PEMBENTUKAN KELOMPOK MASYARAKAT  PENANGGULANGAN BENCANA ( KMPB )</a:t>
            </a:r>
            <a:r>
              <a:rPr lang="en-US" sz="2800" dirty="0" smtClean="0">
                <a:latin typeface="Comic Sans MS" pitchFamily="66" charset="0"/>
              </a:rPr>
              <a:t/>
            </a:r>
            <a:br>
              <a:rPr lang="en-US" sz="2800" dirty="0" smtClean="0">
                <a:latin typeface="Comic Sans MS" pitchFamily="66" charset="0"/>
              </a:rPr>
            </a:br>
            <a:endParaRPr lang="en-US" sz="2800" dirty="0">
              <a:latin typeface="Comic Sans MS" pitchFamily="66" charset="0"/>
            </a:endParaRPr>
          </a:p>
        </p:txBody>
      </p:sp>
      <p:sp>
        <p:nvSpPr>
          <p:cNvPr id="3" name="Content Placeholder 2"/>
          <p:cNvSpPr>
            <a:spLocks noGrp="1"/>
          </p:cNvSpPr>
          <p:nvPr>
            <p:ph sz="quarter" idx="1"/>
          </p:nvPr>
        </p:nvSpPr>
        <p:spPr>
          <a:xfrm>
            <a:off x="457200" y="2397125"/>
            <a:ext cx="8229600" cy="3962400"/>
          </a:xfrm>
        </p:spPr>
        <p:txBody>
          <a:bodyPr/>
          <a:lstStyle/>
          <a:p>
            <a:pPr>
              <a:defRPr/>
            </a:pPr>
            <a:r>
              <a:rPr lang="id-ID" sz="2800" dirty="0" smtClean="0">
                <a:latin typeface="Comic Sans MS" pitchFamily="66" charset="0"/>
              </a:rPr>
              <a:t>Penanggulangan bencana berbasis masyarakat adalah upaya yang dilakukan oleh anggota masyarakat secara terorganisir baik sebelum, saat dan sesudah bencana dengan menggunakan sumber daya yang mereka miliki semaksimal mungkin untuk mencegah, mengurangi, menghindari dan memulihkan diri dari dampak bencana. </a:t>
            </a:r>
            <a:endParaRPr lang="en-US" sz="2800" dirty="0">
              <a:latin typeface="Comic Sans MS" pitchFamily="66" charset="0"/>
            </a:endParaRPr>
          </a:p>
        </p:txBody>
      </p:sp>
      <p:sp>
        <p:nvSpPr>
          <p:cNvPr id="4" name="Slide Number Placeholder 3"/>
          <p:cNvSpPr>
            <a:spLocks noGrp="1"/>
          </p:cNvSpPr>
          <p:nvPr>
            <p:ph type="sldNum" sz="quarter" idx="15"/>
          </p:nvPr>
        </p:nvSpPr>
        <p:spPr/>
        <p:txBody>
          <a:bodyPr/>
          <a:lstStyle/>
          <a:p>
            <a:pPr>
              <a:defRPr/>
            </a:pPr>
            <a:fld id="{D7A8CE82-3A7B-4DB2-908E-AA9B2C41B494}" type="slidenum">
              <a:rPr lang="en-US" smtClean="0"/>
              <a:pPr>
                <a:defRPr/>
              </a:pPr>
              <a:t>13</a:t>
            </a:fld>
            <a:endParaRPr lang="en-US"/>
          </a:p>
        </p:txBody>
      </p:sp>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447800" y="152400"/>
            <a:ext cx="6858000" cy="609600"/>
          </a:xfrm>
        </p:spPr>
        <p:txBody>
          <a:bodyPr>
            <a:normAutofit fontScale="90000"/>
          </a:bodyPr>
          <a:lstStyle/>
          <a:p>
            <a:pPr eaLnBrk="1" hangingPunct="1">
              <a:defRPr/>
            </a:pPr>
            <a:r>
              <a:rPr lang="en-US" sz="4000" b="1" dirty="0" smtClean="0">
                <a:latin typeface="Verdana" pitchFamily="34" charset="0"/>
              </a:rPr>
              <a:t>ANCAMAN BENCANA</a:t>
            </a:r>
            <a:endParaRPr lang="en-US" sz="4000" b="1" dirty="0">
              <a:latin typeface="Verdana" pitchFamily="34" charset="0"/>
            </a:endParaRPr>
          </a:p>
        </p:txBody>
      </p:sp>
      <p:sp>
        <p:nvSpPr>
          <p:cNvPr id="181251" name="Rectangle 3"/>
          <p:cNvSpPr>
            <a:spLocks noGrp="1" noChangeArrowheads="1"/>
          </p:cNvSpPr>
          <p:nvPr>
            <p:ph type="subTitle" idx="1"/>
          </p:nvPr>
        </p:nvSpPr>
        <p:spPr>
          <a:xfrm>
            <a:off x="492125" y="838200"/>
            <a:ext cx="3165475" cy="6019800"/>
          </a:xfrm>
        </p:spPr>
        <p:txBody>
          <a:bodyPr>
            <a:normAutofit fontScale="92500" lnSpcReduction="10000"/>
          </a:bodyPr>
          <a:lstStyle/>
          <a:p>
            <a:pPr algn="l" eaLnBrk="1" hangingPunct="1">
              <a:lnSpc>
                <a:spcPct val="80000"/>
              </a:lnSpc>
              <a:defRPr/>
            </a:pPr>
            <a:r>
              <a:rPr lang="en-US" sz="1600" b="1" dirty="0">
                <a:solidFill>
                  <a:srgbClr val="FFFF66"/>
                </a:solidFill>
                <a:latin typeface="Verdana" pitchFamily="34" charset="0"/>
              </a:rPr>
              <a:t>GEOLOGI </a:t>
            </a:r>
          </a:p>
          <a:p>
            <a:pPr algn="l" eaLnBrk="1" hangingPunct="1">
              <a:lnSpc>
                <a:spcPct val="80000"/>
              </a:lnSpc>
              <a:buFont typeface="Wingdings" pitchFamily="2" charset="2"/>
              <a:buChar char="n"/>
              <a:defRPr/>
            </a:pPr>
            <a:r>
              <a:rPr lang="en-US" sz="1600" dirty="0" err="1"/>
              <a:t>Gempa</a:t>
            </a:r>
            <a:r>
              <a:rPr lang="en-US" sz="1600" dirty="0"/>
              <a:t> </a:t>
            </a:r>
            <a:r>
              <a:rPr lang="en-US" sz="1600" dirty="0" err="1"/>
              <a:t>Bumi</a:t>
            </a:r>
            <a:endParaRPr lang="en-US" sz="1600" dirty="0"/>
          </a:p>
          <a:p>
            <a:pPr algn="l" eaLnBrk="1" hangingPunct="1">
              <a:lnSpc>
                <a:spcPct val="80000"/>
              </a:lnSpc>
              <a:buFont typeface="Wingdings" pitchFamily="2" charset="2"/>
              <a:buChar char="n"/>
              <a:defRPr/>
            </a:pPr>
            <a:r>
              <a:rPr lang="en-US" sz="1600" dirty="0"/>
              <a:t>Tsunami</a:t>
            </a:r>
          </a:p>
          <a:p>
            <a:pPr algn="l" eaLnBrk="1" hangingPunct="1">
              <a:lnSpc>
                <a:spcPct val="80000"/>
              </a:lnSpc>
              <a:buFont typeface="Wingdings" pitchFamily="2" charset="2"/>
              <a:buChar char="n"/>
              <a:defRPr/>
            </a:pPr>
            <a:r>
              <a:rPr lang="en-US" sz="1600" dirty="0" err="1"/>
              <a:t>Letusan</a:t>
            </a:r>
            <a:r>
              <a:rPr lang="en-US" sz="1600" dirty="0"/>
              <a:t> </a:t>
            </a:r>
            <a:r>
              <a:rPr lang="en-US" sz="1600" dirty="0" err="1"/>
              <a:t>Gn</a:t>
            </a:r>
            <a:r>
              <a:rPr lang="en-US" sz="1600" dirty="0"/>
              <a:t> </a:t>
            </a:r>
            <a:r>
              <a:rPr lang="en-US" sz="1600" dirty="0" err="1"/>
              <a:t>Api</a:t>
            </a:r>
            <a:r>
              <a:rPr lang="en-US" sz="1600" dirty="0"/>
              <a:t> </a:t>
            </a:r>
          </a:p>
          <a:p>
            <a:pPr algn="l" eaLnBrk="1" hangingPunct="1">
              <a:lnSpc>
                <a:spcPct val="80000"/>
              </a:lnSpc>
              <a:defRPr/>
            </a:pPr>
            <a:endParaRPr lang="en-US" sz="1600" b="1" dirty="0">
              <a:solidFill>
                <a:srgbClr val="FFFF66"/>
              </a:solidFill>
              <a:latin typeface="Verdana" pitchFamily="34" charset="0"/>
            </a:endParaRPr>
          </a:p>
          <a:p>
            <a:pPr algn="l" eaLnBrk="1" hangingPunct="1">
              <a:lnSpc>
                <a:spcPct val="80000"/>
              </a:lnSpc>
              <a:defRPr/>
            </a:pPr>
            <a:r>
              <a:rPr lang="en-US" sz="1600" b="1" dirty="0">
                <a:solidFill>
                  <a:srgbClr val="FFFF66"/>
                </a:solidFill>
                <a:latin typeface="Verdana" pitchFamily="34" charset="0"/>
              </a:rPr>
              <a:t>HIDRO-METEOROLOGI</a:t>
            </a:r>
          </a:p>
          <a:p>
            <a:pPr algn="l" eaLnBrk="1" hangingPunct="1">
              <a:lnSpc>
                <a:spcPct val="80000"/>
              </a:lnSpc>
              <a:buFont typeface="Wingdings" pitchFamily="2" charset="2"/>
              <a:buChar char="n"/>
              <a:defRPr/>
            </a:pPr>
            <a:r>
              <a:rPr lang="en-US" sz="1600" dirty="0" err="1"/>
              <a:t>Banjir</a:t>
            </a:r>
            <a:endParaRPr lang="en-US" sz="1600" dirty="0"/>
          </a:p>
          <a:p>
            <a:pPr algn="l" eaLnBrk="1" hangingPunct="1">
              <a:lnSpc>
                <a:spcPct val="80000"/>
              </a:lnSpc>
              <a:buFont typeface="Wingdings" pitchFamily="2" charset="2"/>
              <a:buChar char="n"/>
              <a:defRPr/>
            </a:pPr>
            <a:r>
              <a:rPr lang="en-US" sz="1600" dirty="0"/>
              <a:t>Tanah </a:t>
            </a:r>
            <a:r>
              <a:rPr lang="en-US" sz="1600" dirty="0" err="1"/>
              <a:t>Longsor</a:t>
            </a:r>
            <a:endParaRPr lang="en-US" sz="1600" dirty="0"/>
          </a:p>
          <a:p>
            <a:pPr algn="l" eaLnBrk="1" hangingPunct="1">
              <a:lnSpc>
                <a:spcPct val="80000"/>
              </a:lnSpc>
              <a:buFont typeface="Wingdings" pitchFamily="2" charset="2"/>
              <a:buChar char="n"/>
              <a:defRPr/>
            </a:pPr>
            <a:r>
              <a:rPr lang="en-US" sz="1600" dirty="0" err="1"/>
              <a:t>Kekeringan</a:t>
            </a:r>
            <a:endParaRPr lang="en-US" sz="1600" dirty="0"/>
          </a:p>
          <a:p>
            <a:pPr algn="l" eaLnBrk="1" hangingPunct="1">
              <a:lnSpc>
                <a:spcPct val="80000"/>
              </a:lnSpc>
              <a:buFont typeface="Wingdings" pitchFamily="2" charset="2"/>
              <a:buChar char="n"/>
              <a:defRPr/>
            </a:pPr>
            <a:r>
              <a:rPr lang="en-US" sz="1600" dirty="0" err="1"/>
              <a:t>Topan</a:t>
            </a:r>
            <a:r>
              <a:rPr lang="en-US" sz="1600" dirty="0"/>
              <a:t>/</a:t>
            </a:r>
            <a:r>
              <a:rPr lang="en-US" sz="1600" dirty="0" err="1"/>
              <a:t>Badai</a:t>
            </a:r>
            <a:endParaRPr lang="en-US" sz="1600" dirty="0"/>
          </a:p>
          <a:p>
            <a:pPr algn="l" eaLnBrk="1" hangingPunct="1">
              <a:lnSpc>
                <a:spcPct val="80000"/>
              </a:lnSpc>
              <a:defRPr/>
            </a:pPr>
            <a:endParaRPr lang="en-US" sz="1600" b="1" dirty="0">
              <a:solidFill>
                <a:srgbClr val="FFFF66"/>
              </a:solidFill>
              <a:latin typeface="Verdana" pitchFamily="34" charset="0"/>
            </a:endParaRPr>
          </a:p>
          <a:p>
            <a:pPr algn="l" eaLnBrk="1" hangingPunct="1">
              <a:lnSpc>
                <a:spcPct val="80000"/>
              </a:lnSpc>
              <a:defRPr/>
            </a:pPr>
            <a:r>
              <a:rPr lang="en-US" sz="1600" b="1" dirty="0">
                <a:solidFill>
                  <a:srgbClr val="FFFF66"/>
                </a:solidFill>
                <a:latin typeface="Verdana" pitchFamily="34" charset="0"/>
              </a:rPr>
              <a:t>BIOLOGI</a:t>
            </a:r>
          </a:p>
          <a:p>
            <a:pPr algn="l" eaLnBrk="1" hangingPunct="1">
              <a:lnSpc>
                <a:spcPct val="80000"/>
              </a:lnSpc>
              <a:buFont typeface="Wingdings" pitchFamily="2" charset="2"/>
              <a:buChar char="n"/>
              <a:defRPr/>
            </a:pPr>
            <a:r>
              <a:rPr lang="en-US" sz="1600" dirty="0"/>
              <a:t>Hama</a:t>
            </a:r>
          </a:p>
          <a:p>
            <a:pPr algn="l" eaLnBrk="1" hangingPunct="1">
              <a:lnSpc>
                <a:spcPct val="80000"/>
              </a:lnSpc>
              <a:buFont typeface="Wingdings" pitchFamily="2" charset="2"/>
              <a:buChar char="n"/>
              <a:defRPr/>
            </a:pPr>
            <a:r>
              <a:rPr lang="en-US" sz="1600" dirty="0" err="1"/>
              <a:t>Penyakit</a:t>
            </a:r>
            <a:endParaRPr lang="en-US" sz="1600" dirty="0"/>
          </a:p>
          <a:p>
            <a:pPr algn="l" eaLnBrk="1" hangingPunct="1">
              <a:lnSpc>
                <a:spcPct val="80000"/>
              </a:lnSpc>
              <a:defRPr/>
            </a:pPr>
            <a:endParaRPr lang="en-US" sz="1600" b="1" dirty="0">
              <a:solidFill>
                <a:srgbClr val="FFFF66"/>
              </a:solidFill>
              <a:latin typeface="Verdana" pitchFamily="34" charset="0"/>
            </a:endParaRPr>
          </a:p>
          <a:p>
            <a:pPr algn="l" eaLnBrk="1" hangingPunct="1">
              <a:lnSpc>
                <a:spcPct val="80000"/>
              </a:lnSpc>
              <a:defRPr/>
            </a:pPr>
            <a:r>
              <a:rPr lang="en-US" sz="1600" b="1" dirty="0">
                <a:solidFill>
                  <a:srgbClr val="FFFF66"/>
                </a:solidFill>
                <a:latin typeface="Verdana" pitchFamily="34" charset="0"/>
              </a:rPr>
              <a:t>KEGAGALAN TEKNOLOGI</a:t>
            </a:r>
          </a:p>
          <a:p>
            <a:pPr algn="l" eaLnBrk="1" hangingPunct="1">
              <a:lnSpc>
                <a:spcPct val="80000"/>
              </a:lnSpc>
              <a:buFont typeface="Wingdings" pitchFamily="2" charset="2"/>
              <a:buChar char="n"/>
              <a:defRPr/>
            </a:pPr>
            <a:r>
              <a:rPr lang="en-US" sz="1600" dirty="0" err="1"/>
              <a:t>Kecelakaan</a:t>
            </a:r>
            <a:r>
              <a:rPr lang="en-US" sz="1600" dirty="0"/>
              <a:t> </a:t>
            </a:r>
            <a:r>
              <a:rPr lang="en-US" sz="1600" dirty="0" err="1"/>
              <a:t>Industri</a:t>
            </a:r>
            <a:endParaRPr lang="en-US" sz="1600" dirty="0"/>
          </a:p>
          <a:p>
            <a:pPr algn="l" eaLnBrk="1" hangingPunct="1">
              <a:lnSpc>
                <a:spcPct val="80000"/>
              </a:lnSpc>
              <a:buFont typeface="Wingdings" pitchFamily="2" charset="2"/>
              <a:buChar char="n"/>
              <a:defRPr/>
            </a:pPr>
            <a:r>
              <a:rPr lang="en-US" sz="1600" dirty="0" err="1"/>
              <a:t>Kebocoran</a:t>
            </a:r>
            <a:r>
              <a:rPr lang="en-US" sz="1600" dirty="0"/>
              <a:t> </a:t>
            </a:r>
            <a:r>
              <a:rPr lang="en-US" sz="1600" dirty="0" err="1"/>
              <a:t>Reaktor</a:t>
            </a:r>
            <a:r>
              <a:rPr lang="en-US" sz="1600" dirty="0"/>
              <a:t> </a:t>
            </a:r>
            <a:r>
              <a:rPr lang="en-US" sz="1600" dirty="0" err="1"/>
              <a:t>Nuklir</a:t>
            </a:r>
            <a:endParaRPr lang="en-US" sz="1600" dirty="0"/>
          </a:p>
          <a:p>
            <a:pPr algn="l" eaLnBrk="1" hangingPunct="1">
              <a:lnSpc>
                <a:spcPct val="80000"/>
              </a:lnSpc>
              <a:defRPr/>
            </a:pPr>
            <a:endParaRPr lang="en-US" sz="1600" b="1" dirty="0">
              <a:solidFill>
                <a:srgbClr val="FFFF66"/>
              </a:solidFill>
              <a:latin typeface="Verdana" pitchFamily="34" charset="0"/>
            </a:endParaRPr>
          </a:p>
          <a:p>
            <a:pPr algn="l" eaLnBrk="1" hangingPunct="1">
              <a:lnSpc>
                <a:spcPct val="80000"/>
              </a:lnSpc>
              <a:defRPr/>
            </a:pPr>
            <a:r>
              <a:rPr lang="en-US" sz="1600" b="1" dirty="0">
                <a:solidFill>
                  <a:srgbClr val="FFFF66"/>
                </a:solidFill>
                <a:latin typeface="Verdana" pitchFamily="34" charset="0"/>
              </a:rPr>
              <a:t>LINGKUNGAN</a:t>
            </a:r>
          </a:p>
          <a:p>
            <a:pPr algn="l" eaLnBrk="1" hangingPunct="1">
              <a:lnSpc>
                <a:spcPct val="80000"/>
              </a:lnSpc>
              <a:buFont typeface="Wingdings" pitchFamily="2" charset="2"/>
              <a:buChar char="n"/>
              <a:defRPr/>
            </a:pPr>
            <a:r>
              <a:rPr lang="en-US" sz="1600" dirty="0" err="1"/>
              <a:t>Kebakaran</a:t>
            </a:r>
            <a:r>
              <a:rPr lang="en-US" sz="1600" dirty="0"/>
              <a:t> (</a:t>
            </a:r>
            <a:r>
              <a:rPr lang="en-US" sz="1600" dirty="0" err="1"/>
              <a:t>permukiman</a:t>
            </a:r>
            <a:r>
              <a:rPr lang="en-US" sz="1600" dirty="0"/>
              <a:t>, </a:t>
            </a:r>
            <a:r>
              <a:rPr lang="en-US" sz="1600" dirty="0" err="1"/>
              <a:t>hutan</a:t>
            </a:r>
            <a:r>
              <a:rPr lang="en-US" sz="1600" dirty="0"/>
              <a:t>)</a:t>
            </a:r>
          </a:p>
          <a:p>
            <a:pPr algn="l" eaLnBrk="1" hangingPunct="1">
              <a:lnSpc>
                <a:spcPct val="80000"/>
              </a:lnSpc>
              <a:defRPr/>
            </a:pPr>
            <a:endParaRPr lang="en-US" sz="1600" b="1" dirty="0">
              <a:solidFill>
                <a:srgbClr val="FFFF66"/>
              </a:solidFill>
              <a:latin typeface="Verdana" pitchFamily="34" charset="0"/>
            </a:endParaRPr>
          </a:p>
          <a:p>
            <a:pPr algn="l" eaLnBrk="1" hangingPunct="1">
              <a:lnSpc>
                <a:spcPct val="80000"/>
              </a:lnSpc>
              <a:defRPr/>
            </a:pPr>
            <a:r>
              <a:rPr lang="en-US" sz="1600" b="1" dirty="0">
                <a:solidFill>
                  <a:srgbClr val="FFFF66"/>
                </a:solidFill>
                <a:latin typeface="Verdana" pitchFamily="34" charset="0"/>
              </a:rPr>
              <a:t>SOSIAL</a:t>
            </a:r>
          </a:p>
          <a:p>
            <a:pPr algn="l" eaLnBrk="1" hangingPunct="1">
              <a:lnSpc>
                <a:spcPct val="80000"/>
              </a:lnSpc>
              <a:buFont typeface="Wingdings" pitchFamily="2" charset="2"/>
              <a:buChar char="n"/>
              <a:defRPr/>
            </a:pPr>
            <a:r>
              <a:rPr lang="en-US" sz="1600" dirty="0" err="1"/>
              <a:t>Konflik</a:t>
            </a:r>
            <a:r>
              <a:rPr lang="en-US" sz="1600" dirty="0"/>
              <a:t> </a:t>
            </a:r>
            <a:r>
              <a:rPr lang="en-US" sz="1600" dirty="0" err="1"/>
              <a:t>Sosial</a:t>
            </a:r>
            <a:endParaRPr lang="en-US" sz="1600" dirty="0"/>
          </a:p>
        </p:txBody>
      </p:sp>
      <p:sp>
        <p:nvSpPr>
          <p:cNvPr id="6" name="Rectangle 10"/>
          <p:cNvSpPr>
            <a:spLocks noGrp="1" noChangeArrowheads="1"/>
          </p:cNvSpPr>
          <p:nvPr>
            <p:ph type="sldNum" sz="quarter" idx="12"/>
          </p:nvPr>
        </p:nvSpPr>
        <p:spPr>
          <a:xfrm>
            <a:off x="3124200" y="6248400"/>
            <a:ext cx="2895600" cy="457200"/>
          </a:xfrm>
        </p:spPr>
        <p:txBody>
          <a:bodyPr/>
          <a:lstStyle/>
          <a:p>
            <a:pPr algn="ctr">
              <a:defRPr/>
            </a:pPr>
            <a:fld id="{89EA4F3F-C107-40DD-BA62-3CD976FFE441}" type="slidenum">
              <a:rPr lang="en-US"/>
              <a:pPr algn="ctr">
                <a:defRPr/>
              </a:pPr>
              <a:t>14</a:t>
            </a:fld>
            <a:endParaRPr lang="en-US"/>
          </a:p>
        </p:txBody>
      </p:sp>
      <p:pic>
        <p:nvPicPr>
          <p:cNvPr id="20485" name="Picture 5" descr="DSCN1169"/>
          <p:cNvPicPr>
            <a:picLocks noChangeAspect="1" noChangeArrowheads="1"/>
          </p:cNvPicPr>
          <p:nvPr/>
        </p:nvPicPr>
        <p:blipFill>
          <a:blip r:embed="rId3"/>
          <a:srcRect/>
          <a:stretch>
            <a:fillRect/>
          </a:stretch>
        </p:blipFill>
        <p:spPr bwMode="auto">
          <a:xfrm>
            <a:off x="6248400" y="2895600"/>
            <a:ext cx="2341563" cy="1905000"/>
          </a:xfrm>
          <a:prstGeom prst="rect">
            <a:avLst/>
          </a:prstGeom>
          <a:noFill/>
          <a:ln w="9525">
            <a:noFill/>
            <a:miter lim="800000"/>
            <a:headEnd/>
            <a:tailEnd/>
          </a:ln>
        </p:spPr>
      </p:pic>
      <p:pic>
        <p:nvPicPr>
          <p:cNvPr id="20486" name="Picture 7" descr="aceh tsunami 2 041"/>
          <p:cNvPicPr>
            <a:picLocks noChangeAspect="1" noChangeArrowheads="1"/>
          </p:cNvPicPr>
          <p:nvPr/>
        </p:nvPicPr>
        <p:blipFill>
          <a:blip r:embed="rId4"/>
          <a:srcRect/>
          <a:stretch>
            <a:fillRect/>
          </a:stretch>
        </p:blipFill>
        <p:spPr bwMode="auto">
          <a:xfrm>
            <a:off x="6248400" y="1066800"/>
            <a:ext cx="2362200" cy="1771650"/>
          </a:xfrm>
          <a:prstGeom prst="rect">
            <a:avLst/>
          </a:prstGeom>
          <a:noFill/>
          <a:ln w="9525">
            <a:noFill/>
            <a:miter lim="800000"/>
            <a:headEnd/>
            <a:tailEnd/>
          </a:ln>
        </p:spPr>
      </p:pic>
      <p:pic>
        <p:nvPicPr>
          <p:cNvPr id="20487" name="Picture 5"/>
          <p:cNvPicPr>
            <a:picLocks noChangeAspect="1" noChangeArrowheads="1"/>
          </p:cNvPicPr>
          <p:nvPr/>
        </p:nvPicPr>
        <p:blipFill>
          <a:blip r:embed="rId5"/>
          <a:srcRect/>
          <a:stretch>
            <a:fillRect/>
          </a:stretch>
        </p:blipFill>
        <p:spPr bwMode="auto">
          <a:xfrm>
            <a:off x="3581400" y="1066800"/>
            <a:ext cx="2590800" cy="1784350"/>
          </a:xfrm>
          <a:prstGeom prst="rect">
            <a:avLst/>
          </a:prstGeom>
          <a:noFill/>
          <a:ln w="9525">
            <a:noFill/>
            <a:miter lim="800000"/>
            <a:headEnd/>
            <a:tailEnd/>
          </a:ln>
        </p:spPr>
      </p:pic>
      <p:pic>
        <p:nvPicPr>
          <p:cNvPr id="20488" name="Picture 3" descr="situation%20in%20banda%20aceh%20dec%2026"/>
          <p:cNvPicPr>
            <a:picLocks noChangeAspect="1" noChangeArrowheads="1"/>
          </p:cNvPicPr>
          <p:nvPr/>
        </p:nvPicPr>
        <p:blipFill>
          <a:blip r:embed="rId6"/>
          <a:srcRect/>
          <a:stretch>
            <a:fillRect/>
          </a:stretch>
        </p:blipFill>
        <p:spPr bwMode="auto">
          <a:xfrm>
            <a:off x="3657600" y="2895600"/>
            <a:ext cx="2538413" cy="1922463"/>
          </a:xfrm>
          <a:prstGeom prst="rect">
            <a:avLst/>
          </a:prstGeom>
          <a:noFill/>
          <a:ln w="9525">
            <a:noFill/>
            <a:miter lim="800000"/>
            <a:headEnd/>
            <a:tailEnd/>
          </a:ln>
        </p:spPr>
      </p:pic>
      <p:pic>
        <p:nvPicPr>
          <p:cNvPr id="20489" name="Picture 2"/>
          <p:cNvPicPr>
            <a:picLocks noChangeAspect="1" noChangeArrowheads="1"/>
          </p:cNvPicPr>
          <p:nvPr/>
        </p:nvPicPr>
        <p:blipFill>
          <a:blip r:embed="rId7"/>
          <a:srcRect/>
          <a:stretch>
            <a:fillRect/>
          </a:stretch>
        </p:blipFill>
        <p:spPr bwMode="auto">
          <a:xfrm>
            <a:off x="6248400" y="4876800"/>
            <a:ext cx="2325688" cy="1752600"/>
          </a:xfrm>
          <a:prstGeom prst="rect">
            <a:avLst/>
          </a:prstGeom>
          <a:noFill/>
          <a:ln w="9525">
            <a:solidFill>
              <a:schemeClr val="tx1"/>
            </a:solidFill>
            <a:miter lim="800000"/>
            <a:headEnd/>
            <a:tailEnd/>
          </a:ln>
        </p:spPr>
      </p:pic>
      <p:pic>
        <p:nvPicPr>
          <p:cNvPr id="20490" name="Picture 2" descr="IMG_2688"/>
          <p:cNvPicPr>
            <a:picLocks noChangeAspect="1" noChangeArrowheads="1"/>
          </p:cNvPicPr>
          <p:nvPr/>
        </p:nvPicPr>
        <p:blipFill>
          <a:blip r:embed="rId8"/>
          <a:srcRect l="3703" r="5927"/>
          <a:stretch>
            <a:fillRect/>
          </a:stretch>
        </p:blipFill>
        <p:spPr bwMode="auto">
          <a:xfrm>
            <a:off x="3733800" y="4876800"/>
            <a:ext cx="2438400" cy="1795463"/>
          </a:xfrm>
          <a:prstGeom prst="rect">
            <a:avLst/>
          </a:prstGeom>
          <a:noFill/>
          <a:ln w="9525">
            <a:noFill/>
            <a:miter lim="800000"/>
            <a:headEnd/>
            <a:tailEnd/>
          </a:ln>
        </p:spPr>
      </p:pic>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92125" y="609600"/>
            <a:ext cx="7772400" cy="990600"/>
          </a:xfrm>
        </p:spPr>
        <p:txBody>
          <a:bodyPr anchor="t" anchorCtr="0"/>
          <a:lstStyle/>
          <a:p>
            <a:pPr algn="l" eaLnBrk="1" hangingPunct="1">
              <a:defRPr/>
            </a:pPr>
            <a:r>
              <a:rPr lang="en-US" sz="3200" b="1">
                <a:solidFill>
                  <a:srgbClr val="FFFF00"/>
                </a:solidFill>
                <a:latin typeface="Albertus Medium" pitchFamily="34" charset="0"/>
              </a:rPr>
              <a:t>Peringatan Dini (early warning)</a:t>
            </a:r>
          </a:p>
        </p:txBody>
      </p:sp>
      <p:sp>
        <p:nvSpPr>
          <p:cNvPr id="202755" name="Rectangle 3"/>
          <p:cNvSpPr>
            <a:spLocks noGrp="1" noChangeArrowheads="1"/>
          </p:cNvSpPr>
          <p:nvPr>
            <p:ph sz="quarter" idx="1"/>
          </p:nvPr>
        </p:nvSpPr>
        <p:spPr>
          <a:xfrm>
            <a:off x="492125" y="1752600"/>
            <a:ext cx="8370888" cy="4419600"/>
          </a:xfrm>
        </p:spPr>
        <p:txBody>
          <a:bodyPr/>
          <a:lstStyle/>
          <a:p>
            <a:pPr eaLnBrk="1" hangingPunct="1">
              <a:defRPr/>
            </a:pPr>
            <a:r>
              <a:rPr lang="en-US" sz="2800" b="1" dirty="0" err="1">
                <a:solidFill>
                  <a:srgbClr val="FFFFCC"/>
                </a:solidFill>
                <a:latin typeface="Albertus Medium" pitchFamily="34" charset="0"/>
              </a:rPr>
              <a:t>Upaya</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untuk</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memberikan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tanda</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peringatan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bahwa</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bencana</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kemungkinan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akan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segera</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terjadi</a:t>
            </a:r>
            <a:r>
              <a:rPr lang="en-US" sz="2800" b="1" dirty="0">
                <a:solidFill>
                  <a:srgbClr val="FFFFCC"/>
                </a:solidFill>
                <a:latin typeface="Albertus Medium" pitchFamily="34" charset="0"/>
              </a:rPr>
              <a:t>. </a:t>
            </a:r>
          </a:p>
          <a:p>
            <a:pPr eaLnBrk="1" hangingPunct="1">
              <a:defRPr/>
            </a:pPr>
            <a:r>
              <a:rPr lang="en-US" sz="2800" b="1" dirty="0" err="1">
                <a:solidFill>
                  <a:srgbClr val="FFFFCC"/>
                </a:solidFill>
                <a:latin typeface="Albertus Medium" pitchFamily="34" charset="0"/>
              </a:rPr>
              <a:t>Pemberian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peringatan</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dini</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harus</a:t>
            </a:r>
            <a:r>
              <a:rPr lang="en-US" sz="2800" b="1" dirty="0">
                <a:solidFill>
                  <a:srgbClr val="FFFFCC"/>
                </a:solidFill>
                <a:latin typeface="Albertus Medium" pitchFamily="34" charset="0"/>
              </a:rPr>
              <a:t> :</a:t>
            </a:r>
          </a:p>
          <a:p>
            <a:pPr eaLnBrk="1" hangingPunct="1">
              <a:buFont typeface="Wingdings" pitchFamily="2" charset="2"/>
              <a:buNone/>
              <a:defRPr/>
            </a:pPr>
            <a:r>
              <a:rPr lang="en-US" sz="2800" b="1" dirty="0">
                <a:solidFill>
                  <a:srgbClr val="FFFFCC"/>
                </a:solidFill>
                <a:latin typeface="Albertus Medium" pitchFamily="34" charset="0"/>
              </a:rPr>
              <a:t>	-	</a:t>
            </a:r>
            <a:r>
              <a:rPr lang="en-US" sz="2800" b="1" dirty="0" err="1">
                <a:solidFill>
                  <a:srgbClr val="FFFFCC"/>
                </a:solidFill>
                <a:latin typeface="Albertus Medium" pitchFamily="34" charset="0"/>
              </a:rPr>
              <a:t>Menjangkau</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masyarakat</a:t>
            </a:r>
            <a:r>
              <a:rPr lang="en-US" sz="2800" b="1" dirty="0">
                <a:solidFill>
                  <a:srgbClr val="FFFFCC"/>
                </a:solidFill>
                <a:latin typeface="Albertus Medium" pitchFamily="34" charset="0"/>
              </a:rPr>
              <a:t> (</a:t>
            </a:r>
            <a:r>
              <a:rPr lang="en-US" sz="2800" b="1" i="1" dirty="0" err="1">
                <a:solidFill>
                  <a:srgbClr val="FFFFCC"/>
                </a:solidFill>
                <a:latin typeface="Albertus Medium" pitchFamily="34" charset="0"/>
              </a:rPr>
              <a:t>accesible</a:t>
            </a:r>
            <a:r>
              <a:rPr lang="en-US" sz="2800" b="1" dirty="0">
                <a:solidFill>
                  <a:srgbClr val="FFFFCC"/>
                </a:solidFill>
                <a:latin typeface="Albertus Medium" pitchFamily="34" charset="0"/>
              </a:rPr>
              <a:t>) </a:t>
            </a:r>
          </a:p>
          <a:p>
            <a:pPr eaLnBrk="1" hangingPunct="1">
              <a:buFont typeface="Wingdings" pitchFamily="2" charset="2"/>
              <a:buNone/>
              <a:defRPr/>
            </a:pPr>
            <a:r>
              <a:rPr lang="en-US" sz="2800" b="1" dirty="0">
                <a:solidFill>
                  <a:srgbClr val="FFFFCC"/>
                </a:solidFill>
                <a:latin typeface="Albertus Medium" pitchFamily="34" charset="0"/>
              </a:rPr>
              <a:t>	-	</a:t>
            </a:r>
            <a:r>
              <a:rPr lang="en-US" sz="2800" b="1" dirty="0" err="1">
                <a:solidFill>
                  <a:srgbClr val="FFFFCC"/>
                </a:solidFill>
                <a:latin typeface="Albertus Medium" pitchFamily="34" charset="0"/>
              </a:rPr>
              <a:t>Segera</a:t>
            </a:r>
            <a:r>
              <a:rPr lang="en-US" sz="2800" b="1" dirty="0">
                <a:solidFill>
                  <a:srgbClr val="FFFFCC"/>
                </a:solidFill>
                <a:latin typeface="Albertus Medium" pitchFamily="34" charset="0"/>
              </a:rPr>
              <a:t> (</a:t>
            </a:r>
            <a:r>
              <a:rPr lang="en-US" sz="2800" b="1" i="1" dirty="0">
                <a:solidFill>
                  <a:srgbClr val="FFFFCC"/>
                </a:solidFill>
                <a:latin typeface="Albertus Medium" pitchFamily="34" charset="0"/>
              </a:rPr>
              <a:t>immediate</a:t>
            </a:r>
            <a:r>
              <a:rPr lang="en-US" sz="2800" b="1" dirty="0">
                <a:solidFill>
                  <a:srgbClr val="FFFFCC"/>
                </a:solidFill>
                <a:latin typeface="Albertus Medium" pitchFamily="34" charset="0"/>
              </a:rPr>
              <a:t>)</a:t>
            </a:r>
          </a:p>
          <a:p>
            <a:pPr eaLnBrk="1" hangingPunct="1">
              <a:buFont typeface="Wingdings" pitchFamily="2" charset="2"/>
              <a:buNone/>
              <a:defRPr/>
            </a:pPr>
            <a:r>
              <a:rPr lang="en-US" sz="2800" b="1" dirty="0">
                <a:solidFill>
                  <a:srgbClr val="FFFFCC"/>
                </a:solidFill>
                <a:latin typeface="Albertus Medium" pitchFamily="34" charset="0"/>
              </a:rPr>
              <a:t>	-	</a:t>
            </a:r>
            <a:r>
              <a:rPr lang="en-US" sz="2800" b="1" dirty="0" err="1">
                <a:solidFill>
                  <a:srgbClr val="FFFFCC"/>
                </a:solidFill>
                <a:latin typeface="Albertus Medium" pitchFamily="34" charset="0"/>
              </a:rPr>
              <a:t>Tegas</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tidak</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membingungkan</a:t>
            </a:r>
            <a:r>
              <a:rPr lang="en-US" sz="2800" b="1" dirty="0">
                <a:solidFill>
                  <a:srgbClr val="FFFFCC"/>
                </a:solidFill>
                <a:latin typeface="Albertus Medium" pitchFamily="34" charset="0"/>
              </a:rPr>
              <a:t> (</a:t>
            </a:r>
            <a:r>
              <a:rPr lang="en-US" sz="2800" b="1" i="1" dirty="0">
                <a:solidFill>
                  <a:srgbClr val="FFFFCC"/>
                </a:solidFill>
                <a:latin typeface="Albertus Medium" pitchFamily="34" charset="0"/>
              </a:rPr>
              <a:t>coherent</a:t>
            </a:r>
            <a:r>
              <a:rPr lang="en-US" sz="2800" b="1" dirty="0">
                <a:solidFill>
                  <a:srgbClr val="FFFFCC"/>
                </a:solidFill>
                <a:latin typeface="Albertus Medium" pitchFamily="34" charset="0"/>
              </a:rPr>
              <a:t>)</a:t>
            </a:r>
          </a:p>
          <a:p>
            <a:pPr eaLnBrk="1" hangingPunct="1">
              <a:buFont typeface="Wingdings" pitchFamily="2" charset="2"/>
              <a:buNone/>
              <a:defRPr/>
            </a:pPr>
            <a:r>
              <a:rPr lang="en-US" sz="2800" b="1" dirty="0">
                <a:solidFill>
                  <a:srgbClr val="FFFFCC"/>
                </a:solidFill>
                <a:latin typeface="Albertus Medium" pitchFamily="34" charset="0"/>
              </a:rPr>
              <a:t>	-	</a:t>
            </a:r>
            <a:r>
              <a:rPr lang="en-US" sz="2800" b="1" dirty="0" err="1">
                <a:solidFill>
                  <a:srgbClr val="FFFFCC"/>
                </a:solidFill>
                <a:latin typeface="Albertus Medium" pitchFamily="34" charset="0"/>
              </a:rPr>
              <a:t>Bersifat</a:t>
            </a:r>
            <a:r>
              <a:rPr lang="en-US" sz="2800" b="1" dirty="0">
                <a:solidFill>
                  <a:srgbClr val="FFFFCC"/>
                </a:solidFill>
                <a:latin typeface="Albertus Medium" pitchFamily="34" charset="0"/>
              </a:rPr>
              <a:t> </a:t>
            </a:r>
            <a:r>
              <a:rPr lang="en-US" sz="2800" b="1" dirty="0" err="1">
                <a:solidFill>
                  <a:srgbClr val="FFFFCC"/>
                </a:solidFill>
                <a:latin typeface="Albertus Medium" pitchFamily="34" charset="0"/>
              </a:rPr>
              <a:t>resmi</a:t>
            </a:r>
            <a:r>
              <a:rPr lang="en-US" sz="2800" b="1" dirty="0">
                <a:solidFill>
                  <a:srgbClr val="FFFFCC"/>
                </a:solidFill>
                <a:latin typeface="Albertus Medium" pitchFamily="34" charset="0"/>
              </a:rPr>
              <a:t> (</a:t>
            </a:r>
            <a:r>
              <a:rPr lang="en-US" sz="2800" b="1" i="1" dirty="0">
                <a:solidFill>
                  <a:srgbClr val="FFFFCC"/>
                </a:solidFill>
                <a:latin typeface="Albertus Medium" pitchFamily="34" charset="0"/>
              </a:rPr>
              <a:t>official</a:t>
            </a:r>
            <a:r>
              <a:rPr lang="en-US" sz="2800" b="1" dirty="0">
                <a:solidFill>
                  <a:srgbClr val="FFFFCC"/>
                </a:solidFill>
                <a:latin typeface="Albertus Medium" pitchFamily="34" charset="0"/>
              </a:rPr>
              <a:t>)</a:t>
            </a:r>
            <a:endParaRPr lang="en-US" sz="2800" b="1" i="1" u="sng" dirty="0">
              <a:solidFill>
                <a:srgbClr val="FF3300"/>
              </a:solidFill>
              <a:latin typeface="Albertus Medium"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598488" y="681038"/>
            <a:ext cx="7772400" cy="608012"/>
          </a:xfrm>
        </p:spPr>
        <p:txBody>
          <a:bodyPr>
            <a:normAutofit fontScale="90000"/>
          </a:bodyPr>
          <a:lstStyle/>
          <a:p>
            <a:pPr algn="l" eaLnBrk="1" hangingPunct="1">
              <a:defRPr/>
            </a:pPr>
            <a:r>
              <a:rPr lang="en-US" sz="4800" b="1" dirty="0" err="1">
                <a:solidFill>
                  <a:srgbClr val="FFFF00"/>
                </a:solidFill>
                <a:latin typeface="Verdana" pitchFamily="34" charset="0"/>
              </a:rPr>
              <a:t>Mitigasi</a:t>
            </a:r>
            <a:r>
              <a:rPr lang="en-US" sz="4800" b="1" dirty="0">
                <a:solidFill>
                  <a:srgbClr val="FFFF00"/>
                </a:solidFill>
                <a:latin typeface="Verdana" pitchFamily="34" charset="0"/>
              </a:rPr>
              <a:t> (mitigation)</a:t>
            </a:r>
          </a:p>
        </p:txBody>
      </p:sp>
      <p:sp>
        <p:nvSpPr>
          <p:cNvPr id="418819" name="Rectangle 3"/>
          <p:cNvSpPr>
            <a:spLocks noGrp="1" noChangeArrowheads="1"/>
          </p:cNvSpPr>
          <p:nvPr>
            <p:ph sz="quarter" idx="1"/>
          </p:nvPr>
        </p:nvSpPr>
        <p:spPr>
          <a:xfrm>
            <a:off x="304800" y="2057400"/>
            <a:ext cx="8697913" cy="4191000"/>
          </a:xfrm>
        </p:spPr>
        <p:txBody>
          <a:bodyPr/>
          <a:lstStyle/>
          <a:p>
            <a:pPr marL="457200" indent="-457200" eaLnBrk="1" hangingPunct="1">
              <a:lnSpc>
                <a:spcPct val="80000"/>
              </a:lnSpc>
              <a:spcAft>
                <a:spcPct val="15000"/>
              </a:spcAft>
              <a:defRPr/>
            </a:pPr>
            <a:r>
              <a:rPr lang="en-US" sz="3600" b="1" dirty="0" err="1">
                <a:solidFill>
                  <a:srgbClr val="FFFFCC"/>
                </a:solidFill>
              </a:rPr>
              <a:t>Upaya</a:t>
            </a:r>
            <a:r>
              <a:rPr lang="en-US" sz="3600" b="1" dirty="0">
                <a:solidFill>
                  <a:srgbClr val="FFFFCC"/>
                </a:solidFill>
              </a:rPr>
              <a:t> </a:t>
            </a:r>
            <a:r>
              <a:rPr lang="en-US" sz="3600" b="1" dirty="0" err="1">
                <a:solidFill>
                  <a:srgbClr val="FFFFCC"/>
                </a:solidFill>
              </a:rPr>
              <a:t>untuk</a:t>
            </a:r>
            <a:r>
              <a:rPr lang="en-US" sz="3600" b="1" dirty="0">
                <a:solidFill>
                  <a:srgbClr val="FFFFCC"/>
                </a:solidFill>
              </a:rPr>
              <a:t> </a:t>
            </a:r>
            <a:r>
              <a:rPr lang="en-US" sz="3600" b="1" dirty="0" err="1">
                <a:solidFill>
                  <a:srgbClr val="FFFFCC"/>
                </a:solidFill>
              </a:rPr>
              <a:t>meminimalkan</a:t>
            </a:r>
            <a:r>
              <a:rPr lang="en-US" sz="3600" b="1" dirty="0">
                <a:solidFill>
                  <a:srgbClr val="FFFFCC"/>
                </a:solidFill>
              </a:rPr>
              <a:t> </a:t>
            </a:r>
            <a:r>
              <a:rPr lang="en-US" sz="3600" b="1" dirty="0" err="1">
                <a:solidFill>
                  <a:srgbClr val="FFFFCC"/>
                </a:solidFill>
              </a:rPr>
              <a:t>dampak</a:t>
            </a:r>
            <a:r>
              <a:rPr lang="en-US" sz="3600" b="1" dirty="0">
                <a:solidFill>
                  <a:srgbClr val="FFFFCC"/>
                </a:solidFill>
              </a:rPr>
              <a:t> yang </a:t>
            </a:r>
            <a:r>
              <a:rPr lang="en-US" sz="3600" b="1" dirty="0" err="1">
                <a:solidFill>
                  <a:srgbClr val="FFFFCC"/>
                </a:solidFill>
              </a:rPr>
              <a:t>ditimbulkan</a:t>
            </a:r>
            <a:r>
              <a:rPr lang="en-US" sz="3600" b="1" dirty="0">
                <a:solidFill>
                  <a:srgbClr val="FFFFCC"/>
                </a:solidFill>
              </a:rPr>
              <a:t> </a:t>
            </a:r>
            <a:r>
              <a:rPr lang="en-US" sz="3600" b="1" dirty="0" err="1">
                <a:solidFill>
                  <a:srgbClr val="FFFFCC"/>
                </a:solidFill>
              </a:rPr>
              <a:t>oleh</a:t>
            </a:r>
            <a:r>
              <a:rPr lang="en-US" sz="3600" b="1" dirty="0">
                <a:solidFill>
                  <a:srgbClr val="FFFFCC"/>
                </a:solidFill>
              </a:rPr>
              <a:t> </a:t>
            </a:r>
            <a:r>
              <a:rPr lang="en-US" sz="3600" b="1" dirty="0" err="1">
                <a:solidFill>
                  <a:srgbClr val="FFFFCC"/>
                </a:solidFill>
              </a:rPr>
              <a:t>bencana</a:t>
            </a:r>
            <a:r>
              <a:rPr lang="en-US" sz="3600" b="1" dirty="0">
                <a:solidFill>
                  <a:srgbClr val="FFFFCC"/>
                </a:solidFill>
              </a:rPr>
              <a:t>.</a:t>
            </a:r>
          </a:p>
          <a:p>
            <a:pPr marL="457200" indent="-457200" eaLnBrk="1" hangingPunct="1">
              <a:lnSpc>
                <a:spcPct val="80000"/>
              </a:lnSpc>
              <a:spcAft>
                <a:spcPct val="15000"/>
              </a:spcAft>
              <a:defRPr/>
            </a:pPr>
            <a:r>
              <a:rPr lang="en-US" sz="3600" b="1" dirty="0" err="1">
                <a:solidFill>
                  <a:srgbClr val="FFFF00"/>
                </a:solidFill>
              </a:rPr>
              <a:t>Difokuskan</a:t>
            </a:r>
            <a:r>
              <a:rPr lang="en-US" sz="3600" b="1" dirty="0">
                <a:solidFill>
                  <a:srgbClr val="FFFF00"/>
                </a:solidFill>
              </a:rPr>
              <a:t> </a:t>
            </a:r>
            <a:r>
              <a:rPr lang="en-US" sz="3600" b="1" dirty="0" err="1">
                <a:solidFill>
                  <a:srgbClr val="FFFF00"/>
                </a:solidFill>
              </a:rPr>
              <a:t>pada</a:t>
            </a:r>
            <a:r>
              <a:rPr lang="en-US" sz="3600" b="1" dirty="0">
                <a:solidFill>
                  <a:srgbClr val="FFFF00"/>
                </a:solidFill>
              </a:rPr>
              <a:t> </a:t>
            </a:r>
            <a:r>
              <a:rPr lang="en-US" sz="3600" b="1" dirty="0" err="1">
                <a:solidFill>
                  <a:srgbClr val="FFFF00"/>
                </a:solidFill>
              </a:rPr>
              <a:t>pengenalan</a:t>
            </a:r>
            <a:r>
              <a:rPr lang="en-US" sz="3600" b="1" dirty="0">
                <a:solidFill>
                  <a:srgbClr val="FFFF00"/>
                </a:solidFill>
              </a:rPr>
              <a:t> </a:t>
            </a:r>
            <a:r>
              <a:rPr lang="en-US" sz="3600" b="1" dirty="0" err="1">
                <a:solidFill>
                  <a:srgbClr val="FFFF00"/>
                </a:solidFill>
              </a:rPr>
              <a:t>daerah</a:t>
            </a:r>
            <a:r>
              <a:rPr lang="en-US" sz="3600" b="1" dirty="0">
                <a:solidFill>
                  <a:srgbClr val="FFFF00"/>
                </a:solidFill>
              </a:rPr>
              <a:t> </a:t>
            </a:r>
            <a:r>
              <a:rPr lang="en-US" sz="3600" b="1" dirty="0" err="1">
                <a:solidFill>
                  <a:srgbClr val="FFFF00"/>
                </a:solidFill>
              </a:rPr>
              <a:t>rawan</a:t>
            </a:r>
            <a:r>
              <a:rPr lang="en-US" sz="3600" b="1" dirty="0">
                <a:solidFill>
                  <a:srgbClr val="FFFF00"/>
                </a:solidFill>
              </a:rPr>
              <a:t> </a:t>
            </a:r>
            <a:r>
              <a:rPr lang="en-US" sz="3600" b="1" dirty="0" err="1">
                <a:solidFill>
                  <a:srgbClr val="FFFF00"/>
                </a:solidFill>
              </a:rPr>
              <a:t>ancaman</a:t>
            </a:r>
            <a:r>
              <a:rPr lang="en-US" sz="3600" b="1" dirty="0">
                <a:solidFill>
                  <a:srgbClr val="FFFF00"/>
                </a:solidFill>
              </a:rPr>
              <a:t> </a:t>
            </a:r>
            <a:r>
              <a:rPr lang="en-US" sz="3600" b="1" dirty="0" err="1">
                <a:solidFill>
                  <a:srgbClr val="FFFF00"/>
                </a:solidFill>
              </a:rPr>
              <a:t>bencana</a:t>
            </a:r>
            <a:r>
              <a:rPr lang="en-US" sz="3600" b="1" dirty="0">
                <a:solidFill>
                  <a:srgbClr val="FFFF00"/>
                </a:solidFill>
              </a:rPr>
              <a:t> </a:t>
            </a:r>
            <a:r>
              <a:rPr lang="en-US" sz="3600" b="1" dirty="0" err="1">
                <a:solidFill>
                  <a:srgbClr val="FFFF00"/>
                </a:solidFill>
              </a:rPr>
              <a:t>dan</a:t>
            </a:r>
            <a:r>
              <a:rPr lang="en-US" sz="3600" b="1" dirty="0">
                <a:solidFill>
                  <a:srgbClr val="FFFF00"/>
                </a:solidFill>
              </a:rPr>
              <a:t> </a:t>
            </a:r>
            <a:r>
              <a:rPr lang="en-US" sz="3600" b="1" dirty="0" err="1">
                <a:solidFill>
                  <a:srgbClr val="FFFF00"/>
                </a:solidFill>
              </a:rPr>
              <a:t>pola</a:t>
            </a:r>
            <a:r>
              <a:rPr lang="en-US" sz="3600" b="1" dirty="0">
                <a:solidFill>
                  <a:srgbClr val="FFFF00"/>
                </a:solidFill>
              </a:rPr>
              <a:t> </a:t>
            </a:r>
            <a:r>
              <a:rPr lang="en-US" sz="3600" b="1" dirty="0" err="1">
                <a:solidFill>
                  <a:srgbClr val="FFFF00"/>
                </a:solidFill>
              </a:rPr>
              <a:t>perilaku</a:t>
            </a:r>
            <a:r>
              <a:rPr lang="en-US" sz="3600" b="1" dirty="0">
                <a:solidFill>
                  <a:srgbClr val="FFFF00"/>
                </a:solidFill>
              </a:rPr>
              <a:t> </a:t>
            </a:r>
            <a:r>
              <a:rPr lang="en-US" sz="3600" b="1" dirty="0" err="1">
                <a:solidFill>
                  <a:srgbClr val="FFFF00"/>
                </a:solidFill>
              </a:rPr>
              <a:t>individu</a:t>
            </a:r>
            <a:r>
              <a:rPr lang="en-US" sz="3600" b="1" dirty="0">
                <a:solidFill>
                  <a:srgbClr val="FFFF00"/>
                </a:solidFill>
              </a:rPr>
              <a:t> / </a:t>
            </a:r>
            <a:r>
              <a:rPr lang="en-US" sz="3600" b="1" dirty="0" err="1">
                <a:solidFill>
                  <a:srgbClr val="FFFF00"/>
                </a:solidFill>
              </a:rPr>
              <a:t>masyarakat</a:t>
            </a:r>
            <a:r>
              <a:rPr lang="en-US" sz="3600" b="1" dirty="0">
                <a:solidFill>
                  <a:srgbClr val="FFFF00"/>
                </a:solidFill>
              </a:rPr>
              <a:t> yang </a:t>
            </a:r>
            <a:r>
              <a:rPr lang="en-US" sz="3600" b="1" dirty="0" err="1">
                <a:solidFill>
                  <a:srgbClr val="FFFF00"/>
                </a:solidFill>
              </a:rPr>
              <a:t>rentan</a:t>
            </a:r>
            <a:r>
              <a:rPr lang="en-US" sz="3600" b="1" dirty="0">
                <a:solidFill>
                  <a:srgbClr val="FFFF00"/>
                </a:solidFill>
              </a:rPr>
              <a:t> </a:t>
            </a:r>
            <a:r>
              <a:rPr lang="en-US" sz="3600" b="1" dirty="0" err="1">
                <a:solidFill>
                  <a:srgbClr val="FFFF00"/>
                </a:solidFill>
              </a:rPr>
              <a:t>terhadap</a:t>
            </a:r>
            <a:r>
              <a:rPr lang="en-US" sz="3600" b="1" dirty="0">
                <a:solidFill>
                  <a:srgbClr val="FFFF00"/>
                </a:solidFill>
              </a:rPr>
              <a:t> </a:t>
            </a:r>
            <a:r>
              <a:rPr lang="en-US" sz="3600" b="1" dirty="0" err="1">
                <a:solidFill>
                  <a:srgbClr val="FFFF00"/>
                </a:solidFill>
              </a:rPr>
              <a:t>bencana</a:t>
            </a:r>
            <a:r>
              <a:rPr lang="en-US" sz="3600" b="1" dirty="0" smtClean="0">
                <a:solidFill>
                  <a:srgbClr val="FFFF00"/>
                </a:solidFill>
              </a:rPr>
              <a:t>.</a:t>
            </a:r>
            <a:endParaRPr lang="en-US" sz="3600" b="1" dirty="0">
              <a:solidFill>
                <a:srgbClr val="FFFFCC"/>
              </a:solidFill>
            </a:endParaRPr>
          </a:p>
        </p:txBody>
      </p:sp>
      <p:sp>
        <p:nvSpPr>
          <p:cNvPr id="5" name="Slide Number Placeholder 5"/>
          <p:cNvSpPr>
            <a:spLocks noGrp="1"/>
          </p:cNvSpPr>
          <p:nvPr>
            <p:ph type="sldNum" sz="quarter" idx="15"/>
          </p:nvPr>
        </p:nvSpPr>
        <p:spPr/>
        <p:txBody>
          <a:bodyPr/>
          <a:lstStyle/>
          <a:p>
            <a:pPr>
              <a:defRPr/>
            </a:pPr>
            <a:fld id="{AE00C7BA-F570-4185-AA5B-6E8BDEE0214B}" type="slidenum">
              <a:rPr lang="en-US"/>
              <a:pPr>
                <a:defRPr/>
              </a:pPr>
              <a:t>16</a:t>
            </a:fld>
            <a:endParaRPr lang="en-US"/>
          </a:p>
        </p:txBody>
      </p:sp>
    </p:spTree>
  </p:cSld>
  <p:clrMapOvr>
    <a:masterClrMapping/>
  </p:clrMapOvr>
  <p:transition spd="med">
    <p:wheel spokes="8"/>
    <p:sndAc>
      <p:stSnd>
        <p:snd r:embed="rId2" name="camera.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Pengelolaan</a:t>
            </a:r>
            <a:r>
              <a:rPr lang="en-US" dirty="0" smtClean="0"/>
              <a:t> </a:t>
            </a:r>
            <a:r>
              <a:rPr lang="en-US" dirty="0" err="1" smtClean="0"/>
              <a:t>selama</a:t>
            </a:r>
            <a:r>
              <a:rPr lang="en-US" dirty="0" smtClean="0"/>
              <a:t> </a:t>
            </a:r>
            <a:r>
              <a:rPr lang="en-US" dirty="0" err="1" smtClean="0"/>
              <a:t>bencana</a:t>
            </a:r>
            <a:endParaRPr lang="en-US" dirty="0"/>
          </a:p>
        </p:txBody>
      </p:sp>
      <p:sp>
        <p:nvSpPr>
          <p:cNvPr id="3" name="Content Placeholder 2"/>
          <p:cNvSpPr>
            <a:spLocks noGrp="1"/>
          </p:cNvSpPr>
          <p:nvPr>
            <p:ph sz="quarter" idx="1"/>
          </p:nvPr>
        </p:nvSpPr>
        <p:spPr>
          <a:xfrm>
            <a:off x="457200" y="1600200"/>
            <a:ext cx="8229600" cy="4876800"/>
          </a:xfrm>
        </p:spPr>
        <p:txBody>
          <a:bodyPr/>
          <a:lstStyle/>
          <a:p>
            <a:pPr>
              <a:buFont typeface="Wingdings" pitchFamily="2" charset="2"/>
              <a:buNone/>
              <a:defRPr/>
            </a:pPr>
            <a:r>
              <a:rPr lang="en-US" sz="2500" dirty="0" smtClean="0">
                <a:latin typeface="Comic Sans MS" pitchFamily="66" charset="0"/>
              </a:rPr>
              <a:t>A. </a:t>
            </a:r>
            <a:r>
              <a:rPr lang="id-ID" sz="2500" dirty="0" smtClean="0">
                <a:latin typeface="Comic Sans MS" pitchFamily="66" charset="0"/>
              </a:rPr>
              <a:t>Tindakan langsung saat bencana</a:t>
            </a:r>
            <a:endParaRPr lang="en-US" sz="2500" dirty="0" smtClean="0">
              <a:latin typeface="Comic Sans MS" pitchFamily="66" charset="0"/>
            </a:endParaRPr>
          </a:p>
          <a:p>
            <a:pPr>
              <a:defRPr/>
            </a:pPr>
            <a:r>
              <a:rPr lang="id-ID" sz="2500" dirty="0" smtClean="0">
                <a:latin typeface="Comic Sans MS" pitchFamily="66" charset="0"/>
              </a:rPr>
              <a:t>Saksi yang mengetahui, BUNYIKAN TANDA BAHAYA! </a:t>
            </a:r>
            <a:endParaRPr lang="en-US" sz="2500" dirty="0" smtClean="0">
              <a:latin typeface="Comic Sans MS" pitchFamily="66" charset="0"/>
            </a:endParaRPr>
          </a:p>
          <a:p>
            <a:pPr>
              <a:defRPr/>
            </a:pPr>
            <a:r>
              <a:rPr lang="id-ID" sz="2500" dirty="0" smtClean="0">
                <a:latin typeface="Comic Sans MS" pitchFamily="66" charset="0"/>
              </a:rPr>
              <a:t>Meminta bantuan - melalui telepon atau mengutus orang :</a:t>
            </a:r>
            <a:endParaRPr lang="en-US" sz="2500" dirty="0" smtClean="0">
              <a:latin typeface="Comic Sans MS" pitchFamily="66" charset="0"/>
            </a:endParaRPr>
          </a:p>
          <a:p>
            <a:pPr marL="687388">
              <a:buFont typeface="Wingdings" pitchFamily="2" charset="2"/>
              <a:buChar char="§"/>
              <a:defRPr/>
            </a:pPr>
            <a:r>
              <a:rPr lang="id-ID" sz="2500" dirty="0" smtClean="0">
                <a:latin typeface="Comic Sans MS" pitchFamily="66" charset="0"/>
              </a:rPr>
              <a:t>Minta bantuan dari desa terdekat</a:t>
            </a:r>
            <a:endParaRPr lang="en-US" sz="2500" dirty="0" smtClean="0">
              <a:latin typeface="Comic Sans MS" pitchFamily="66" charset="0"/>
            </a:endParaRPr>
          </a:p>
          <a:p>
            <a:pPr marL="687388">
              <a:buFont typeface="Wingdings" pitchFamily="2" charset="2"/>
              <a:buChar char="§"/>
              <a:defRPr/>
            </a:pPr>
            <a:r>
              <a:rPr lang="id-ID" sz="2500" dirty="0" smtClean="0">
                <a:latin typeface="Comic Sans MS" pitchFamily="66" charset="0"/>
              </a:rPr>
              <a:t>Menghubungi SATLAK PBP, PMI, POLISI, TNI, LSM dan Pemerintah </a:t>
            </a:r>
            <a:endParaRPr lang="en-US" sz="2500" dirty="0" smtClean="0">
              <a:latin typeface="Comic Sans MS" pitchFamily="66" charset="0"/>
            </a:endParaRPr>
          </a:p>
          <a:p>
            <a:pPr marL="687388">
              <a:buFont typeface="Wingdings" pitchFamily="2" charset="2"/>
              <a:buChar char="§"/>
              <a:defRPr/>
            </a:pPr>
            <a:r>
              <a:rPr lang="id-ID" sz="2500" dirty="0" smtClean="0">
                <a:latin typeface="Comic Sans MS" pitchFamily="66" charset="0"/>
              </a:rPr>
              <a:t>Menghubungi Media (gunakan buku Komunikasi)</a:t>
            </a:r>
            <a:endParaRPr lang="en-US" sz="2500" dirty="0" smtClean="0">
              <a:latin typeface="Comic Sans MS" pitchFamily="66" charset="0"/>
            </a:endParaRPr>
          </a:p>
          <a:p>
            <a:pPr>
              <a:defRPr/>
            </a:pPr>
            <a:r>
              <a:rPr lang="id-ID" sz="2500" dirty="0" smtClean="0">
                <a:latin typeface="Comic Sans MS" pitchFamily="66" charset="0"/>
              </a:rPr>
              <a:t>Kepala Desa / Pimpinan Wilayah atau wakilnya bisa memutuskan untuk mengungsi atau tidak.</a:t>
            </a:r>
            <a:endParaRPr lang="en-US" sz="2500" dirty="0" smtClean="0">
              <a:latin typeface="Comic Sans MS" pitchFamily="66" charset="0"/>
            </a:endParaRPr>
          </a:p>
          <a:p>
            <a:pPr>
              <a:buFont typeface="Wingdings" pitchFamily="2" charset="2"/>
              <a:buNone/>
              <a:defRPr/>
            </a:pPr>
            <a:endParaRPr lang="en-US" sz="2500" dirty="0">
              <a:latin typeface="Comic Sans MS" pitchFamily="66" charset="0"/>
            </a:endParaRPr>
          </a:p>
        </p:txBody>
      </p:sp>
      <p:sp>
        <p:nvSpPr>
          <p:cNvPr id="4" name="Slide Number Placeholder 3"/>
          <p:cNvSpPr>
            <a:spLocks noGrp="1"/>
          </p:cNvSpPr>
          <p:nvPr>
            <p:ph type="sldNum" sz="quarter" idx="15"/>
          </p:nvPr>
        </p:nvSpPr>
        <p:spPr/>
        <p:txBody>
          <a:bodyPr/>
          <a:lstStyle/>
          <a:p>
            <a:pPr>
              <a:defRPr/>
            </a:pPr>
            <a:fld id="{9A224510-9720-4065-B60B-F14B6270A669}" type="slidenum">
              <a:rPr lang="en-US" smtClean="0"/>
              <a:pPr>
                <a:defRPr/>
              </a:pPr>
              <a:t>17</a:t>
            </a:fld>
            <a:endParaRPr lang="en-US"/>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575"/>
            <a:ext cx="8229600" cy="788988"/>
          </a:xfrm>
        </p:spPr>
        <p:txBody>
          <a:bodyPr>
            <a:normAutofit fontScale="90000"/>
          </a:bodyPr>
          <a:lstStyle/>
          <a:p>
            <a:pPr>
              <a:defRPr/>
            </a:pPr>
            <a:r>
              <a:rPr lang="id-ID" sz="3200" dirty="0" smtClean="0">
                <a:latin typeface="Comic Sans MS" pitchFamily="66" charset="0"/>
              </a:rPr>
              <a:t>TANGGAP DARURAT SAAT BENCANA</a:t>
            </a:r>
            <a:r>
              <a:rPr lang="en-US" sz="3200" dirty="0" smtClean="0">
                <a:latin typeface="Comic Sans MS" pitchFamily="66" charset="0"/>
              </a:rPr>
              <a:t/>
            </a:r>
            <a:br>
              <a:rPr lang="en-US" sz="3200" dirty="0" smtClean="0">
                <a:latin typeface="Comic Sans MS" pitchFamily="66" charset="0"/>
              </a:rPr>
            </a:br>
            <a:endParaRPr lang="en-US" sz="3200" dirty="0">
              <a:latin typeface="Comic Sans MS" pitchFamily="66" charset="0"/>
            </a:endParaRPr>
          </a:p>
        </p:txBody>
      </p:sp>
      <p:sp>
        <p:nvSpPr>
          <p:cNvPr id="3" name="Content Placeholder 2"/>
          <p:cNvSpPr>
            <a:spLocks noGrp="1"/>
          </p:cNvSpPr>
          <p:nvPr>
            <p:ph sz="quarter" idx="1"/>
          </p:nvPr>
        </p:nvSpPr>
        <p:spPr>
          <a:xfrm>
            <a:off x="457200" y="1600200"/>
            <a:ext cx="8229600" cy="4953000"/>
          </a:xfrm>
        </p:spPr>
        <p:txBody>
          <a:bodyPr/>
          <a:lstStyle/>
          <a:p>
            <a:pPr>
              <a:defRPr/>
            </a:pPr>
            <a:r>
              <a:rPr lang="id-ID" sz="2800" dirty="0" smtClean="0">
                <a:latin typeface="Comic Sans MS" pitchFamily="66" charset="0"/>
              </a:rPr>
              <a:t>KR = Kritis : Perawatan Langsung. Korban yang kritis harus diutamakan dan secepatnya dibawa ke rumah sakit terdekat</a:t>
            </a:r>
            <a:endParaRPr lang="en-US" sz="2800" dirty="0" smtClean="0">
              <a:latin typeface="Comic Sans MS" pitchFamily="66" charset="0"/>
            </a:endParaRPr>
          </a:p>
          <a:p>
            <a:pPr>
              <a:defRPr/>
            </a:pPr>
            <a:r>
              <a:rPr lang="id-ID" sz="2800" dirty="0" smtClean="0">
                <a:latin typeface="Comic Sans MS" pitchFamily="66" charset="0"/>
              </a:rPr>
              <a:t>DR = Darurat : Perawatan Segera. Korban yang darurat segera diberi bantuan untuk meringankan penderitaan dan secepatnya dibawa ke rumah sakit terdekat.</a:t>
            </a:r>
            <a:endParaRPr lang="en-US" sz="2800" dirty="0" smtClean="0">
              <a:latin typeface="Comic Sans MS" pitchFamily="66" charset="0"/>
            </a:endParaRPr>
          </a:p>
          <a:p>
            <a:pPr>
              <a:defRPr/>
            </a:pPr>
            <a:r>
              <a:rPr lang="id-ID" sz="2800" dirty="0" smtClean="0">
                <a:latin typeface="Comic Sans MS" pitchFamily="66" charset="0"/>
              </a:rPr>
              <a:t>NK = Non-Kritis : Bisa menunggu perawatan</a:t>
            </a:r>
            <a:endParaRPr lang="en-US" sz="2800" dirty="0" smtClean="0">
              <a:latin typeface="Comic Sans MS" pitchFamily="66" charset="0"/>
            </a:endParaRPr>
          </a:p>
          <a:p>
            <a:pPr>
              <a:defRPr/>
            </a:pPr>
            <a:r>
              <a:rPr lang="id-ID" sz="2800" dirty="0" smtClean="0">
                <a:latin typeface="Comic Sans MS" pitchFamily="66" charset="0"/>
              </a:rPr>
              <a:t>TH = Tanpa Harapan : Meninggal atau tidak bisa dirawat</a:t>
            </a:r>
            <a:endParaRPr lang="en-US" sz="2800" dirty="0">
              <a:latin typeface="Comic Sans MS" pitchFamily="66" charset="0"/>
            </a:endParaRPr>
          </a:p>
        </p:txBody>
      </p:sp>
      <p:sp>
        <p:nvSpPr>
          <p:cNvPr id="4" name="Slide Number Placeholder 3"/>
          <p:cNvSpPr>
            <a:spLocks noGrp="1"/>
          </p:cNvSpPr>
          <p:nvPr>
            <p:ph type="sldNum" sz="quarter" idx="15"/>
          </p:nvPr>
        </p:nvSpPr>
        <p:spPr/>
        <p:txBody>
          <a:bodyPr/>
          <a:lstStyle/>
          <a:p>
            <a:pPr>
              <a:defRPr/>
            </a:pPr>
            <a:fld id="{E49A0691-F9F7-45BC-8D2E-A7E0963E8609}" type="slidenum">
              <a:rPr lang="en-US" smtClean="0"/>
              <a:pPr>
                <a:defRPr/>
              </a:pPr>
              <a:t>18</a:t>
            </a:fld>
            <a:endParaRPr lang="en-US"/>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088"/>
            <a:ext cx="8229600" cy="712787"/>
          </a:xfrm>
        </p:spPr>
        <p:txBody>
          <a:bodyPr>
            <a:normAutofit fontScale="90000"/>
          </a:bodyPr>
          <a:lstStyle/>
          <a:p>
            <a:pPr>
              <a:defRPr/>
            </a:pPr>
            <a:r>
              <a:rPr lang="id-ID" sz="3200" dirty="0" smtClean="0">
                <a:latin typeface="Comic Sans MS" pitchFamily="66" charset="0"/>
              </a:rPr>
              <a:t>PEMENUHAN KEBUTUHAN DASAR SAAT BENCANA </a:t>
            </a:r>
            <a:r>
              <a:rPr lang="en-US" sz="3200" dirty="0" smtClean="0">
                <a:latin typeface="Comic Sans MS" pitchFamily="66" charset="0"/>
              </a:rPr>
              <a:t/>
            </a:r>
            <a:br>
              <a:rPr lang="en-US" sz="3200" dirty="0" smtClean="0">
                <a:latin typeface="Comic Sans MS" pitchFamily="66" charset="0"/>
              </a:rPr>
            </a:br>
            <a:endParaRPr lang="en-US" sz="3200" dirty="0">
              <a:latin typeface="Comic Sans MS" pitchFamily="66" charset="0"/>
            </a:endParaRPr>
          </a:p>
        </p:txBody>
      </p:sp>
      <p:sp>
        <p:nvSpPr>
          <p:cNvPr id="3" name="Content Placeholder 2"/>
          <p:cNvSpPr>
            <a:spLocks noGrp="1"/>
          </p:cNvSpPr>
          <p:nvPr>
            <p:ph sz="quarter" idx="1"/>
          </p:nvPr>
        </p:nvSpPr>
        <p:spPr>
          <a:xfrm>
            <a:off x="457200" y="2170113"/>
            <a:ext cx="8229600" cy="4230687"/>
          </a:xfrm>
        </p:spPr>
        <p:txBody>
          <a:bodyPr/>
          <a:lstStyle/>
          <a:p>
            <a:pPr>
              <a:defRPr/>
            </a:pPr>
            <a:r>
              <a:rPr lang="id-ID" sz="2800" b="1" i="1" dirty="0" smtClean="0">
                <a:latin typeface="Comic Sans MS" pitchFamily="66" charset="0"/>
              </a:rPr>
              <a:t>Bantuan Tempat Penampungan/Hunian Sementara </a:t>
            </a:r>
            <a:endParaRPr lang="en-US" sz="2800" b="1" i="1" dirty="0" smtClean="0">
              <a:latin typeface="Comic Sans MS" pitchFamily="66" charset="0"/>
            </a:endParaRPr>
          </a:p>
          <a:p>
            <a:pPr>
              <a:defRPr/>
            </a:pPr>
            <a:r>
              <a:rPr lang="en-US" sz="2800" b="1" i="1" dirty="0" err="1" smtClean="0">
                <a:latin typeface="Comic Sans MS" pitchFamily="66" charset="0"/>
              </a:rPr>
              <a:t>bantuan</a:t>
            </a:r>
            <a:r>
              <a:rPr lang="en-US" sz="2800" b="1" i="1" dirty="0" smtClean="0">
                <a:latin typeface="Comic Sans MS" pitchFamily="66" charset="0"/>
              </a:rPr>
              <a:t> </a:t>
            </a:r>
            <a:r>
              <a:rPr lang="en-US" sz="2800" b="1" i="1" dirty="0" err="1" smtClean="0">
                <a:latin typeface="Comic Sans MS" pitchFamily="66" charset="0"/>
              </a:rPr>
              <a:t>pangan</a:t>
            </a:r>
            <a:endParaRPr lang="en-US" sz="2800" b="1" i="1" dirty="0" smtClean="0">
              <a:latin typeface="Comic Sans MS" pitchFamily="66" charset="0"/>
            </a:endParaRPr>
          </a:p>
          <a:p>
            <a:pPr>
              <a:defRPr/>
            </a:pPr>
            <a:r>
              <a:rPr lang="en-US" sz="2800" b="1" i="1" dirty="0" err="1" smtClean="0">
                <a:latin typeface="Comic Sans MS" pitchFamily="66" charset="0"/>
              </a:rPr>
              <a:t>bantuan</a:t>
            </a:r>
            <a:r>
              <a:rPr lang="en-US" sz="2800" b="1" i="1" dirty="0" smtClean="0">
                <a:latin typeface="Comic Sans MS" pitchFamily="66" charset="0"/>
              </a:rPr>
              <a:t> non </a:t>
            </a:r>
            <a:r>
              <a:rPr lang="en-US" sz="2800" b="1" i="1" dirty="0" err="1" smtClean="0">
                <a:latin typeface="Comic Sans MS" pitchFamily="66" charset="0"/>
              </a:rPr>
              <a:t>pangan</a:t>
            </a:r>
            <a:endParaRPr lang="en-US" sz="2800" b="1" i="1" dirty="0" smtClean="0">
              <a:latin typeface="Comic Sans MS" pitchFamily="66" charset="0"/>
            </a:endParaRPr>
          </a:p>
          <a:p>
            <a:pPr>
              <a:defRPr/>
            </a:pPr>
            <a:r>
              <a:rPr lang="en-US" sz="2800" b="1" i="1" dirty="0" err="1" smtClean="0">
                <a:latin typeface="Comic Sans MS" pitchFamily="66" charset="0"/>
              </a:rPr>
              <a:t>bantuan</a:t>
            </a:r>
            <a:r>
              <a:rPr lang="en-US" sz="2800" b="1" i="1" dirty="0" smtClean="0">
                <a:latin typeface="Comic Sans MS" pitchFamily="66" charset="0"/>
              </a:rPr>
              <a:t> </a:t>
            </a:r>
            <a:r>
              <a:rPr lang="en-US" sz="2800" b="1" i="1" dirty="0" err="1" smtClean="0">
                <a:latin typeface="Comic Sans MS" pitchFamily="66" charset="0"/>
              </a:rPr>
              <a:t>sandang</a:t>
            </a:r>
            <a:r>
              <a:rPr lang="en-US" sz="2800" b="1" i="1" dirty="0" smtClean="0">
                <a:latin typeface="Comic Sans MS" pitchFamily="66" charset="0"/>
              </a:rPr>
              <a:t> </a:t>
            </a:r>
          </a:p>
          <a:p>
            <a:pPr>
              <a:defRPr/>
            </a:pPr>
            <a:r>
              <a:rPr lang="id-ID" sz="2800" b="1" i="1" dirty="0" smtClean="0">
                <a:latin typeface="Comic Sans MS" pitchFamily="66" charset="0"/>
              </a:rPr>
              <a:t>Bantuan Air Bersih dan Sanitasi </a:t>
            </a:r>
            <a:endParaRPr lang="en-US" sz="2800" b="1" i="1" dirty="0" smtClean="0">
              <a:latin typeface="Comic Sans MS" pitchFamily="66" charset="0"/>
            </a:endParaRPr>
          </a:p>
          <a:p>
            <a:pPr>
              <a:defRPr/>
            </a:pPr>
            <a:r>
              <a:rPr lang="en-US" sz="2800" b="1" i="1" dirty="0" err="1" smtClean="0">
                <a:latin typeface="Comic Sans MS" pitchFamily="66" charset="0"/>
              </a:rPr>
              <a:t>bantuan</a:t>
            </a:r>
            <a:r>
              <a:rPr lang="en-US" sz="2800" b="1" i="1" dirty="0" smtClean="0">
                <a:latin typeface="Comic Sans MS" pitchFamily="66" charset="0"/>
              </a:rPr>
              <a:t> </a:t>
            </a:r>
            <a:r>
              <a:rPr lang="en-US" sz="2800" b="1" i="1" dirty="0" err="1" smtClean="0">
                <a:latin typeface="Comic Sans MS" pitchFamily="66" charset="0"/>
              </a:rPr>
              <a:t>pelayanan</a:t>
            </a:r>
            <a:r>
              <a:rPr lang="en-US" sz="2800" b="1" i="1" dirty="0" smtClean="0">
                <a:latin typeface="Comic Sans MS" pitchFamily="66" charset="0"/>
              </a:rPr>
              <a:t> </a:t>
            </a:r>
            <a:r>
              <a:rPr lang="en-US" sz="2800" b="1" i="1" dirty="0" err="1" smtClean="0">
                <a:latin typeface="Comic Sans MS" pitchFamily="66" charset="0"/>
              </a:rPr>
              <a:t>kesehatan</a:t>
            </a:r>
            <a:r>
              <a:rPr lang="en-US" sz="2800" b="1" i="1" dirty="0" smtClean="0">
                <a:latin typeface="Comic Sans MS" pitchFamily="66" charset="0"/>
              </a:rPr>
              <a:t> </a:t>
            </a:r>
            <a:endParaRPr lang="en-US" sz="2800" dirty="0">
              <a:latin typeface="Comic Sans MS" pitchFamily="66" charset="0"/>
            </a:endParaRPr>
          </a:p>
        </p:txBody>
      </p:sp>
      <p:sp>
        <p:nvSpPr>
          <p:cNvPr id="4" name="Slide Number Placeholder 3"/>
          <p:cNvSpPr>
            <a:spLocks noGrp="1"/>
          </p:cNvSpPr>
          <p:nvPr>
            <p:ph type="sldNum" sz="quarter" idx="15"/>
          </p:nvPr>
        </p:nvSpPr>
        <p:spPr/>
        <p:txBody>
          <a:bodyPr/>
          <a:lstStyle/>
          <a:p>
            <a:pPr>
              <a:defRPr/>
            </a:pPr>
            <a:fld id="{8753035A-2F69-43FE-973E-981C724E089D}" type="slidenum">
              <a:rPr lang="en-US" smtClean="0"/>
              <a:pPr>
                <a:defRPr/>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
          </p:nvPr>
        </p:nvSpPr>
        <p:spPr>
          <a:xfrm>
            <a:off x="381000" y="533400"/>
            <a:ext cx="8305800" cy="5943600"/>
          </a:xfrm>
        </p:spPr>
        <p:txBody>
          <a:bodyPr/>
          <a:lstStyle/>
          <a:p>
            <a:pPr eaLnBrk="1" hangingPunct="1">
              <a:defRPr/>
            </a:pPr>
            <a:r>
              <a:rPr lang="en-US" sz="2800" b="1" dirty="0" err="1">
                <a:solidFill>
                  <a:srgbClr val="FFFF66"/>
                </a:solidFill>
              </a:rPr>
              <a:t>Bencana</a:t>
            </a:r>
            <a:endParaRPr lang="en-US" sz="2800" b="1" dirty="0">
              <a:solidFill>
                <a:srgbClr val="FFFF66"/>
              </a:solidFill>
            </a:endParaRPr>
          </a:p>
          <a:p>
            <a:pPr>
              <a:buFont typeface="Courier New" pitchFamily="49" charset="0"/>
              <a:buChar char="o"/>
              <a:defRPr/>
            </a:pPr>
            <a:r>
              <a:rPr lang="id-ID" sz="2200" dirty="0" smtClean="0">
                <a:latin typeface="Comic Sans MS" pitchFamily="66" charset="0"/>
              </a:rPr>
              <a:t>Bencana adalah peristiwa atau kejadian pada suatu daerah yang mengakibatkan kerusakan ekologi, kerugian kehidupan manusia, serta memburuknya kesehatan dan pelayanan kesehatan yang bermakna sehingga memerlukan bantuan luar biasa dari pihak luar. (Departemen Kesehatan Republik Indonesia, 2001)</a:t>
            </a:r>
            <a:endParaRPr lang="en-US" sz="2200" dirty="0" smtClean="0">
              <a:latin typeface="Comic Sans MS" pitchFamily="66" charset="0"/>
            </a:endParaRPr>
          </a:p>
          <a:p>
            <a:pPr>
              <a:buFont typeface="Courier New" pitchFamily="49" charset="0"/>
              <a:buChar char="o"/>
              <a:defRPr/>
            </a:pPr>
            <a:endParaRPr lang="en-US" sz="2200" dirty="0" smtClean="0">
              <a:latin typeface="Comic Sans MS" pitchFamily="66" charset="0"/>
            </a:endParaRPr>
          </a:p>
          <a:p>
            <a:pPr>
              <a:buFont typeface="Courier New" pitchFamily="49" charset="0"/>
              <a:buChar char="o"/>
              <a:defRPr/>
            </a:pPr>
            <a:r>
              <a:rPr lang="id-ID" sz="2200" dirty="0" smtClean="0">
                <a:latin typeface="Comic Sans MS" pitchFamily="66" charset="0"/>
              </a:rPr>
              <a:t>Bencana alam adalah bencana yang diakibatkan oleh peristiwa atau serangkaian peristiwa yang disebabkan oleh alam antara lain berupa gempa bumi, tsunami, gunung meletus, banjir, kekeringan, angin topan, dan tanah longsor. Bencana nonalam adalah bencana yang diakibatkan oleh peristiwa atau rangkaianperistiwa nonalam yang antara lain berupa gagal teknologi, gagal modernisasi, epidemi, dan wabah penyakit</a:t>
            </a:r>
            <a:endParaRPr lang="en-US" sz="2200" dirty="0" smtClean="0">
              <a:latin typeface="Comic Sans MS" pitchFamily="66" charset="0"/>
            </a:endParaRPr>
          </a:p>
          <a:p>
            <a:pPr>
              <a:buFont typeface="Courier New" pitchFamily="49" charset="0"/>
              <a:buChar char="o"/>
              <a:defRPr/>
            </a:pPr>
            <a:endParaRPr lang="en-US" sz="2800" dirty="0" smtClean="0"/>
          </a:p>
        </p:txBody>
      </p:sp>
      <p:sp>
        <p:nvSpPr>
          <p:cNvPr id="4" name="Slide Number Placeholder 5"/>
          <p:cNvSpPr>
            <a:spLocks noGrp="1"/>
          </p:cNvSpPr>
          <p:nvPr>
            <p:ph type="sldNum" sz="quarter" idx="15"/>
          </p:nvPr>
        </p:nvSpPr>
        <p:spPr/>
        <p:txBody>
          <a:bodyPr/>
          <a:lstStyle/>
          <a:p>
            <a:pPr>
              <a:defRPr/>
            </a:pPr>
            <a:fld id="{A1CB0433-2C3E-44B6-9C0B-6B5310B59B37}" type="slidenum">
              <a:rPr lang="en-US"/>
              <a:pPr>
                <a:defRPr/>
              </a:pPr>
              <a:t>2</a:t>
            </a:fld>
            <a:endParaRPr lang="en-US"/>
          </a:p>
        </p:txBody>
      </p:sp>
    </p:spTree>
  </p:cSld>
  <p:clrMapOvr>
    <a:masterClrMapping/>
  </p:clrMapOvr>
  <p:transition spd="med">
    <p:wheel/>
    <p:sndAc>
      <p:stSnd>
        <p:snd r:embed="rId2" name="laser.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amond(in)">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amond(in)">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diamond(in)">
                                      <p:cBhvr>
                                        <p:cTn id="1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229600" cy="1139825"/>
          </a:xfrm>
        </p:spPr>
        <p:txBody>
          <a:bodyPr>
            <a:normAutofit fontScale="90000"/>
          </a:bodyPr>
          <a:lstStyle/>
          <a:p>
            <a:pPr>
              <a:defRPr/>
            </a:pPr>
            <a:r>
              <a:rPr lang="id-ID" sz="2800" dirty="0" smtClean="0">
                <a:latin typeface="Comic Sans MS" pitchFamily="66" charset="0"/>
              </a:rPr>
              <a:t>PERLINDUNGAN KELOMPOK RENTAN SAAT BENCANA</a:t>
            </a:r>
            <a:r>
              <a:rPr lang="en-US" sz="2800" dirty="0" smtClean="0">
                <a:latin typeface="Comic Sans MS" pitchFamily="66" charset="0"/>
              </a:rPr>
              <a:t/>
            </a:r>
            <a:br>
              <a:rPr lang="en-US" sz="2800" dirty="0" smtClean="0">
                <a:latin typeface="Comic Sans MS" pitchFamily="66" charset="0"/>
              </a:rPr>
            </a:br>
            <a:endParaRPr lang="en-US" sz="2800" dirty="0">
              <a:latin typeface="Comic Sans MS" pitchFamily="66" charset="0"/>
            </a:endParaRPr>
          </a:p>
        </p:txBody>
      </p:sp>
      <p:sp>
        <p:nvSpPr>
          <p:cNvPr id="3" name="Content Placeholder 2"/>
          <p:cNvSpPr>
            <a:spLocks noGrp="1"/>
          </p:cNvSpPr>
          <p:nvPr>
            <p:ph sz="quarter" idx="1"/>
          </p:nvPr>
        </p:nvSpPr>
        <p:spPr>
          <a:xfrm>
            <a:off x="457200" y="2725738"/>
            <a:ext cx="8229600" cy="3048000"/>
          </a:xfrm>
        </p:spPr>
        <p:txBody>
          <a:bodyPr/>
          <a:lstStyle/>
          <a:p>
            <a:pPr>
              <a:defRPr/>
            </a:pPr>
            <a:r>
              <a:rPr lang="en-US" dirty="0" smtClean="0"/>
              <a:t>ANAK</a:t>
            </a:r>
          </a:p>
          <a:p>
            <a:pPr>
              <a:defRPr/>
            </a:pPr>
            <a:r>
              <a:rPr lang="id-ID" dirty="0" smtClean="0"/>
              <a:t>Perempuan khususnya perempuan hamil dan menyusui</a:t>
            </a:r>
            <a:endParaRPr lang="en-US" dirty="0" smtClean="0"/>
          </a:p>
          <a:p>
            <a:pPr>
              <a:defRPr/>
            </a:pPr>
            <a:r>
              <a:rPr lang="en-US" dirty="0" err="1" smtClean="0"/>
              <a:t>penyandang</a:t>
            </a:r>
            <a:r>
              <a:rPr lang="en-US" dirty="0" smtClean="0"/>
              <a:t> </a:t>
            </a:r>
            <a:r>
              <a:rPr lang="en-US" dirty="0" err="1" smtClean="0"/>
              <a:t>cacat</a:t>
            </a:r>
            <a:r>
              <a:rPr lang="en-US" dirty="0" smtClean="0"/>
              <a:t> </a:t>
            </a:r>
            <a:r>
              <a:rPr lang="en-US" dirty="0" err="1" smtClean="0"/>
              <a:t>dan</a:t>
            </a:r>
            <a:r>
              <a:rPr lang="en-US" dirty="0" smtClean="0"/>
              <a:t> </a:t>
            </a:r>
            <a:r>
              <a:rPr lang="en-US" dirty="0" err="1" smtClean="0"/>
              <a:t>para</a:t>
            </a:r>
            <a:r>
              <a:rPr lang="en-US" dirty="0" smtClean="0"/>
              <a:t> </a:t>
            </a:r>
            <a:r>
              <a:rPr lang="en-US" dirty="0" err="1" smtClean="0"/>
              <a:t>lanjut</a:t>
            </a:r>
            <a:r>
              <a:rPr lang="en-US" dirty="0" smtClean="0"/>
              <a:t> </a:t>
            </a:r>
            <a:r>
              <a:rPr lang="en-US" dirty="0" err="1" smtClean="0"/>
              <a:t>usia</a:t>
            </a:r>
            <a:endParaRPr lang="en-US" dirty="0"/>
          </a:p>
        </p:txBody>
      </p:sp>
      <p:sp>
        <p:nvSpPr>
          <p:cNvPr id="4" name="Slide Number Placeholder 3"/>
          <p:cNvSpPr>
            <a:spLocks noGrp="1"/>
          </p:cNvSpPr>
          <p:nvPr>
            <p:ph type="sldNum" sz="quarter" idx="15"/>
          </p:nvPr>
        </p:nvSpPr>
        <p:spPr/>
        <p:txBody>
          <a:bodyPr/>
          <a:lstStyle/>
          <a:p>
            <a:pPr>
              <a:defRPr/>
            </a:pPr>
            <a:fld id="{5B63B22C-A336-4E58-A80B-4F26A8C8406A}" type="slidenum">
              <a:rPr lang="en-US" smtClean="0"/>
              <a:pPr>
                <a:defRPr/>
              </a:pPr>
              <a:t>20</a:t>
            </a:fld>
            <a:endParaRPr lang="en-US"/>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61975" y="304800"/>
            <a:ext cx="8863013" cy="990600"/>
          </a:xfrm>
        </p:spPr>
        <p:txBody>
          <a:bodyPr anchor="t" anchorCtr="0"/>
          <a:lstStyle/>
          <a:p>
            <a:pPr algn="l" eaLnBrk="1" hangingPunct="1">
              <a:defRPr/>
            </a:pPr>
            <a:r>
              <a:rPr lang="en-US" sz="2800" b="1" dirty="0">
                <a:solidFill>
                  <a:schemeClr val="tx1"/>
                </a:solidFill>
                <a:latin typeface="Albertus Medium" pitchFamily="34" charset="0"/>
              </a:rPr>
              <a:t>PEMULIHAN (REHABILITASI DAN REKONSTRUKSI</a:t>
            </a:r>
            <a:r>
              <a:rPr lang="en-US" sz="2800" b="1" dirty="0" smtClean="0">
                <a:solidFill>
                  <a:schemeClr val="tx1"/>
                </a:solidFill>
                <a:latin typeface="Albertus Medium" pitchFamily="34" charset="0"/>
              </a:rPr>
              <a:t>) KORBAN PASCA BENCANA</a:t>
            </a:r>
            <a:endParaRPr lang="en-US" sz="2800" b="1" dirty="0">
              <a:solidFill>
                <a:schemeClr val="tx1"/>
              </a:solidFill>
              <a:latin typeface="Albertus Medium" pitchFamily="34" charset="0"/>
            </a:endParaRPr>
          </a:p>
        </p:txBody>
      </p:sp>
      <p:sp>
        <p:nvSpPr>
          <p:cNvPr id="205827" name="Rectangle 3"/>
          <p:cNvSpPr>
            <a:spLocks noGrp="1" noChangeArrowheads="1"/>
          </p:cNvSpPr>
          <p:nvPr>
            <p:ph sz="quarter" idx="1"/>
          </p:nvPr>
        </p:nvSpPr>
        <p:spPr>
          <a:xfrm>
            <a:off x="492125" y="1295400"/>
            <a:ext cx="8229600" cy="5105400"/>
          </a:xfrm>
        </p:spPr>
        <p:txBody>
          <a:bodyPr/>
          <a:lstStyle/>
          <a:p>
            <a:pPr eaLnBrk="1" hangingPunct="1">
              <a:lnSpc>
                <a:spcPct val="90000"/>
              </a:lnSpc>
              <a:buFont typeface="Wingdings" pitchFamily="2" charset="2"/>
              <a:buNone/>
              <a:defRPr/>
            </a:pPr>
            <a:endParaRPr lang="en-US" sz="900" b="1" dirty="0">
              <a:solidFill>
                <a:srgbClr val="FFFF00"/>
              </a:solidFill>
              <a:latin typeface="Albertus Medium" pitchFamily="34" charset="0"/>
            </a:endParaRPr>
          </a:p>
          <a:p>
            <a:pPr eaLnBrk="1" hangingPunct="1">
              <a:lnSpc>
                <a:spcPct val="90000"/>
              </a:lnSpc>
              <a:defRPr/>
            </a:pPr>
            <a:r>
              <a:rPr lang="en-US" sz="2800" b="1" dirty="0" err="1">
                <a:solidFill>
                  <a:srgbClr val="FFFF00"/>
                </a:solidFill>
                <a:latin typeface="Albertus Medium" pitchFamily="34" charset="0"/>
              </a:rPr>
              <a:t>Pemulihan</a:t>
            </a:r>
            <a:r>
              <a:rPr lang="en-US" sz="2800" b="1" dirty="0">
                <a:solidFill>
                  <a:srgbClr val="FFFF00"/>
                </a:solidFill>
                <a:latin typeface="Albertus Medium" pitchFamily="34" charset="0"/>
              </a:rPr>
              <a:t> (Recovery)</a:t>
            </a:r>
          </a:p>
          <a:p>
            <a:pPr lvl="1" eaLnBrk="1" hangingPunct="1">
              <a:lnSpc>
                <a:spcPct val="90000"/>
              </a:lnSpc>
              <a:defRPr/>
            </a:pPr>
            <a:r>
              <a:rPr lang="en-US" sz="2400" b="1" dirty="0" err="1">
                <a:solidFill>
                  <a:srgbClr val="FFFF00"/>
                </a:solidFill>
                <a:latin typeface="Albertus Medium" pitchFamily="34" charset="0"/>
              </a:rPr>
              <a:t>Rehabilitasi</a:t>
            </a:r>
            <a:r>
              <a:rPr lang="en-US" sz="2400" b="1" dirty="0">
                <a:solidFill>
                  <a:srgbClr val="FFFF00"/>
                </a:solidFill>
                <a:latin typeface="Albertus Medium" pitchFamily="34" charset="0"/>
              </a:rPr>
              <a:t> = </a:t>
            </a:r>
            <a:r>
              <a:rPr lang="en-US" sz="2400" b="1" dirty="0" err="1">
                <a:solidFill>
                  <a:srgbClr val="FFFF00"/>
                </a:solidFill>
                <a:latin typeface="Albertus Medium" pitchFamily="34" charset="0"/>
              </a:rPr>
              <a:t>mengupayakan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pulihnya</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fungsi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dasar</a:t>
            </a:r>
            <a:r>
              <a:rPr lang="en-US" sz="2400" b="1" dirty="0">
                <a:solidFill>
                  <a:srgbClr val="FFFF00"/>
                </a:solidFill>
                <a:latin typeface="Albertus Medium" pitchFamily="34" charset="0"/>
              </a:rPr>
              <a:t>/</a:t>
            </a:r>
            <a:r>
              <a:rPr lang="en-US" sz="2400" b="1" dirty="0" err="1">
                <a:solidFill>
                  <a:srgbClr val="FFFF00"/>
                </a:solidFill>
                <a:latin typeface="Albertus Medium" pitchFamily="34" charset="0"/>
              </a:rPr>
              <a:t>standar</a:t>
            </a:r>
            <a:r>
              <a:rPr lang="en-US" sz="2400" b="1" dirty="0">
                <a:solidFill>
                  <a:srgbClr val="FFFF00"/>
                </a:solidFill>
                <a:latin typeface="Albertus Medium" pitchFamily="34" charset="0"/>
              </a:rPr>
              <a:t> minimal</a:t>
            </a:r>
          </a:p>
          <a:p>
            <a:pPr lvl="1" eaLnBrk="1" hangingPunct="1">
              <a:lnSpc>
                <a:spcPct val="90000"/>
              </a:lnSpc>
              <a:defRPr/>
            </a:pPr>
            <a:r>
              <a:rPr lang="en-US" sz="2400" b="1" dirty="0" err="1">
                <a:solidFill>
                  <a:srgbClr val="FFFF00"/>
                </a:solidFill>
                <a:latin typeface="Albertus Medium" pitchFamily="34" charset="0"/>
              </a:rPr>
              <a:t>Rekonstruksi</a:t>
            </a:r>
            <a:r>
              <a:rPr lang="en-US" sz="2400" b="1" dirty="0">
                <a:solidFill>
                  <a:srgbClr val="FFFF00"/>
                </a:solidFill>
                <a:latin typeface="Albertus Medium" pitchFamily="34" charset="0"/>
              </a:rPr>
              <a:t> = </a:t>
            </a:r>
            <a:r>
              <a:rPr lang="en-US" sz="2400" b="1" dirty="0" err="1">
                <a:solidFill>
                  <a:srgbClr val="FFFF00"/>
                </a:solidFill>
                <a:latin typeface="Albertus Medium" pitchFamily="34" charset="0"/>
              </a:rPr>
              <a:t>mengupayakan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pulihnya</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fungsi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secara</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menyeluruh</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bahkan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lebih</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baik</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dari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keadaan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sebelum</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terjadinya</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bencana</a:t>
            </a:r>
            <a:endParaRPr lang="en-US" sz="2400" b="1" dirty="0">
              <a:solidFill>
                <a:srgbClr val="FFFF00"/>
              </a:solidFill>
              <a:latin typeface="Albertus Medium" pitchFamily="34" charset="0"/>
            </a:endParaRPr>
          </a:p>
          <a:p>
            <a:pPr eaLnBrk="1" hangingPunct="1">
              <a:lnSpc>
                <a:spcPct val="90000"/>
              </a:lnSpc>
              <a:defRPr/>
            </a:pPr>
            <a:r>
              <a:rPr lang="en-US" sz="2800" b="1" dirty="0" err="1">
                <a:solidFill>
                  <a:srgbClr val="FFFF00"/>
                </a:solidFill>
                <a:latin typeface="Albertus Medium" pitchFamily="34" charset="0"/>
              </a:rPr>
              <a:t>Dalam</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upaya</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Pemulihan</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ini</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harus</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sudah</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memasukkan</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pertimbangan-pertimbangan</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pengurangan</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risiko</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bencana</a:t>
            </a:r>
            <a:r>
              <a:rPr lang="en-US" sz="2800" b="1" dirty="0">
                <a:solidFill>
                  <a:srgbClr val="FFFF00"/>
                </a:solidFill>
                <a:latin typeface="Albertus Medium" pitchFamily="34" charset="0"/>
              </a:rPr>
              <a:t> </a:t>
            </a:r>
            <a:r>
              <a:rPr lang="en-US" sz="2800" b="1" dirty="0" err="1">
                <a:solidFill>
                  <a:srgbClr val="FFFF00"/>
                </a:solidFill>
                <a:latin typeface="Albertus Medium" pitchFamily="34" charset="0"/>
              </a:rPr>
              <a:t>seperti</a:t>
            </a:r>
            <a:r>
              <a:rPr lang="en-US" sz="2800" b="1" dirty="0">
                <a:solidFill>
                  <a:srgbClr val="FFFF00"/>
                </a:solidFill>
                <a:latin typeface="Albertus Medium" pitchFamily="34" charset="0"/>
              </a:rPr>
              <a:t> :</a:t>
            </a:r>
          </a:p>
          <a:p>
            <a:pPr lvl="1" eaLnBrk="1" hangingPunct="1">
              <a:lnSpc>
                <a:spcPct val="90000"/>
              </a:lnSpc>
              <a:defRPr/>
            </a:pPr>
            <a:r>
              <a:rPr lang="en-US" sz="2400" b="1" dirty="0" err="1">
                <a:solidFill>
                  <a:srgbClr val="FFFF00"/>
                </a:solidFill>
                <a:latin typeface="Albertus Medium" pitchFamily="34" charset="0"/>
              </a:rPr>
              <a:t>Penerapan</a:t>
            </a:r>
            <a:r>
              <a:rPr lang="en-US" sz="2400" b="1" dirty="0">
                <a:solidFill>
                  <a:srgbClr val="FFFF00"/>
                </a:solidFill>
                <a:latin typeface="Albertus Medium" pitchFamily="34" charset="0"/>
              </a:rPr>
              <a:t> building code</a:t>
            </a:r>
          </a:p>
          <a:p>
            <a:pPr lvl="1" eaLnBrk="1" hangingPunct="1">
              <a:lnSpc>
                <a:spcPct val="90000"/>
              </a:lnSpc>
              <a:defRPr/>
            </a:pPr>
            <a:r>
              <a:rPr lang="en-US" sz="2400" b="1" dirty="0" err="1">
                <a:solidFill>
                  <a:srgbClr val="FFFF00"/>
                </a:solidFill>
                <a:latin typeface="Albertus Medium" pitchFamily="34" charset="0"/>
              </a:rPr>
              <a:t>Penetapan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lokasi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sesuai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dengan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fungsi</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lahan</a:t>
            </a:r>
            <a:endParaRPr lang="en-US" sz="2400" b="1" dirty="0">
              <a:solidFill>
                <a:srgbClr val="FFFF00"/>
              </a:solidFill>
              <a:latin typeface="Albertus Medium" pitchFamily="34" charset="0"/>
            </a:endParaRPr>
          </a:p>
          <a:p>
            <a:pPr lvl="1" eaLnBrk="1" hangingPunct="1">
              <a:lnSpc>
                <a:spcPct val="90000"/>
              </a:lnSpc>
              <a:defRPr/>
            </a:pPr>
            <a:r>
              <a:rPr lang="en-US" sz="2400" b="1" dirty="0" err="1">
                <a:solidFill>
                  <a:srgbClr val="FFFF00"/>
                </a:solidFill>
                <a:latin typeface="Albertus Medium" pitchFamily="34" charset="0"/>
              </a:rPr>
              <a:t>Menekankan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pada</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pengurangan</a:t>
            </a:r>
            <a:r>
              <a:rPr lang="en-US" sz="2400" b="1" dirty="0">
                <a:solidFill>
                  <a:srgbClr val="FFFF00"/>
                </a:solidFill>
                <a:latin typeface="Albertus Medium" pitchFamily="34" charset="0"/>
              </a:rPr>
              <a:t> </a:t>
            </a:r>
            <a:r>
              <a:rPr lang="en-US" sz="2400" b="1" dirty="0" err="1">
                <a:solidFill>
                  <a:srgbClr val="FFFF00"/>
                </a:solidFill>
                <a:latin typeface="Albertus Medium" pitchFamily="34" charset="0"/>
              </a:rPr>
              <a:t>kerentanan</a:t>
            </a:r>
            <a:endParaRPr lang="en-US" sz="2400" b="1" dirty="0">
              <a:solidFill>
                <a:srgbClr val="FFFF00"/>
              </a:solidFill>
              <a:latin typeface="Albertus Medium" pitchFamily="34" charset="0"/>
            </a:endParaRPr>
          </a:p>
          <a:p>
            <a:pPr eaLnBrk="1" hangingPunct="1">
              <a:lnSpc>
                <a:spcPct val="90000"/>
              </a:lnSpc>
              <a:buFont typeface="Wingdings" pitchFamily="2" charset="2"/>
              <a:buNone/>
              <a:defRPr/>
            </a:pPr>
            <a:endParaRPr lang="en-US" sz="2800" b="1" i="1" u="sng" dirty="0">
              <a:solidFill>
                <a:srgbClr val="FFFF00"/>
              </a:solidFill>
              <a:latin typeface="Albertus Medium"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1000" fill="hold"/>
                                        <p:tgtEl>
                                          <p:spTgt spid="205826"/>
                                        </p:tgtEl>
                                        <p:attrNameLst>
                                          <p:attrName>ppt_x</p:attrName>
                                        </p:attrNameLst>
                                      </p:cBhvr>
                                      <p:tavLst>
                                        <p:tav tm="0">
                                          <p:val>
                                            <p:strVal val="0-#ppt_w/2"/>
                                          </p:val>
                                        </p:tav>
                                        <p:tav tm="100000">
                                          <p:val>
                                            <p:strVal val="#ppt_x"/>
                                          </p:val>
                                        </p:tav>
                                      </p:tavLst>
                                    </p:anim>
                                    <p:anim calcmode="lin" valueType="num">
                                      <p:cBhvr additive="base">
                                        <p:cTn id="8" dur="1000" fill="hold"/>
                                        <p:tgtEl>
                                          <p:spTgt spid="2058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 calcmode="lin" valueType="num">
                                      <p:cBhvr additive="base">
                                        <p:cTn id="12" dur="1000" fill="hold"/>
                                        <p:tgtEl>
                                          <p:spTgt spid="20582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058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 calcmode="lin" valueType="num">
                                      <p:cBhvr additive="base">
                                        <p:cTn id="17" dur="1000" fill="hold"/>
                                        <p:tgtEl>
                                          <p:spTgt spid="20582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058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205827">
                                            <p:txEl>
                                              <p:pRg st="3" end="3"/>
                                            </p:txEl>
                                          </p:spTgt>
                                        </p:tgtEl>
                                        <p:attrNameLst>
                                          <p:attrName>style.visibility</p:attrName>
                                        </p:attrNameLst>
                                      </p:cBhvr>
                                      <p:to>
                                        <p:strVal val="visible"/>
                                      </p:to>
                                    </p:set>
                                    <p:anim calcmode="lin" valueType="num">
                                      <p:cBhvr additive="base">
                                        <p:cTn id="22" dur="1000" fill="hold"/>
                                        <p:tgtEl>
                                          <p:spTgt spid="20582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058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205827">
                                            <p:txEl>
                                              <p:pRg st="4" end="4"/>
                                            </p:txEl>
                                          </p:spTgt>
                                        </p:tgtEl>
                                        <p:attrNameLst>
                                          <p:attrName>style.visibility</p:attrName>
                                        </p:attrNameLst>
                                      </p:cBhvr>
                                      <p:to>
                                        <p:strVal val="visible"/>
                                      </p:to>
                                    </p:set>
                                    <p:anim calcmode="lin" valueType="num">
                                      <p:cBhvr additive="base">
                                        <p:cTn id="27" dur="1000" fill="hold"/>
                                        <p:tgtEl>
                                          <p:spTgt spid="20582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0582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205827">
                                            <p:txEl>
                                              <p:pRg st="5" end="5"/>
                                            </p:txEl>
                                          </p:spTgt>
                                        </p:tgtEl>
                                        <p:attrNameLst>
                                          <p:attrName>style.visibility</p:attrName>
                                        </p:attrNameLst>
                                      </p:cBhvr>
                                      <p:to>
                                        <p:strVal val="visible"/>
                                      </p:to>
                                    </p:set>
                                    <p:anim calcmode="lin" valueType="num">
                                      <p:cBhvr additive="base">
                                        <p:cTn id="32" dur="1000" fill="hold"/>
                                        <p:tgtEl>
                                          <p:spTgt spid="20582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0582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205827">
                                            <p:txEl>
                                              <p:pRg st="6" end="6"/>
                                            </p:txEl>
                                          </p:spTgt>
                                        </p:tgtEl>
                                        <p:attrNameLst>
                                          <p:attrName>style.visibility</p:attrName>
                                        </p:attrNameLst>
                                      </p:cBhvr>
                                      <p:to>
                                        <p:strVal val="visible"/>
                                      </p:to>
                                    </p:set>
                                    <p:anim calcmode="lin" valueType="num">
                                      <p:cBhvr additive="base">
                                        <p:cTn id="37" dur="1000" fill="hold"/>
                                        <p:tgtEl>
                                          <p:spTgt spid="20582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0582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205827">
                                            <p:txEl>
                                              <p:pRg st="7" end="7"/>
                                            </p:txEl>
                                          </p:spTgt>
                                        </p:tgtEl>
                                        <p:attrNameLst>
                                          <p:attrName>style.visibility</p:attrName>
                                        </p:attrNameLst>
                                      </p:cBhvr>
                                      <p:to>
                                        <p:strVal val="visible"/>
                                      </p:to>
                                    </p:set>
                                    <p:anim calcmode="lin" valueType="num">
                                      <p:cBhvr additive="base">
                                        <p:cTn id="42" dur="1000" fill="hold"/>
                                        <p:tgtEl>
                                          <p:spTgt spid="205827">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058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autoUpdateAnimBg="0"/>
      <p:bldP spid="20582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0" y="1447800"/>
            <a:ext cx="9144000" cy="1143000"/>
          </a:xfrm>
        </p:spPr>
        <p:txBody>
          <a:bodyPr>
            <a:normAutofit fontScale="90000"/>
          </a:bodyPr>
          <a:lstStyle/>
          <a:p>
            <a:pPr eaLnBrk="1" hangingPunct="1">
              <a:defRPr/>
            </a:pP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r>
              <a:rPr lang="en-US" sz="2200" b="1">
                <a:latin typeface="Albertus Medium" pitchFamily="34" charset="0"/>
              </a:rPr>
              <a:t/>
            </a:r>
            <a:br>
              <a:rPr lang="en-US" sz="2200" b="1">
                <a:latin typeface="Albertus Medium" pitchFamily="34" charset="0"/>
              </a:rPr>
            </a:br>
            <a:endParaRPr lang="en-US" sz="1800" b="1">
              <a:solidFill>
                <a:schemeClr val="bg2"/>
              </a:solidFill>
              <a:effectLst>
                <a:outerShdw blurRad="38100" dist="38100" dir="2700000" algn="tl">
                  <a:srgbClr val="FFFFFF"/>
                </a:outerShdw>
              </a:effectLst>
              <a:latin typeface="Albertus Medium" pitchFamily="34" charset="0"/>
            </a:endParaRPr>
          </a:p>
        </p:txBody>
      </p:sp>
      <p:pic>
        <p:nvPicPr>
          <p:cNvPr id="28679" name="Picture 6"/>
          <p:cNvPicPr>
            <a:picLocks noGrp="1" noChangeAspect="1" noChangeArrowheads="1"/>
          </p:cNvPicPr>
          <p:nvPr>
            <p:ph type="subTitle" idx="1"/>
          </p:nvPr>
        </p:nvPicPr>
        <p:blipFill>
          <a:blip r:embed="rId3" cstate="print"/>
          <a:stretch>
            <a:fillRect/>
          </a:stretch>
        </p:blipFill>
        <p:spPr>
          <a:xfrm>
            <a:off x="4271999" y="5003800"/>
            <a:ext cx="2200202" cy="1371600"/>
          </a:xfrm>
          <a:noFill/>
        </p:spPr>
      </p:pic>
      <p:sp>
        <p:nvSpPr>
          <p:cNvPr id="8" name="Rectangle 10"/>
          <p:cNvSpPr>
            <a:spLocks noGrp="1" noChangeArrowheads="1"/>
          </p:cNvSpPr>
          <p:nvPr>
            <p:ph type="sldNum" sz="quarter" idx="12"/>
          </p:nvPr>
        </p:nvSpPr>
        <p:spPr/>
        <p:txBody>
          <a:bodyPr/>
          <a:lstStyle/>
          <a:p>
            <a:pPr>
              <a:defRPr/>
            </a:pPr>
            <a:fld id="{32F62E74-6E66-4CEF-8B7C-D7BBF737B3B8}" type="slidenum">
              <a:rPr lang="en-US"/>
              <a:pPr>
                <a:defRPr/>
              </a:pPr>
              <a:t>22</a:t>
            </a:fld>
            <a:endParaRPr lang="en-US"/>
          </a:p>
        </p:txBody>
      </p:sp>
      <p:sp>
        <p:nvSpPr>
          <p:cNvPr id="252931" name="Rectangle 3"/>
          <p:cNvSpPr>
            <a:spLocks noChangeArrowheads="1"/>
          </p:cNvSpPr>
          <p:nvPr/>
        </p:nvSpPr>
        <p:spPr bwMode="auto">
          <a:xfrm>
            <a:off x="2743200" y="6019800"/>
            <a:ext cx="3938588" cy="457200"/>
          </a:xfrm>
          <a:prstGeom prst="rect">
            <a:avLst/>
          </a:prstGeom>
          <a:noFill/>
          <a:ln w="9525">
            <a:noFill/>
            <a:miter lim="800000"/>
            <a:headEnd/>
            <a:tailEnd/>
          </a:ln>
          <a:effectLst/>
        </p:spPr>
        <p:txBody>
          <a:bodyPr lIns="92075" tIns="46038" rIns="92075" bIns="46038"/>
          <a:lstStyle/>
          <a:p>
            <a:pPr algn="ctr">
              <a:spcBef>
                <a:spcPct val="20000"/>
              </a:spcBef>
              <a:buClr>
                <a:schemeClr val="tx2"/>
              </a:buClr>
              <a:buSzPct val="75000"/>
              <a:buFont typeface="Wingdings" pitchFamily="2" charset="2"/>
              <a:buNone/>
              <a:defRPr/>
            </a:pPr>
            <a:endParaRPr lang="en-US" sz="1400" b="1">
              <a:solidFill>
                <a:srgbClr val="FF3300"/>
              </a:solidFill>
              <a:effectLst>
                <a:outerShdw blurRad="38100" dist="38100" dir="2700000" algn="tl">
                  <a:srgbClr val="000000"/>
                </a:outerShdw>
              </a:effectLst>
              <a:latin typeface="Albertus Medium" pitchFamily="34" charset="0"/>
              <a:cs typeface="Arial" charset="0"/>
            </a:endParaRPr>
          </a:p>
        </p:txBody>
      </p:sp>
      <p:pic>
        <p:nvPicPr>
          <p:cNvPr id="28677" name="Picture 4" descr="bom air-lingkis--s (15)"/>
          <p:cNvPicPr>
            <a:picLocks noChangeAspect="1" noChangeArrowheads="1"/>
          </p:cNvPicPr>
          <p:nvPr/>
        </p:nvPicPr>
        <p:blipFill>
          <a:blip r:embed="rId4"/>
          <a:srcRect/>
          <a:stretch>
            <a:fillRect/>
          </a:stretch>
        </p:blipFill>
        <p:spPr bwMode="auto">
          <a:xfrm>
            <a:off x="4219575" y="0"/>
            <a:ext cx="4924425" cy="3324225"/>
          </a:xfrm>
          <a:prstGeom prst="rect">
            <a:avLst/>
          </a:prstGeom>
          <a:noFill/>
          <a:ln w="9525">
            <a:noFill/>
            <a:miter lim="800000"/>
            <a:headEnd/>
            <a:tailEnd/>
          </a:ln>
        </p:spPr>
      </p:pic>
      <p:pic>
        <p:nvPicPr>
          <p:cNvPr id="28678" name="Picture 5" descr="bom air-lingkis--s (1)"/>
          <p:cNvPicPr>
            <a:picLocks noChangeAspect="1" noChangeArrowheads="1"/>
          </p:cNvPicPr>
          <p:nvPr/>
        </p:nvPicPr>
        <p:blipFill>
          <a:blip r:embed="rId5"/>
          <a:srcRect/>
          <a:stretch>
            <a:fillRect/>
          </a:stretch>
        </p:blipFill>
        <p:spPr bwMode="auto">
          <a:xfrm>
            <a:off x="0" y="0"/>
            <a:ext cx="4219575" cy="6858000"/>
          </a:xfrm>
          <a:prstGeom prst="rect">
            <a:avLst/>
          </a:prstGeom>
          <a:noFill/>
          <a:ln w="9525">
            <a:noFill/>
            <a:miter lim="800000"/>
            <a:headEnd/>
            <a:tailEnd/>
          </a:ln>
        </p:spPr>
      </p:pic>
      <p:sp>
        <p:nvSpPr>
          <p:cNvPr id="28680" name="WordArt 7"/>
          <p:cNvSpPr>
            <a:spLocks noChangeArrowheads="1" noChangeShapeType="1" noTextEdit="1"/>
          </p:cNvSpPr>
          <p:nvPr/>
        </p:nvSpPr>
        <p:spPr bwMode="auto">
          <a:xfrm>
            <a:off x="2601913" y="2676525"/>
            <a:ext cx="3729037" cy="981075"/>
          </a:xfrm>
          <a:prstGeom prst="rect">
            <a:avLst/>
          </a:prstGeom>
        </p:spPr>
        <p:txBody>
          <a:bodyPr wrap="none" fromWordArt="1">
            <a:prstTxWarp prst="textPlain">
              <a:avLst>
                <a:gd name="adj" fmla="val 50000"/>
              </a:avLst>
            </a:prstTxWarp>
          </a:bodyPr>
          <a:lstStyle/>
          <a:p>
            <a:pPr algn="ctr"/>
            <a:r>
              <a:rPr lang="en-AU" sz="4800" b="1" i="1" kern="10">
                <a:ln w="9525">
                  <a:solidFill>
                    <a:srgbClr val="000000"/>
                  </a:solidFill>
                  <a:round/>
                  <a:headEnd/>
                  <a:tailEnd/>
                </a:ln>
                <a:solidFill>
                  <a:srgbClr val="FFFFFF"/>
                </a:solidFill>
                <a:effectLst>
                  <a:outerShdw dist="35921" dir="2700000" algn="ctr" rotWithShape="0">
                    <a:srgbClr val="808080"/>
                  </a:outerShdw>
                </a:effectLst>
                <a:latin typeface="Albertus Medium"/>
              </a:rPr>
              <a:t>Selesai - Terima Kasih</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39825"/>
          </a:xfrm>
        </p:spPr>
        <p:txBody>
          <a:bodyPr/>
          <a:lstStyle/>
          <a:p>
            <a:pPr>
              <a:defRPr/>
            </a:pPr>
            <a:r>
              <a:rPr lang="en-US" dirty="0" smtClean="0"/>
              <a:t>JENIS-JENIS BENCANA</a:t>
            </a:r>
            <a:endParaRPr lang="en-US" dirty="0"/>
          </a:p>
        </p:txBody>
      </p:sp>
      <p:sp>
        <p:nvSpPr>
          <p:cNvPr id="3" name="Content Placeholder 2"/>
          <p:cNvSpPr>
            <a:spLocks noGrp="1"/>
          </p:cNvSpPr>
          <p:nvPr>
            <p:ph sz="quarter" idx="1"/>
          </p:nvPr>
        </p:nvSpPr>
        <p:spPr>
          <a:xfrm>
            <a:off x="457200" y="2209800"/>
            <a:ext cx="8229600" cy="3916363"/>
          </a:xfrm>
        </p:spPr>
        <p:txBody>
          <a:bodyPr/>
          <a:lstStyle/>
          <a:p>
            <a:pPr>
              <a:defRPr/>
            </a:pPr>
            <a:endParaRPr lang="en-US" dirty="0" smtClean="0"/>
          </a:p>
          <a:p>
            <a:pPr>
              <a:defRPr/>
            </a:pPr>
            <a:r>
              <a:rPr lang="en-US" dirty="0" smtClean="0"/>
              <a:t>BENCANA ALAM</a:t>
            </a:r>
          </a:p>
          <a:p>
            <a:pPr>
              <a:defRPr/>
            </a:pPr>
            <a:r>
              <a:rPr lang="en-US" dirty="0" smtClean="0"/>
              <a:t>BENCANA ULAH  MANUSIA</a:t>
            </a:r>
          </a:p>
          <a:p>
            <a:pPr>
              <a:defRPr/>
            </a:pPr>
            <a:endParaRPr lang="en-US" dirty="0" smtClean="0"/>
          </a:p>
          <a:p>
            <a:pPr algn="r">
              <a:buFont typeface="Wingdings" pitchFamily="2" charset="2"/>
              <a:buNone/>
              <a:defRPr/>
            </a:pPr>
            <a:r>
              <a:rPr lang="id-ID" sz="2800" dirty="0" smtClean="0"/>
              <a:t>Usep Solehudin (2005)</a:t>
            </a:r>
            <a:endParaRPr lang="en-US" sz="2800" dirty="0" smtClean="0"/>
          </a:p>
          <a:p>
            <a:pPr>
              <a:buFont typeface="Wingdings" pitchFamily="2" charset="2"/>
              <a:buNone/>
              <a:defRPr/>
            </a:pPr>
            <a:endParaRPr lang="en-US" dirty="0" smtClean="0"/>
          </a:p>
          <a:p>
            <a:pPr algn="r">
              <a:buFont typeface="Wingdings" pitchFamily="2" charset="2"/>
              <a:buNone/>
              <a:defRPr/>
            </a:pPr>
            <a:endParaRPr lang="en-US" dirty="0"/>
          </a:p>
        </p:txBody>
      </p:sp>
      <p:sp>
        <p:nvSpPr>
          <p:cNvPr id="4" name="Slide Number Placeholder 3"/>
          <p:cNvSpPr>
            <a:spLocks noGrp="1"/>
          </p:cNvSpPr>
          <p:nvPr>
            <p:ph type="sldNum" sz="quarter" idx="15"/>
          </p:nvPr>
        </p:nvSpPr>
        <p:spPr/>
        <p:txBody>
          <a:bodyPr/>
          <a:lstStyle/>
          <a:p>
            <a:pPr>
              <a:defRPr/>
            </a:pPr>
            <a:fld id="{6AC4BA44-508C-4477-A760-B60B0A5D3AFA}" type="slidenum">
              <a:rPr lang="en-US" smtClean="0"/>
              <a:pPr>
                <a:defRPr/>
              </a:pPr>
              <a:t>3</a:t>
            </a:fld>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229600" cy="4754563"/>
          </a:xfrm>
        </p:spPr>
        <p:txBody>
          <a:bodyPr/>
          <a:lstStyle/>
          <a:p>
            <a:pPr algn="ctr">
              <a:buFont typeface="Wingdings" pitchFamily="2" charset="2"/>
              <a:buNone/>
              <a:defRPr/>
            </a:pPr>
            <a:r>
              <a:rPr lang="id-ID" dirty="0" smtClean="0"/>
              <a:t>Berdasarkan cakupan wilayahnya</a:t>
            </a:r>
            <a:endParaRPr lang="en-US" dirty="0"/>
          </a:p>
        </p:txBody>
      </p:sp>
      <p:sp>
        <p:nvSpPr>
          <p:cNvPr id="4" name="Slide Number Placeholder 3"/>
          <p:cNvSpPr>
            <a:spLocks noGrp="1"/>
          </p:cNvSpPr>
          <p:nvPr>
            <p:ph type="sldNum" sz="quarter" idx="15"/>
          </p:nvPr>
        </p:nvSpPr>
        <p:spPr/>
        <p:txBody>
          <a:bodyPr/>
          <a:lstStyle/>
          <a:p>
            <a:pPr>
              <a:defRPr/>
            </a:pPr>
            <a:fld id="{6C5FC193-28C9-43F2-BF92-8FD480466D61}" type="slidenum">
              <a:rPr lang="en-US" smtClean="0"/>
              <a:pPr>
                <a:defRPr/>
              </a:pPr>
              <a:t>4</a:t>
            </a:fld>
            <a:endParaRPr lang="en-US"/>
          </a:p>
        </p:txBody>
      </p:sp>
      <p:sp>
        <p:nvSpPr>
          <p:cNvPr id="5" name="Right Arrow 4"/>
          <p:cNvSpPr/>
          <p:nvPr/>
        </p:nvSpPr>
        <p:spPr>
          <a:xfrm rot="2326822">
            <a:off x="4872038" y="2774950"/>
            <a:ext cx="1952625" cy="427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rot="7857275">
            <a:off x="2147888" y="2746375"/>
            <a:ext cx="1954212" cy="427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457200" y="3733800"/>
            <a:ext cx="3733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BENCANA LOKAL</a:t>
            </a:r>
          </a:p>
        </p:txBody>
      </p:sp>
      <p:sp>
        <p:nvSpPr>
          <p:cNvPr id="8" name="Oval 7"/>
          <p:cNvSpPr/>
          <p:nvPr/>
        </p:nvSpPr>
        <p:spPr>
          <a:xfrm>
            <a:off x="4724400" y="3657600"/>
            <a:ext cx="3733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BENCANA REGIONAL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err="1" smtClean="0">
                <a:latin typeface="Comic Sans MS" pitchFamily="66" charset="0"/>
              </a:rPr>
              <a:t>Tiga</a:t>
            </a:r>
            <a:r>
              <a:rPr lang="en-US" sz="3600" dirty="0" smtClean="0">
                <a:latin typeface="Comic Sans MS" pitchFamily="66" charset="0"/>
              </a:rPr>
              <a:t> </a:t>
            </a:r>
            <a:r>
              <a:rPr lang="en-US" sz="3600" dirty="0" err="1" smtClean="0">
                <a:latin typeface="Comic Sans MS" pitchFamily="66" charset="0"/>
              </a:rPr>
              <a:t>fase</a:t>
            </a:r>
            <a:r>
              <a:rPr lang="en-US" sz="3600" dirty="0" smtClean="0">
                <a:latin typeface="Comic Sans MS" pitchFamily="66" charset="0"/>
              </a:rPr>
              <a:t> </a:t>
            </a:r>
            <a:r>
              <a:rPr lang="en-US" sz="3600" dirty="0" err="1" smtClean="0">
                <a:latin typeface="Comic Sans MS" pitchFamily="66" charset="0"/>
              </a:rPr>
              <a:t>terjadi</a:t>
            </a:r>
            <a:r>
              <a:rPr lang="en-US" sz="3600" dirty="0" smtClean="0">
                <a:latin typeface="Comic Sans MS" pitchFamily="66" charset="0"/>
              </a:rPr>
              <a:t> </a:t>
            </a:r>
            <a:r>
              <a:rPr lang="en-US" sz="3600" dirty="0" err="1" smtClean="0">
                <a:latin typeface="Comic Sans MS" pitchFamily="66" charset="0"/>
              </a:rPr>
              <a:t>bencana</a:t>
            </a:r>
            <a:r>
              <a:rPr lang="en-US" sz="3600" dirty="0" smtClean="0">
                <a:latin typeface="Comic Sans MS" pitchFamily="66" charset="0"/>
              </a:rPr>
              <a:t> </a:t>
            </a:r>
            <a:r>
              <a:rPr lang="id-ID" sz="3600" dirty="0" smtClean="0">
                <a:latin typeface="Comic Sans MS" pitchFamily="66" charset="0"/>
              </a:rPr>
              <a:t>Menurut Barbara Santamaria (1995)</a:t>
            </a:r>
            <a:endParaRPr lang="en-US" sz="3600" dirty="0">
              <a:latin typeface="Comic Sans MS" pitchFamily="66" charset="0"/>
            </a:endParaRPr>
          </a:p>
        </p:txBody>
      </p:sp>
      <p:graphicFrame>
        <p:nvGraphicFramePr>
          <p:cNvPr id="5" name="Content Placeholder 4"/>
          <p:cNvGraphicFramePr>
            <a:graphicFrameLocks noGrp="1"/>
          </p:cNvGraphicFramePr>
          <p:nvPr>
            <p:ph sz="quarter" idx="1"/>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pPr>
              <a:defRPr/>
            </a:pPr>
            <a:fld id="{45B0F609-50C8-4289-8145-5A3D3090DEC5}" type="slidenum">
              <a:rPr lang="en-US" smtClean="0"/>
              <a:pPr>
                <a:defRPr/>
              </a:pPr>
              <a:t>5</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762000"/>
          </a:xfrm>
        </p:spPr>
        <p:txBody>
          <a:bodyPr>
            <a:normAutofit fontScale="90000"/>
          </a:bodyPr>
          <a:lstStyle/>
          <a:p>
            <a:pPr>
              <a:defRPr/>
            </a:pPr>
            <a:r>
              <a:rPr lang="en-US" sz="3600" dirty="0" err="1" smtClean="0">
                <a:latin typeface="Comic Sans MS" pitchFamily="66" charset="0"/>
              </a:rPr>
              <a:t>Pelayanan</a:t>
            </a:r>
            <a:r>
              <a:rPr lang="en-US" sz="3600" dirty="0" smtClean="0">
                <a:latin typeface="Comic Sans MS" pitchFamily="66" charset="0"/>
              </a:rPr>
              <a:t> </a:t>
            </a:r>
            <a:r>
              <a:rPr lang="en-US" sz="3600" dirty="0" err="1" smtClean="0">
                <a:latin typeface="Comic Sans MS" pitchFamily="66" charset="0"/>
              </a:rPr>
              <a:t>medis</a:t>
            </a:r>
            <a:r>
              <a:rPr lang="en-US" sz="3600" dirty="0" smtClean="0">
                <a:latin typeface="Comic Sans MS" pitchFamily="66" charset="0"/>
              </a:rPr>
              <a:t> </a:t>
            </a:r>
            <a:r>
              <a:rPr lang="en-US" sz="3600" dirty="0" err="1" smtClean="0">
                <a:latin typeface="Comic Sans MS" pitchFamily="66" charset="0"/>
              </a:rPr>
              <a:t>Bencana</a:t>
            </a:r>
            <a:r>
              <a:rPr lang="en-US" sz="3600" dirty="0" smtClean="0">
                <a:latin typeface="Comic Sans MS" pitchFamily="66" charset="0"/>
              </a:rPr>
              <a:t> </a:t>
            </a:r>
            <a:r>
              <a:rPr lang="en-US" sz="3600" dirty="0" err="1" smtClean="0">
                <a:latin typeface="Comic Sans MS" pitchFamily="66" charset="0"/>
              </a:rPr>
              <a:t>Berdasarkan</a:t>
            </a:r>
            <a:r>
              <a:rPr lang="en-US" sz="3600" dirty="0" smtClean="0">
                <a:latin typeface="Comic Sans MS" pitchFamily="66" charset="0"/>
              </a:rPr>
              <a:t> </a:t>
            </a:r>
            <a:r>
              <a:rPr lang="en-US" sz="3600" dirty="0" err="1" smtClean="0">
                <a:latin typeface="Comic Sans MS" pitchFamily="66" charset="0"/>
              </a:rPr>
              <a:t>Siklus</a:t>
            </a:r>
            <a:r>
              <a:rPr lang="en-US" sz="3600" dirty="0" smtClean="0">
                <a:latin typeface="Comic Sans MS" pitchFamily="66" charset="0"/>
              </a:rPr>
              <a:t> </a:t>
            </a:r>
            <a:r>
              <a:rPr lang="en-US" sz="3600" dirty="0" err="1" smtClean="0">
                <a:latin typeface="Comic Sans MS" pitchFamily="66" charset="0"/>
              </a:rPr>
              <a:t>Bencana</a:t>
            </a:r>
            <a:r>
              <a:rPr lang="en-US" dirty="0" smtClean="0"/>
              <a:t/>
            </a:r>
            <a:br>
              <a:rPr lang="en-US" dirty="0" smtClean="0"/>
            </a:br>
            <a:endParaRPr lang="en-US" dirty="0"/>
          </a:p>
        </p:txBody>
      </p:sp>
      <p:sp>
        <p:nvSpPr>
          <p:cNvPr id="3" name="Content Placeholder 2"/>
          <p:cNvSpPr>
            <a:spLocks noGrp="1"/>
          </p:cNvSpPr>
          <p:nvPr>
            <p:ph sz="quarter" idx="1"/>
          </p:nvPr>
        </p:nvSpPr>
        <p:spPr>
          <a:xfrm>
            <a:off x="457200" y="1905000"/>
            <a:ext cx="8229600" cy="4724400"/>
          </a:xfrm>
        </p:spPr>
        <p:txBody>
          <a:bodyPr/>
          <a:lstStyle/>
          <a:p>
            <a:pPr>
              <a:defRPr/>
            </a:pPr>
            <a:r>
              <a:rPr lang="en-US" sz="2200" dirty="0" err="1" smtClean="0">
                <a:latin typeface="Comic Sans MS" pitchFamily="66" charset="0"/>
              </a:rPr>
              <a:t>Fase</a:t>
            </a:r>
            <a:r>
              <a:rPr lang="en-US" sz="2200" dirty="0" smtClean="0">
                <a:latin typeface="Comic Sans MS" pitchFamily="66" charset="0"/>
              </a:rPr>
              <a:t> </a:t>
            </a:r>
            <a:r>
              <a:rPr lang="en-US" sz="2200" dirty="0" err="1" smtClean="0">
                <a:latin typeface="Comic Sans MS" pitchFamily="66" charset="0"/>
              </a:rPr>
              <a:t>Akut</a:t>
            </a:r>
            <a:r>
              <a:rPr lang="en-US" sz="2200" dirty="0" smtClean="0">
                <a:latin typeface="Comic Sans MS" pitchFamily="66" charset="0"/>
              </a:rPr>
              <a:t> </a:t>
            </a:r>
            <a:r>
              <a:rPr lang="en-US" sz="2200" dirty="0" err="1" smtClean="0">
                <a:latin typeface="Comic Sans MS" pitchFamily="66" charset="0"/>
              </a:rPr>
              <a:t>pada</a:t>
            </a:r>
            <a:r>
              <a:rPr lang="en-US" sz="2200" dirty="0" smtClean="0">
                <a:latin typeface="Comic Sans MS" pitchFamily="66" charset="0"/>
              </a:rPr>
              <a:t> </a:t>
            </a:r>
            <a:r>
              <a:rPr lang="en-US" sz="2200" dirty="0" err="1" smtClean="0">
                <a:latin typeface="Comic Sans MS" pitchFamily="66" charset="0"/>
              </a:rPr>
              <a:t>siklus</a:t>
            </a:r>
            <a:r>
              <a:rPr lang="en-US" sz="2200" dirty="0" smtClean="0">
                <a:latin typeface="Comic Sans MS" pitchFamily="66" charset="0"/>
              </a:rPr>
              <a:t> </a:t>
            </a:r>
            <a:r>
              <a:rPr lang="en-US" sz="2200" dirty="0" err="1" smtClean="0">
                <a:latin typeface="Comic Sans MS" pitchFamily="66" charset="0"/>
              </a:rPr>
              <a:t>bencana</a:t>
            </a:r>
            <a:endParaRPr lang="en-US" sz="2200" dirty="0" smtClean="0">
              <a:latin typeface="Comic Sans MS" pitchFamily="66" charset="0"/>
            </a:endParaRPr>
          </a:p>
          <a:p>
            <a:pPr>
              <a:buFont typeface="Wingdings" pitchFamily="2" charset="2"/>
              <a:buNone/>
              <a:defRPr/>
            </a:pPr>
            <a:r>
              <a:rPr lang="en-US" sz="2200" dirty="0" smtClean="0">
                <a:latin typeface="Comic Sans MS" pitchFamily="66" charset="0"/>
              </a:rPr>
              <a:t>	</a:t>
            </a:r>
            <a:r>
              <a:rPr lang="en-US" sz="2200" dirty="0" err="1" smtClean="0">
                <a:latin typeface="Comic Sans MS" pitchFamily="66" charset="0"/>
              </a:rPr>
              <a:t>Prioritas</a:t>
            </a:r>
            <a:r>
              <a:rPr lang="en-US" sz="2200" dirty="0" smtClean="0">
                <a:latin typeface="Comic Sans MS" pitchFamily="66" charset="0"/>
              </a:rPr>
              <a:t> </a:t>
            </a:r>
            <a:r>
              <a:rPr lang="en-US" sz="2200" dirty="0" err="1" smtClean="0">
                <a:latin typeface="Comic Sans MS" pitchFamily="66" charset="0"/>
              </a:rPr>
              <a:t>di</a:t>
            </a:r>
            <a:r>
              <a:rPr lang="en-US" sz="2200" dirty="0" smtClean="0">
                <a:latin typeface="Comic Sans MS" pitchFamily="66" charset="0"/>
              </a:rPr>
              <a:t> </a:t>
            </a:r>
            <a:r>
              <a:rPr lang="en-US" sz="2200" dirty="0" err="1" smtClean="0">
                <a:latin typeface="Comic Sans MS" pitchFamily="66" charset="0"/>
              </a:rPr>
              <a:t>lokasi</a:t>
            </a:r>
            <a:r>
              <a:rPr lang="en-US" sz="2200" dirty="0" smtClean="0">
                <a:latin typeface="Comic Sans MS" pitchFamily="66" charset="0"/>
              </a:rPr>
              <a:t> </a:t>
            </a:r>
            <a:r>
              <a:rPr lang="en-US" sz="2200" dirty="0" err="1" smtClean="0">
                <a:latin typeface="Comic Sans MS" pitchFamily="66" charset="0"/>
              </a:rPr>
              <a:t>bencana</a:t>
            </a:r>
            <a:r>
              <a:rPr lang="en-US" sz="2200" dirty="0" smtClean="0">
                <a:latin typeface="Comic Sans MS" pitchFamily="66" charset="0"/>
              </a:rPr>
              <a:t>, </a:t>
            </a:r>
            <a:r>
              <a:rPr lang="en-US" sz="2200" dirty="0" err="1" smtClean="0">
                <a:latin typeface="Comic Sans MS" pitchFamily="66" charset="0"/>
              </a:rPr>
              <a:t>pertolongan</a:t>
            </a:r>
            <a:r>
              <a:rPr lang="en-US" sz="2200" dirty="0" smtClean="0">
                <a:latin typeface="Comic Sans MS" pitchFamily="66" charset="0"/>
              </a:rPr>
              <a:t> </a:t>
            </a:r>
            <a:r>
              <a:rPr lang="en-US" sz="2200" dirty="0" err="1" smtClean="0">
                <a:latin typeface="Comic Sans MS" pitchFamily="66" charset="0"/>
              </a:rPr>
              <a:t>terhadap</a:t>
            </a:r>
            <a:r>
              <a:rPr lang="en-US" sz="2200" dirty="0" smtClean="0">
                <a:latin typeface="Comic Sans MS" pitchFamily="66" charset="0"/>
              </a:rPr>
              <a:t> </a:t>
            </a:r>
            <a:r>
              <a:rPr lang="en-US" sz="2200" dirty="0" err="1" smtClean="0">
                <a:latin typeface="Comic Sans MS" pitchFamily="66" charset="0"/>
              </a:rPr>
              <a:t>korban</a:t>
            </a:r>
            <a:r>
              <a:rPr lang="en-US" sz="2200" dirty="0" smtClean="0">
                <a:latin typeface="Comic Sans MS" pitchFamily="66" charset="0"/>
              </a:rPr>
              <a:t> </a:t>
            </a:r>
            <a:r>
              <a:rPr lang="en-US" sz="2200" dirty="0" err="1" smtClean="0">
                <a:latin typeface="Comic Sans MS" pitchFamily="66" charset="0"/>
              </a:rPr>
              <a:t>luka</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evakuasi</a:t>
            </a:r>
            <a:r>
              <a:rPr lang="en-US" sz="2200" dirty="0" smtClean="0">
                <a:latin typeface="Comic Sans MS" pitchFamily="66" charset="0"/>
              </a:rPr>
              <a:t> </a:t>
            </a:r>
            <a:r>
              <a:rPr lang="en-US" sz="2200" dirty="0" err="1" smtClean="0">
                <a:latin typeface="Comic Sans MS" pitchFamily="66" charset="0"/>
              </a:rPr>
              <a:t>dari</a:t>
            </a:r>
            <a:r>
              <a:rPr lang="en-US" sz="2200" dirty="0" smtClean="0">
                <a:latin typeface="Comic Sans MS" pitchFamily="66" charset="0"/>
              </a:rPr>
              <a:t> </a:t>
            </a:r>
            <a:r>
              <a:rPr lang="en-US" sz="2200" dirty="0" err="1" smtClean="0">
                <a:latin typeface="Comic Sans MS" pitchFamily="66" charset="0"/>
              </a:rPr>
              <a:t>lokasi</a:t>
            </a:r>
            <a:r>
              <a:rPr lang="en-US" sz="2200" dirty="0" smtClean="0">
                <a:latin typeface="Comic Sans MS" pitchFamily="66" charset="0"/>
              </a:rPr>
              <a:t> </a:t>
            </a:r>
            <a:r>
              <a:rPr lang="en-US" sz="2200" dirty="0" err="1" smtClean="0">
                <a:latin typeface="Comic Sans MS" pitchFamily="66" charset="0"/>
              </a:rPr>
              <a:t>berbahaya</a:t>
            </a:r>
            <a:r>
              <a:rPr lang="en-US" sz="2200" dirty="0" smtClean="0">
                <a:latin typeface="Comic Sans MS" pitchFamily="66" charset="0"/>
              </a:rPr>
              <a:t> </a:t>
            </a:r>
            <a:r>
              <a:rPr lang="en-US" sz="2200" dirty="0" err="1" smtClean="0">
                <a:latin typeface="Comic Sans MS" pitchFamily="66" charset="0"/>
              </a:rPr>
              <a:t>ke</a:t>
            </a:r>
            <a:r>
              <a:rPr lang="en-US" sz="2200" dirty="0" smtClean="0">
                <a:latin typeface="Comic Sans MS" pitchFamily="66" charset="0"/>
              </a:rPr>
              <a:t> </a:t>
            </a:r>
            <a:r>
              <a:rPr lang="en-US" sz="2200" dirty="0" err="1" smtClean="0">
                <a:latin typeface="Comic Sans MS" pitchFamily="66" charset="0"/>
              </a:rPr>
              <a:t>tempat</a:t>
            </a:r>
            <a:r>
              <a:rPr lang="en-US" sz="2200" dirty="0" smtClean="0">
                <a:latin typeface="Comic Sans MS" pitchFamily="66" charset="0"/>
              </a:rPr>
              <a:t> yang </a:t>
            </a:r>
            <a:r>
              <a:rPr lang="en-US" sz="2200" dirty="0" err="1" smtClean="0">
                <a:latin typeface="Comic Sans MS" pitchFamily="66" charset="0"/>
              </a:rPr>
              <a:t>aman</a:t>
            </a:r>
            <a:r>
              <a:rPr lang="en-US" sz="2200" dirty="0" smtClean="0">
                <a:latin typeface="Comic Sans MS" pitchFamily="66" charset="0"/>
              </a:rPr>
              <a:t>. 3 T (triage, treatment, </a:t>
            </a:r>
            <a:r>
              <a:rPr lang="en-US" sz="2200" dirty="0" err="1" smtClean="0">
                <a:latin typeface="Comic Sans MS" pitchFamily="66" charset="0"/>
              </a:rPr>
              <a:t>dan</a:t>
            </a:r>
            <a:r>
              <a:rPr lang="en-US" sz="2200" dirty="0" smtClean="0">
                <a:latin typeface="Comic Sans MS" pitchFamily="66" charset="0"/>
              </a:rPr>
              <a:t> transportation) </a:t>
            </a:r>
            <a:r>
              <a:rPr lang="en-US" sz="2200" dirty="0" err="1" smtClean="0">
                <a:latin typeface="Comic Sans MS" pitchFamily="66" charset="0"/>
              </a:rPr>
              <a:t>penting</a:t>
            </a:r>
            <a:r>
              <a:rPr lang="en-US" sz="2200" dirty="0" smtClean="0">
                <a:latin typeface="Comic Sans MS" pitchFamily="66" charset="0"/>
              </a:rPr>
              <a:t> </a:t>
            </a:r>
            <a:r>
              <a:rPr lang="en-US" sz="2200" dirty="0" err="1" smtClean="0">
                <a:latin typeface="Comic Sans MS" pitchFamily="66" charset="0"/>
              </a:rPr>
              <a:t>untuk</a:t>
            </a:r>
            <a:r>
              <a:rPr lang="en-US" sz="2200" dirty="0" smtClean="0">
                <a:latin typeface="Comic Sans MS" pitchFamily="66" charset="0"/>
              </a:rPr>
              <a:t> </a:t>
            </a:r>
            <a:r>
              <a:rPr lang="en-US" sz="2200" dirty="0" err="1" smtClean="0">
                <a:latin typeface="Comic Sans MS" pitchFamily="66" charset="0"/>
              </a:rPr>
              <a:t>menyelamatkan</a:t>
            </a:r>
            <a:r>
              <a:rPr lang="en-US" sz="2200" dirty="0" smtClean="0">
                <a:latin typeface="Comic Sans MS" pitchFamily="66" charset="0"/>
              </a:rPr>
              <a:t> </a:t>
            </a:r>
            <a:r>
              <a:rPr lang="en-US" sz="2200" dirty="0" err="1" smtClean="0">
                <a:latin typeface="Comic Sans MS" pitchFamily="66" charset="0"/>
              </a:rPr>
              <a:t>korban</a:t>
            </a:r>
            <a:r>
              <a:rPr lang="en-US" sz="2200" dirty="0" smtClean="0">
                <a:latin typeface="Comic Sans MS" pitchFamily="66" charset="0"/>
              </a:rPr>
              <a:t> </a:t>
            </a:r>
            <a:r>
              <a:rPr lang="en-US" sz="2200" dirty="0" err="1" smtClean="0">
                <a:latin typeface="Comic Sans MS" pitchFamily="66" charset="0"/>
              </a:rPr>
              <a:t>luka</a:t>
            </a:r>
            <a:r>
              <a:rPr lang="en-US" sz="2200" dirty="0" smtClean="0">
                <a:latin typeface="Comic Sans MS" pitchFamily="66" charset="0"/>
              </a:rPr>
              <a:t> </a:t>
            </a:r>
            <a:r>
              <a:rPr lang="en-US" sz="2200" dirty="0" err="1" smtClean="0">
                <a:latin typeface="Comic Sans MS" pitchFamily="66" charset="0"/>
              </a:rPr>
              <a:t>sebanyak</a:t>
            </a:r>
            <a:r>
              <a:rPr lang="en-US" sz="2200" dirty="0" smtClean="0">
                <a:latin typeface="Comic Sans MS" pitchFamily="66" charset="0"/>
              </a:rPr>
              <a:t> </a:t>
            </a:r>
            <a:r>
              <a:rPr lang="en-US" sz="2200" dirty="0" err="1" smtClean="0">
                <a:latin typeface="Comic Sans MS" pitchFamily="66" charset="0"/>
              </a:rPr>
              <a:t>mungkin</a:t>
            </a:r>
            <a:r>
              <a:rPr lang="en-US" sz="2200" dirty="0" smtClean="0">
                <a:latin typeface="Comic Sans MS" pitchFamily="66" charset="0"/>
              </a:rPr>
              <a:t>. </a:t>
            </a:r>
            <a:r>
              <a:rPr lang="en-US" sz="2200" dirty="0" err="1" smtClean="0">
                <a:latin typeface="Comic Sans MS" pitchFamily="66" charset="0"/>
              </a:rPr>
              <a:t>Pada</a:t>
            </a:r>
            <a:r>
              <a:rPr lang="en-US" sz="2200" dirty="0" smtClean="0">
                <a:latin typeface="Comic Sans MS" pitchFamily="66" charset="0"/>
              </a:rPr>
              <a:t> </a:t>
            </a:r>
            <a:r>
              <a:rPr lang="en-US" sz="2200" dirty="0" err="1" smtClean="0">
                <a:latin typeface="Comic Sans MS" pitchFamily="66" charset="0"/>
              </a:rPr>
              <a:t>fase</a:t>
            </a:r>
            <a:r>
              <a:rPr lang="en-US" sz="2200" dirty="0" smtClean="0">
                <a:latin typeface="Comic Sans MS" pitchFamily="66" charset="0"/>
              </a:rPr>
              <a:t> </a:t>
            </a:r>
            <a:r>
              <a:rPr lang="en-US" sz="2200" dirty="0" err="1" smtClean="0">
                <a:latin typeface="Comic Sans MS" pitchFamily="66" charset="0"/>
              </a:rPr>
              <a:t>ini</a:t>
            </a:r>
            <a:r>
              <a:rPr lang="en-US" sz="2200" dirty="0" smtClean="0">
                <a:latin typeface="Comic Sans MS" pitchFamily="66" charset="0"/>
              </a:rPr>
              <a:t> </a:t>
            </a:r>
            <a:r>
              <a:rPr lang="en-US" sz="2200" dirty="0" err="1" smtClean="0">
                <a:latin typeface="Comic Sans MS" pitchFamily="66" charset="0"/>
              </a:rPr>
              <a:t>juga</a:t>
            </a:r>
            <a:r>
              <a:rPr lang="en-US" sz="2200" dirty="0" smtClean="0">
                <a:latin typeface="Comic Sans MS" pitchFamily="66" charset="0"/>
              </a:rPr>
              <a:t> </a:t>
            </a:r>
            <a:r>
              <a:rPr lang="en-US" sz="2200" dirty="0" err="1" smtClean="0">
                <a:latin typeface="Comic Sans MS" pitchFamily="66" charset="0"/>
              </a:rPr>
              <a:t>dilakukan</a:t>
            </a:r>
            <a:r>
              <a:rPr lang="en-US" sz="2200" dirty="0" smtClean="0">
                <a:latin typeface="Comic Sans MS" pitchFamily="66" charset="0"/>
              </a:rPr>
              <a:t> </a:t>
            </a:r>
            <a:r>
              <a:rPr lang="en-US" sz="2200" dirty="0" err="1" smtClean="0">
                <a:latin typeface="Comic Sans MS" pitchFamily="66" charset="0"/>
              </a:rPr>
              <a:t>perawatan</a:t>
            </a:r>
            <a:r>
              <a:rPr lang="en-US" sz="2200" dirty="0" smtClean="0">
                <a:latin typeface="Comic Sans MS" pitchFamily="66" charset="0"/>
              </a:rPr>
              <a:t> </a:t>
            </a:r>
            <a:r>
              <a:rPr lang="en-US" sz="2200" dirty="0" err="1" smtClean="0">
                <a:latin typeface="Comic Sans MS" pitchFamily="66" charset="0"/>
              </a:rPr>
              <a:t>terhadap</a:t>
            </a:r>
            <a:r>
              <a:rPr lang="en-US" sz="2200" dirty="0" smtClean="0">
                <a:latin typeface="Comic Sans MS" pitchFamily="66" charset="0"/>
              </a:rPr>
              <a:t> </a:t>
            </a:r>
            <a:r>
              <a:rPr lang="en-US" sz="2200" dirty="0" err="1" smtClean="0">
                <a:latin typeface="Comic Sans MS" pitchFamily="66" charset="0"/>
              </a:rPr>
              <a:t>mayat</a:t>
            </a:r>
            <a:r>
              <a:rPr lang="en-US" sz="2200" dirty="0" smtClean="0">
                <a:latin typeface="Comic Sans MS" pitchFamily="66" charset="0"/>
              </a:rPr>
              <a:t>.</a:t>
            </a:r>
          </a:p>
          <a:p>
            <a:pPr>
              <a:buFont typeface="Wingdings" pitchFamily="2" charset="2"/>
              <a:buNone/>
              <a:defRPr/>
            </a:pPr>
            <a:endParaRPr lang="en-US" sz="1200" dirty="0" smtClean="0">
              <a:latin typeface="Comic Sans MS" pitchFamily="66" charset="0"/>
            </a:endParaRPr>
          </a:p>
          <a:p>
            <a:pPr>
              <a:defRPr/>
            </a:pPr>
            <a:r>
              <a:rPr lang="en-US" sz="2200" dirty="0" err="1" smtClean="0">
                <a:latin typeface="Comic Sans MS" pitchFamily="66" charset="0"/>
              </a:rPr>
              <a:t>Fase</a:t>
            </a:r>
            <a:r>
              <a:rPr lang="en-US" sz="2200" dirty="0" smtClean="0">
                <a:latin typeface="Comic Sans MS" pitchFamily="66" charset="0"/>
              </a:rPr>
              <a:t> </a:t>
            </a:r>
            <a:r>
              <a:rPr lang="en-US" sz="2200" dirty="0" err="1" smtClean="0">
                <a:latin typeface="Comic Sans MS" pitchFamily="66" charset="0"/>
              </a:rPr>
              <a:t>menengah</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panjang</a:t>
            </a:r>
            <a:r>
              <a:rPr lang="en-US" sz="2200" dirty="0" smtClean="0">
                <a:latin typeface="Comic Sans MS" pitchFamily="66" charset="0"/>
              </a:rPr>
              <a:t> </a:t>
            </a:r>
            <a:r>
              <a:rPr lang="en-US" sz="2200" dirty="0" err="1" smtClean="0">
                <a:latin typeface="Comic Sans MS" pitchFamily="66" charset="0"/>
              </a:rPr>
              <a:t>pada</a:t>
            </a:r>
            <a:r>
              <a:rPr lang="en-US" sz="2200" dirty="0" smtClean="0">
                <a:latin typeface="Comic Sans MS" pitchFamily="66" charset="0"/>
              </a:rPr>
              <a:t> </a:t>
            </a:r>
            <a:r>
              <a:rPr lang="en-US" sz="2200" dirty="0" err="1" smtClean="0">
                <a:latin typeface="Comic Sans MS" pitchFamily="66" charset="0"/>
              </a:rPr>
              <a:t>siklus</a:t>
            </a:r>
            <a:r>
              <a:rPr lang="en-US" sz="2200" dirty="0" smtClean="0">
                <a:latin typeface="Comic Sans MS" pitchFamily="66" charset="0"/>
              </a:rPr>
              <a:t> </a:t>
            </a:r>
            <a:r>
              <a:rPr lang="en-US" sz="2200" dirty="0" err="1" smtClean="0">
                <a:latin typeface="Comic Sans MS" pitchFamily="66" charset="0"/>
              </a:rPr>
              <a:t>bencana</a:t>
            </a:r>
            <a:endParaRPr lang="en-US" sz="2200" dirty="0" smtClean="0">
              <a:latin typeface="Comic Sans MS" pitchFamily="66" charset="0"/>
            </a:endParaRPr>
          </a:p>
          <a:p>
            <a:pPr>
              <a:buFont typeface="Wingdings" pitchFamily="2" charset="2"/>
              <a:buNone/>
              <a:defRPr/>
            </a:pPr>
            <a:r>
              <a:rPr lang="en-US" sz="2200" dirty="0" smtClean="0">
                <a:latin typeface="Comic Sans MS" pitchFamily="66" charset="0"/>
              </a:rPr>
              <a:t>	</a:t>
            </a:r>
            <a:r>
              <a:rPr lang="en-US" sz="2200" dirty="0" err="1" smtClean="0">
                <a:latin typeface="Comic Sans MS" pitchFamily="66" charset="0"/>
              </a:rPr>
              <a:t>Fase</a:t>
            </a:r>
            <a:r>
              <a:rPr lang="en-US" sz="2200" dirty="0" smtClean="0">
                <a:latin typeface="Comic Sans MS" pitchFamily="66" charset="0"/>
              </a:rPr>
              <a:t> </a:t>
            </a:r>
            <a:r>
              <a:rPr lang="en-US" sz="2200" dirty="0" err="1" smtClean="0">
                <a:latin typeface="Comic Sans MS" pitchFamily="66" charset="0"/>
              </a:rPr>
              <a:t>perubahan</a:t>
            </a:r>
            <a:r>
              <a:rPr lang="en-US" sz="2200" dirty="0" smtClean="0">
                <a:latin typeface="Comic Sans MS" pitchFamily="66" charset="0"/>
              </a:rPr>
              <a:t> </a:t>
            </a:r>
            <a:r>
              <a:rPr lang="en-US" sz="2200" dirty="0" err="1" smtClean="0">
                <a:latin typeface="Comic Sans MS" pitchFamily="66" charset="0"/>
              </a:rPr>
              <a:t>pada</a:t>
            </a:r>
            <a:r>
              <a:rPr lang="en-US" sz="2200" dirty="0" smtClean="0">
                <a:latin typeface="Comic Sans MS" pitchFamily="66" charset="0"/>
              </a:rPr>
              <a:t> </a:t>
            </a:r>
            <a:r>
              <a:rPr lang="en-US" sz="2200" dirty="0" err="1" smtClean="0">
                <a:latin typeface="Comic Sans MS" pitchFamily="66" charset="0"/>
              </a:rPr>
              <a:t>lingkungan</a:t>
            </a:r>
            <a:r>
              <a:rPr lang="en-US" sz="2200" dirty="0" smtClean="0">
                <a:latin typeface="Comic Sans MS" pitchFamily="66" charset="0"/>
              </a:rPr>
              <a:t> </a:t>
            </a:r>
            <a:r>
              <a:rPr lang="en-US" sz="2200" dirty="0" err="1" smtClean="0">
                <a:latin typeface="Comic Sans MS" pitchFamily="66" charset="0"/>
              </a:rPr>
              <a:t>tempat</a:t>
            </a:r>
            <a:r>
              <a:rPr lang="en-US" sz="2200" dirty="0" smtClean="0">
                <a:latin typeface="Comic Sans MS" pitchFamily="66" charset="0"/>
              </a:rPr>
              <a:t> </a:t>
            </a:r>
            <a:r>
              <a:rPr lang="en-US" sz="2200" dirty="0" err="1" smtClean="0">
                <a:latin typeface="Comic Sans MS" pitchFamily="66" charset="0"/>
              </a:rPr>
              <a:t>tinggal</a:t>
            </a:r>
            <a:r>
              <a:rPr lang="en-US" sz="2200" dirty="0" smtClean="0">
                <a:latin typeface="Comic Sans MS" pitchFamily="66" charset="0"/>
              </a:rPr>
              <a:t>. </a:t>
            </a:r>
            <a:r>
              <a:rPr lang="en-US" sz="2200" dirty="0" err="1" smtClean="0">
                <a:latin typeface="Comic Sans MS" pitchFamily="66" charset="0"/>
              </a:rPr>
              <a:t>Pada</a:t>
            </a:r>
            <a:r>
              <a:rPr lang="en-US" sz="2200" dirty="0" smtClean="0">
                <a:latin typeface="Comic Sans MS" pitchFamily="66" charset="0"/>
              </a:rPr>
              <a:t> </a:t>
            </a:r>
            <a:r>
              <a:rPr lang="en-US" sz="2200" dirty="0" err="1" smtClean="0">
                <a:latin typeface="Comic Sans MS" pitchFamily="66" charset="0"/>
              </a:rPr>
              <a:t>fase</a:t>
            </a:r>
            <a:r>
              <a:rPr lang="en-US" sz="2200" dirty="0" smtClean="0">
                <a:latin typeface="Comic Sans MS" pitchFamily="66" charset="0"/>
              </a:rPr>
              <a:t> </a:t>
            </a:r>
            <a:r>
              <a:rPr lang="en-US" sz="2200" dirty="0" err="1" smtClean="0">
                <a:latin typeface="Comic Sans MS" pitchFamily="66" charset="0"/>
              </a:rPr>
              <a:t>ini</a:t>
            </a:r>
            <a:r>
              <a:rPr lang="en-US" sz="2200" dirty="0" smtClean="0">
                <a:latin typeface="Comic Sans MS" pitchFamily="66" charset="0"/>
              </a:rPr>
              <a:t> </a:t>
            </a:r>
            <a:r>
              <a:rPr lang="en-US" sz="2200" dirty="0" err="1" smtClean="0">
                <a:latin typeface="Comic Sans MS" pitchFamily="66" charset="0"/>
              </a:rPr>
              <a:t>harus</a:t>
            </a:r>
            <a:r>
              <a:rPr lang="en-US" sz="2200" dirty="0" smtClean="0">
                <a:latin typeface="Comic Sans MS" pitchFamily="66" charset="0"/>
              </a:rPr>
              <a:t> </a:t>
            </a:r>
            <a:r>
              <a:rPr lang="en-US" sz="2200" dirty="0" err="1" smtClean="0">
                <a:latin typeface="Comic Sans MS" pitchFamily="66" charset="0"/>
              </a:rPr>
              <a:t>memperhatikan</a:t>
            </a:r>
            <a:r>
              <a:rPr lang="en-US" sz="2200" dirty="0" smtClean="0">
                <a:latin typeface="Comic Sans MS" pitchFamily="66" charset="0"/>
              </a:rPr>
              <a:t> </a:t>
            </a:r>
            <a:r>
              <a:rPr lang="en-US" sz="2200" dirty="0" err="1" smtClean="0">
                <a:latin typeface="Comic Sans MS" pitchFamily="66" charset="0"/>
              </a:rPr>
              <a:t>segi</a:t>
            </a:r>
            <a:r>
              <a:rPr lang="en-US" sz="2200" dirty="0" smtClean="0">
                <a:latin typeface="Comic Sans MS" pitchFamily="66" charset="0"/>
              </a:rPr>
              <a:t> </a:t>
            </a:r>
            <a:r>
              <a:rPr lang="en-US" sz="2200" dirty="0" err="1" smtClean="0">
                <a:latin typeface="Comic Sans MS" pitchFamily="66" charset="0"/>
              </a:rPr>
              <a:t>keamanan</a:t>
            </a:r>
            <a:r>
              <a:rPr lang="en-US" sz="2200" dirty="0" smtClean="0">
                <a:latin typeface="Comic Sans MS" pitchFamily="66" charset="0"/>
              </a:rPr>
              <a:t>, </a:t>
            </a:r>
            <a:r>
              <a:rPr lang="en-US" sz="2200" dirty="0" err="1" smtClean="0">
                <a:latin typeface="Comic Sans MS" pitchFamily="66" charset="0"/>
              </a:rPr>
              <a:t>membantu</a:t>
            </a:r>
            <a:r>
              <a:rPr lang="en-US" sz="2200" dirty="0" smtClean="0">
                <a:latin typeface="Comic Sans MS" pitchFamily="66" charset="0"/>
              </a:rPr>
              <a:t> </a:t>
            </a:r>
            <a:r>
              <a:rPr lang="en-US" sz="2200" dirty="0" err="1" smtClean="0">
                <a:latin typeface="Comic Sans MS" pitchFamily="66" charset="0"/>
              </a:rPr>
              <a:t>terapi</a:t>
            </a:r>
            <a:r>
              <a:rPr lang="en-US" sz="2200" dirty="0" smtClean="0">
                <a:latin typeface="Comic Sans MS" pitchFamily="66" charset="0"/>
              </a:rPr>
              <a:t> </a:t>
            </a:r>
            <a:r>
              <a:rPr lang="en-US" sz="2200" dirty="0" err="1" smtClean="0">
                <a:latin typeface="Comic Sans MS" pitchFamily="66" charset="0"/>
              </a:rPr>
              <a:t>kejiwaan</a:t>
            </a:r>
            <a:r>
              <a:rPr lang="en-US" sz="2200" dirty="0" smtClean="0">
                <a:latin typeface="Comic Sans MS" pitchFamily="66" charset="0"/>
              </a:rPr>
              <a:t> </a:t>
            </a:r>
            <a:r>
              <a:rPr lang="en-US" sz="2200" dirty="0" err="1" smtClean="0">
                <a:latin typeface="Comic Sans MS" pitchFamily="66" charset="0"/>
              </a:rPr>
              <a:t>korban</a:t>
            </a:r>
            <a:r>
              <a:rPr lang="en-US" sz="2200" dirty="0" smtClean="0">
                <a:latin typeface="Comic Sans MS" pitchFamily="66" charset="0"/>
              </a:rPr>
              <a:t> </a:t>
            </a:r>
            <a:r>
              <a:rPr lang="en-US" sz="2200" dirty="0" err="1" smtClean="0">
                <a:latin typeface="Comic Sans MS" pitchFamily="66" charset="0"/>
              </a:rPr>
              <a:t>bencana</a:t>
            </a:r>
            <a:r>
              <a:rPr lang="en-US" sz="2200" dirty="0" smtClean="0">
                <a:latin typeface="Comic Sans MS" pitchFamily="66" charset="0"/>
              </a:rPr>
              <a:t>, </a:t>
            </a:r>
            <a:r>
              <a:rPr lang="en-US" sz="2200" dirty="0" err="1" smtClean="0">
                <a:latin typeface="Comic Sans MS" pitchFamily="66" charset="0"/>
              </a:rPr>
              <a:t>membantu</a:t>
            </a:r>
            <a:r>
              <a:rPr lang="en-US" sz="2200" dirty="0" smtClean="0">
                <a:latin typeface="Comic Sans MS" pitchFamily="66" charset="0"/>
              </a:rPr>
              <a:t> </a:t>
            </a:r>
            <a:r>
              <a:rPr lang="en-US" sz="2200" dirty="0" err="1" smtClean="0">
                <a:latin typeface="Comic Sans MS" pitchFamily="66" charset="0"/>
              </a:rPr>
              <a:t>kegiatan</a:t>
            </a:r>
            <a:r>
              <a:rPr lang="en-US" sz="2200" dirty="0" smtClean="0">
                <a:latin typeface="Comic Sans MS" pitchFamily="66" charset="0"/>
              </a:rPr>
              <a:t> </a:t>
            </a:r>
            <a:r>
              <a:rPr lang="en-US" sz="2200" dirty="0" err="1" smtClean="0">
                <a:latin typeface="Comic Sans MS" pitchFamily="66" charset="0"/>
              </a:rPr>
              <a:t>untuk</a:t>
            </a:r>
            <a:r>
              <a:rPr lang="en-US" sz="2200" dirty="0" smtClean="0">
                <a:latin typeface="Comic Sans MS" pitchFamily="66" charset="0"/>
              </a:rPr>
              <a:t> </a:t>
            </a:r>
            <a:r>
              <a:rPr lang="en-US" sz="2200" dirty="0" err="1" smtClean="0">
                <a:latin typeface="Comic Sans MS" pitchFamily="66" charset="0"/>
              </a:rPr>
              <a:t>memulihkan</a:t>
            </a:r>
            <a:r>
              <a:rPr lang="en-US" sz="2200" dirty="0" smtClean="0">
                <a:latin typeface="Comic Sans MS" pitchFamily="66" charset="0"/>
              </a:rPr>
              <a:t> </a:t>
            </a:r>
            <a:r>
              <a:rPr lang="en-US" sz="2200" dirty="0" err="1" smtClean="0">
                <a:latin typeface="Comic Sans MS" pitchFamily="66" charset="0"/>
              </a:rPr>
              <a:t>kesehatan</a:t>
            </a:r>
            <a:r>
              <a:rPr lang="en-US" sz="2200" dirty="0" smtClean="0">
                <a:latin typeface="Comic Sans MS" pitchFamily="66" charset="0"/>
              </a:rPr>
              <a:t> </a:t>
            </a:r>
            <a:r>
              <a:rPr lang="en-US" sz="2200" dirty="0" err="1" smtClean="0">
                <a:latin typeface="Comic Sans MS" pitchFamily="66" charset="0"/>
              </a:rPr>
              <a:t>hidup</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membangun</a:t>
            </a:r>
            <a:r>
              <a:rPr lang="en-US" sz="2200" dirty="0" smtClean="0">
                <a:latin typeface="Comic Sans MS" pitchFamily="66" charset="0"/>
              </a:rPr>
              <a:t> </a:t>
            </a:r>
            <a:r>
              <a:rPr lang="en-US" sz="2200" dirty="0" err="1" smtClean="0">
                <a:latin typeface="Comic Sans MS" pitchFamily="66" charset="0"/>
              </a:rPr>
              <a:t>kembali</a:t>
            </a:r>
            <a:r>
              <a:rPr lang="en-US" sz="2200" dirty="0" smtClean="0">
                <a:latin typeface="Comic Sans MS" pitchFamily="66" charset="0"/>
              </a:rPr>
              <a:t> </a:t>
            </a:r>
            <a:r>
              <a:rPr lang="en-US" sz="2200" dirty="0" err="1" smtClean="0">
                <a:latin typeface="Comic Sans MS" pitchFamily="66" charset="0"/>
              </a:rPr>
              <a:t>komunitas</a:t>
            </a:r>
            <a:r>
              <a:rPr lang="en-US" sz="2200" dirty="0" smtClean="0">
                <a:latin typeface="Comic Sans MS" pitchFamily="66" charset="0"/>
              </a:rPr>
              <a:t> social</a:t>
            </a:r>
          </a:p>
        </p:txBody>
      </p:sp>
      <p:sp>
        <p:nvSpPr>
          <p:cNvPr id="4" name="Slide Number Placeholder 3"/>
          <p:cNvSpPr>
            <a:spLocks noGrp="1"/>
          </p:cNvSpPr>
          <p:nvPr>
            <p:ph type="sldNum" sz="quarter" idx="15"/>
          </p:nvPr>
        </p:nvSpPr>
        <p:spPr/>
        <p:txBody>
          <a:bodyPr/>
          <a:lstStyle/>
          <a:p>
            <a:pPr>
              <a:defRPr/>
            </a:pPr>
            <a:fld id="{D0580915-D02A-4656-AFFD-0F00DCEEC1B0}" type="slidenum">
              <a:rPr lang="en-US" smtClean="0"/>
              <a:pPr>
                <a:defRPr/>
              </a:pPr>
              <a:t>6</a:t>
            </a:fld>
            <a:endParaRPr lang="en-US"/>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latin typeface="Comic Sans MS" pitchFamily="66" charset="0"/>
              </a:rPr>
              <a:t>lanjutan</a:t>
            </a:r>
            <a:endParaRPr lang="en-US" dirty="0">
              <a:latin typeface="Comic Sans MS" pitchFamily="66" charset="0"/>
            </a:endParaRPr>
          </a:p>
        </p:txBody>
      </p:sp>
      <p:sp>
        <p:nvSpPr>
          <p:cNvPr id="3" name="Content Placeholder 2"/>
          <p:cNvSpPr>
            <a:spLocks noGrp="1"/>
          </p:cNvSpPr>
          <p:nvPr>
            <p:ph sz="quarter" idx="1"/>
          </p:nvPr>
        </p:nvSpPr>
        <p:spPr/>
        <p:txBody>
          <a:bodyPr/>
          <a:lstStyle/>
          <a:p>
            <a:pPr algn="just">
              <a:defRPr/>
            </a:pPr>
            <a:r>
              <a:rPr lang="en-US" sz="2800" dirty="0" err="1" smtClean="0">
                <a:latin typeface="Comic Sans MS" pitchFamily="66" charset="0"/>
              </a:rPr>
              <a:t>Fase</a:t>
            </a:r>
            <a:r>
              <a:rPr lang="en-US" sz="2800" dirty="0" smtClean="0">
                <a:latin typeface="Comic Sans MS" pitchFamily="66" charset="0"/>
              </a:rPr>
              <a:t> </a:t>
            </a:r>
            <a:r>
              <a:rPr lang="en-US" sz="2800" dirty="0" err="1" smtClean="0">
                <a:latin typeface="Comic Sans MS" pitchFamily="66" charset="0"/>
              </a:rPr>
              <a:t>tenang</a:t>
            </a:r>
            <a:r>
              <a:rPr lang="en-US" sz="2800" dirty="0" smtClean="0">
                <a:latin typeface="Comic Sans MS" pitchFamily="66" charset="0"/>
              </a:rPr>
              <a:t> </a:t>
            </a:r>
            <a:r>
              <a:rPr lang="en-US" sz="2800" dirty="0" err="1" smtClean="0">
                <a:latin typeface="Comic Sans MS" pitchFamily="66" charset="0"/>
              </a:rPr>
              <a:t>pada</a:t>
            </a:r>
            <a:r>
              <a:rPr lang="en-US" sz="2800" dirty="0" smtClean="0">
                <a:latin typeface="Comic Sans MS" pitchFamily="66" charset="0"/>
              </a:rPr>
              <a:t> </a:t>
            </a:r>
            <a:r>
              <a:rPr lang="en-US" sz="2800" dirty="0" err="1" smtClean="0">
                <a:latin typeface="Comic Sans MS" pitchFamily="66" charset="0"/>
              </a:rPr>
              <a:t>siklus</a:t>
            </a:r>
            <a:r>
              <a:rPr lang="en-US" sz="2800" dirty="0" smtClean="0">
                <a:latin typeface="Comic Sans MS" pitchFamily="66" charset="0"/>
              </a:rPr>
              <a:t> </a:t>
            </a:r>
            <a:r>
              <a:rPr lang="en-US" sz="2800" dirty="0" err="1" smtClean="0">
                <a:latin typeface="Comic Sans MS" pitchFamily="66" charset="0"/>
              </a:rPr>
              <a:t>bencana</a:t>
            </a:r>
            <a:endParaRPr lang="en-US" sz="2800" dirty="0" smtClean="0">
              <a:latin typeface="Comic Sans MS" pitchFamily="66" charset="0"/>
            </a:endParaRPr>
          </a:p>
          <a:p>
            <a:pPr algn="just">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Fase</a:t>
            </a:r>
            <a:r>
              <a:rPr lang="en-US" sz="2800" dirty="0" smtClean="0">
                <a:latin typeface="Comic Sans MS" pitchFamily="66" charset="0"/>
              </a:rPr>
              <a:t> </a:t>
            </a:r>
            <a:r>
              <a:rPr lang="en-US" sz="2800" dirty="0" err="1" smtClean="0">
                <a:latin typeface="Comic Sans MS" pitchFamily="66" charset="0"/>
              </a:rPr>
              <a:t>tidak</a:t>
            </a:r>
            <a:r>
              <a:rPr lang="en-US" sz="2800" dirty="0" smtClean="0">
                <a:latin typeface="Comic Sans MS" pitchFamily="66" charset="0"/>
              </a:rPr>
              <a:t> </a:t>
            </a:r>
            <a:r>
              <a:rPr lang="en-US" sz="2800" dirty="0" err="1" smtClean="0">
                <a:latin typeface="Comic Sans MS" pitchFamily="66" charset="0"/>
              </a:rPr>
              <a:t>terjadi</a:t>
            </a:r>
            <a:r>
              <a:rPr lang="en-US" sz="2800" dirty="0" smtClean="0">
                <a:latin typeface="Comic Sans MS" pitchFamily="66" charset="0"/>
              </a:rPr>
              <a:t> </a:t>
            </a:r>
            <a:r>
              <a:rPr lang="en-US" sz="2800" dirty="0" err="1" smtClean="0">
                <a:latin typeface="Comic Sans MS" pitchFamily="66" charset="0"/>
              </a:rPr>
              <a:t>bencana</a:t>
            </a:r>
            <a:r>
              <a:rPr lang="en-US" sz="2800" dirty="0" smtClean="0">
                <a:latin typeface="Comic Sans MS" pitchFamily="66" charset="0"/>
              </a:rPr>
              <a:t>, </a:t>
            </a:r>
            <a:r>
              <a:rPr lang="en-US" sz="2800" dirty="0" err="1" smtClean="0">
                <a:latin typeface="Comic Sans MS" pitchFamily="66" charset="0"/>
              </a:rPr>
              <a:t>pada</a:t>
            </a:r>
            <a:r>
              <a:rPr lang="en-US" sz="2800" dirty="0" smtClean="0">
                <a:latin typeface="Comic Sans MS" pitchFamily="66" charset="0"/>
              </a:rPr>
              <a:t> </a:t>
            </a:r>
            <a:r>
              <a:rPr lang="en-US" sz="2800" dirty="0" err="1" smtClean="0">
                <a:latin typeface="Comic Sans MS" pitchFamily="66" charset="0"/>
              </a:rPr>
              <a:t>fase</a:t>
            </a:r>
            <a:r>
              <a:rPr lang="en-US" sz="2800" dirty="0" smtClean="0">
                <a:latin typeface="Comic Sans MS" pitchFamily="66" charset="0"/>
              </a:rPr>
              <a:t> </a:t>
            </a:r>
            <a:r>
              <a:rPr lang="en-US" sz="2800" dirty="0" err="1" smtClean="0">
                <a:latin typeface="Comic Sans MS" pitchFamily="66" charset="0"/>
              </a:rPr>
              <a:t>ini</a:t>
            </a:r>
            <a:r>
              <a:rPr lang="en-US" sz="2800" dirty="0" smtClean="0">
                <a:latin typeface="Comic Sans MS" pitchFamily="66" charset="0"/>
              </a:rPr>
              <a:t> </a:t>
            </a:r>
            <a:r>
              <a:rPr lang="en-US" sz="2800" dirty="0" err="1" smtClean="0">
                <a:latin typeface="Comic Sans MS" pitchFamily="66" charset="0"/>
              </a:rPr>
              <a:t>diperlukan</a:t>
            </a:r>
            <a:r>
              <a:rPr lang="en-US" sz="2800" dirty="0" smtClean="0">
                <a:latin typeface="Comic Sans MS" pitchFamily="66" charset="0"/>
              </a:rPr>
              <a:t> </a:t>
            </a:r>
            <a:r>
              <a:rPr lang="en-US" sz="2800" dirty="0" err="1" smtClean="0">
                <a:latin typeface="Comic Sans MS" pitchFamily="66" charset="0"/>
              </a:rPr>
              <a:t>pendidikan</a:t>
            </a:r>
            <a:r>
              <a:rPr lang="en-US" sz="2800" dirty="0" smtClean="0">
                <a:latin typeface="Comic Sans MS" pitchFamily="66" charset="0"/>
              </a:rPr>
              <a:t> </a:t>
            </a:r>
            <a:r>
              <a:rPr lang="en-US" sz="2800" dirty="0" err="1" smtClean="0">
                <a:latin typeface="Comic Sans MS" pitchFamily="66" charset="0"/>
              </a:rPr>
              <a:t>penanggulangan</a:t>
            </a:r>
            <a:r>
              <a:rPr lang="en-US" sz="2800" dirty="0" smtClean="0">
                <a:latin typeface="Comic Sans MS" pitchFamily="66" charset="0"/>
              </a:rPr>
              <a:t> </a:t>
            </a:r>
            <a:r>
              <a:rPr lang="en-US" sz="2800" dirty="0" err="1" smtClean="0">
                <a:latin typeface="Comic Sans MS" pitchFamily="66" charset="0"/>
              </a:rPr>
              <a:t>bencana</a:t>
            </a:r>
            <a:r>
              <a:rPr lang="en-US" sz="2800" dirty="0" smtClean="0">
                <a:latin typeface="Comic Sans MS" pitchFamily="66" charset="0"/>
              </a:rPr>
              <a:t> </a:t>
            </a:r>
            <a:r>
              <a:rPr lang="en-US" sz="2800" dirty="0" err="1" smtClean="0">
                <a:latin typeface="Comic Sans MS" pitchFamily="66" charset="0"/>
              </a:rPr>
              <a:t>saat</a:t>
            </a:r>
            <a:r>
              <a:rPr lang="en-US" sz="2800" dirty="0" smtClean="0">
                <a:latin typeface="Comic Sans MS" pitchFamily="66" charset="0"/>
              </a:rPr>
              <a:t> </a:t>
            </a:r>
            <a:r>
              <a:rPr lang="en-US" sz="2800" dirty="0" err="1" smtClean="0">
                <a:latin typeface="Comic Sans MS" pitchFamily="66" charset="0"/>
              </a:rPr>
              <a:t>bencana</a:t>
            </a:r>
            <a:r>
              <a:rPr lang="en-US" sz="2800" dirty="0" smtClean="0">
                <a:latin typeface="Comic Sans MS" pitchFamily="66" charset="0"/>
              </a:rPr>
              <a:t> </a:t>
            </a:r>
            <a:r>
              <a:rPr lang="en-US" sz="2800" dirty="0" err="1" smtClean="0">
                <a:latin typeface="Comic Sans MS" pitchFamily="66" charset="0"/>
              </a:rPr>
              <a:t>terjadi</a:t>
            </a:r>
            <a:r>
              <a:rPr lang="en-US" sz="2800" dirty="0" smtClean="0">
                <a:latin typeface="Comic Sans MS" pitchFamily="66" charset="0"/>
              </a:rPr>
              <a:t>, </a:t>
            </a:r>
            <a:r>
              <a:rPr lang="en-US" sz="2800" dirty="0" err="1" smtClean="0">
                <a:latin typeface="Comic Sans MS" pitchFamily="66" charset="0"/>
              </a:rPr>
              <a:t>pelatihan</a:t>
            </a:r>
            <a:r>
              <a:rPr lang="en-US" sz="2800" dirty="0" smtClean="0">
                <a:latin typeface="Comic Sans MS" pitchFamily="66" charset="0"/>
              </a:rPr>
              <a:t> </a:t>
            </a:r>
            <a:r>
              <a:rPr lang="en-US" sz="2800" dirty="0" err="1" smtClean="0">
                <a:latin typeface="Comic Sans MS" pitchFamily="66" charset="0"/>
              </a:rPr>
              <a:t>pencegahan</a:t>
            </a:r>
            <a:r>
              <a:rPr lang="en-US" sz="2800" dirty="0" smtClean="0">
                <a:latin typeface="Comic Sans MS" pitchFamily="66" charset="0"/>
              </a:rPr>
              <a:t> </a:t>
            </a:r>
            <a:r>
              <a:rPr lang="en-US" sz="2800" dirty="0" err="1" smtClean="0">
                <a:latin typeface="Comic Sans MS" pitchFamily="66" charset="0"/>
              </a:rPr>
              <a:t>bencana</a:t>
            </a:r>
            <a:r>
              <a:rPr lang="en-US" sz="2800" dirty="0" smtClean="0">
                <a:latin typeface="Comic Sans MS" pitchFamily="66" charset="0"/>
              </a:rPr>
              <a:t> </a:t>
            </a:r>
            <a:r>
              <a:rPr lang="en-US" sz="2800" dirty="0" err="1" smtClean="0">
                <a:latin typeface="Comic Sans MS" pitchFamily="66" charset="0"/>
              </a:rPr>
              <a:t>pada</a:t>
            </a:r>
            <a:r>
              <a:rPr lang="en-US" sz="2800" dirty="0" smtClean="0">
                <a:latin typeface="Comic Sans MS" pitchFamily="66" charset="0"/>
              </a:rPr>
              <a:t> </a:t>
            </a:r>
            <a:r>
              <a:rPr lang="en-US" sz="2800" dirty="0" err="1" smtClean="0">
                <a:latin typeface="Comic Sans MS" pitchFamily="66" charset="0"/>
              </a:rPr>
              <a:t>komunitas</a:t>
            </a:r>
            <a:r>
              <a:rPr lang="en-US" sz="2800" dirty="0" smtClean="0">
                <a:latin typeface="Comic Sans MS" pitchFamily="66" charset="0"/>
              </a:rPr>
              <a:t> </a:t>
            </a:r>
            <a:r>
              <a:rPr lang="en-US" sz="2800" dirty="0" err="1" smtClean="0">
                <a:latin typeface="Comic Sans MS" pitchFamily="66" charset="0"/>
              </a:rPr>
              <a:t>dengan</a:t>
            </a:r>
            <a:r>
              <a:rPr lang="en-US" sz="2800" dirty="0" smtClean="0">
                <a:latin typeface="Comic Sans MS" pitchFamily="66" charset="0"/>
              </a:rPr>
              <a:t> </a:t>
            </a:r>
            <a:r>
              <a:rPr lang="en-US" sz="2800" dirty="0" err="1" smtClean="0">
                <a:latin typeface="Comic Sans MS" pitchFamily="66" charset="0"/>
              </a:rPr>
              <a:t>melibatkan</a:t>
            </a:r>
            <a:r>
              <a:rPr lang="en-US" sz="2800" dirty="0" smtClean="0">
                <a:latin typeface="Comic Sans MS" pitchFamily="66" charset="0"/>
              </a:rPr>
              <a:t> </a:t>
            </a:r>
            <a:r>
              <a:rPr lang="en-US" sz="2800" dirty="0" err="1" smtClean="0">
                <a:latin typeface="Comic Sans MS" pitchFamily="66" charset="0"/>
              </a:rPr>
              <a:t>penduduk</a:t>
            </a:r>
            <a:r>
              <a:rPr lang="en-US" sz="2800" dirty="0" smtClean="0">
                <a:latin typeface="Comic Sans MS" pitchFamily="66" charset="0"/>
              </a:rPr>
              <a:t> </a:t>
            </a:r>
            <a:r>
              <a:rPr lang="en-US" sz="2800" dirty="0" err="1" smtClean="0">
                <a:latin typeface="Comic Sans MS" pitchFamily="66" charset="0"/>
              </a:rPr>
              <a:t>setempat</a:t>
            </a:r>
            <a:r>
              <a:rPr lang="en-US" sz="2800" dirty="0" smtClean="0">
                <a:latin typeface="Comic Sans MS" pitchFamily="66" charset="0"/>
              </a:rPr>
              <a:t>, </a:t>
            </a:r>
            <a:r>
              <a:rPr lang="en-US" sz="2800" dirty="0" err="1" smtClean="0">
                <a:latin typeface="Comic Sans MS" pitchFamily="66" charset="0"/>
              </a:rPr>
              <a:t>pengecekan</a:t>
            </a:r>
            <a:r>
              <a:rPr lang="en-US" sz="2800" dirty="0" smtClean="0">
                <a:latin typeface="Comic Sans MS" pitchFamily="66" charset="0"/>
              </a:rPr>
              <a:t> </a:t>
            </a:r>
            <a:r>
              <a:rPr lang="en-US" sz="2800" dirty="0" err="1" smtClean="0">
                <a:latin typeface="Comic Sans MS" pitchFamily="66" charset="0"/>
              </a:rPr>
              <a:t>dan</a:t>
            </a:r>
            <a:r>
              <a:rPr lang="en-US" sz="2800" dirty="0" smtClean="0">
                <a:latin typeface="Comic Sans MS" pitchFamily="66" charset="0"/>
              </a:rPr>
              <a:t> </a:t>
            </a:r>
            <a:r>
              <a:rPr lang="en-US" sz="2800" dirty="0" err="1" smtClean="0">
                <a:latin typeface="Comic Sans MS" pitchFamily="66" charset="0"/>
              </a:rPr>
              <a:t>pemeliharaan</a:t>
            </a:r>
            <a:r>
              <a:rPr lang="en-US" sz="2800" dirty="0" smtClean="0">
                <a:latin typeface="Comic Sans MS" pitchFamily="66" charset="0"/>
              </a:rPr>
              <a:t> </a:t>
            </a:r>
            <a:r>
              <a:rPr lang="en-US" sz="2800" dirty="0" err="1" smtClean="0">
                <a:latin typeface="Comic Sans MS" pitchFamily="66" charset="0"/>
              </a:rPr>
              <a:t>fasilitas</a:t>
            </a:r>
            <a:r>
              <a:rPr lang="en-US" sz="2800" dirty="0" smtClean="0">
                <a:latin typeface="Comic Sans MS" pitchFamily="66" charset="0"/>
              </a:rPr>
              <a:t> </a:t>
            </a:r>
            <a:r>
              <a:rPr lang="en-US" sz="2800" dirty="0" err="1" smtClean="0">
                <a:latin typeface="Comic Sans MS" pitchFamily="66" charset="0"/>
              </a:rPr>
              <a:t>peralatan</a:t>
            </a:r>
            <a:r>
              <a:rPr lang="en-US" sz="2800" dirty="0" smtClean="0">
                <a:latin typeface="Comic Sans MS" pitchFamily="66" charset="0"/>
              </a:rPr>
              <a:t> </a:t>
            </a:r>
            <a:r>
              <a:rPr lang="en-US" sz="2800" dirty="0" err="1" smtClean="0">
                <a:latin typeface="Comic Sans MS" pitchFamily="66" charset="0"/>
              </a:rPr>
              <a:t>pencegahan</a:t>
            </a:r>
            <a:r>
              <a:rPr lang="en-US" sz="2800" dirty="0" smtClean="0">
                <a:latin typeface="Comic Sans MS" pitchFamily="66" charset="0"/>
              </a:rPr>
              <a:t> </a:t>
            </a:r>
            <a:r>
              <a:rPr lang="en-US" sz="2800" dirty="0" err="1" smtClean="0">
                <a:latin typeface="Comic Sans MS" pitchFamily="66" charset="0"/>
              </a:rPr>
              <a:t>bencana</a:t>
            </a:r>
            <a:r>
              <a:rPr lang="en-US" sz="2800" dirty="0" smtClean="0">
                <a:latin typeface="Comic Sans MS" pitchFamily="66" charset="0"/>
              </a:rPr>
              <a:t> </a:t>
            </a:r>
            <a:r>
              <a:rPr lang="en-US" sz="2800" dirty="0" err="1" smtClean="0">
                <a:latin typeface="Comic Sans MS" pitchFamily="66" charset="0"/>
              </a:rPr>
              <a:t>baik</a:t>
            </a:r>
            <a:r>
              <a:rPr lang="en-US" sz="2800" dirty="0" smtClean="0">
                <a:latin typeface="Comic Sans MS" pitchFamily="66" charset="0"/>
              </a:rPr>
              <a:t> </a:t>
            </a:r>
            <a:r>
              <a:rPr lang="en-US" sz="2800" dirty="0" err="1" smtClean="0">
                <a:latin typeface="Comic Sans MS" pitchFamily="66" charset="0"/>
              </a:rPr>
              <a:t>di</a:t>
            </a:r>
            <a:r>
              <a:rPr lang="en-US" sz="2800" dirty="0" smtClean="0">
                <a:latin typeface="Comic Sans MS" pitchFamily="66" charset="0"/>
              </a:rPr>
              <a:t> </a:t>
            </a:r>
            <a:r>
              <a:rPr lang="en-US" sz="2800" dirty="0" err="1" smtClean="0">
                <a:latin typeface="Comic Sans MS" pitchFamily="66" charset="0"/>
              </a:rPr>
              <a:t>daerah</a:t>
            </a:r>
            <a:r>
              <a:rPr lang="en-US" sz="2800" dirty="0" smtClean="0">
                <a:latin typeface="Comic Sans MS" pitchFamily="66" charset="0"/>
              </a:rPr>
              <a:t> </a:t>
            </a:r>
            <a:r>
              <a:rPr lang="en-US" sz="2800" dirty="0" err="1" smtClean="0">
                <a:latin typeface="Comic Sans MS" pitchFamily="66" charset="0"/>
              </a:rPr>
              <a:t>maupun</a:t>
            </a:r>
            <a:r>
              <a:rPr lang="en-US" sz="2800" dirty="0" smtClean="0">
                <a:latin typeface="Comic Sans MS" pitchFamily="66" charset="0"/>
              </a:rPr>
              <a:t> </a:t>
            </a:r>
            <a:r>
              <a:rPr lang="en-US" sz="2800" dirty="0" err="1" smtClean="0">
                <a:latin typeface="Comic Sans MS" pitchFamily="66" charset="0"/>
              </a:rPr>
              <a:t>fasilitas</a:t>
            </a:r>
            <a:r>
              <a:rPr lang="en-US" sz="2800" dirty="0" smtClean="0">
                <a:latin typeface="Comic Sans MS" pitchFamily="66" charset="0"/>
              </a:rPr>
              <a:t> </a:t>
            </a:r>
            <a:r>
              <a:rPr lang="en-US" sz="2800" dirty="0" err="1" smtClean="0">
                <a:latin typeface="Comic Sans MS" pitchFamily="66" charset="0"/>
              </a:rPr>
              <a:t>medis,serta</a:t>
            </a:r>
            <a:r>
              <a:rPr lang="en-US" sz="2800" dirty="0" smtClean="0">
                <a:latin typeface="Comic Sans MS" pitchFamily="66" charset="0"/>
              </a:rPr>
              <a:t> </a:t>
            </a:r>
            <a:r>
              <a:rPr lang="en-US" sz="2800" dirty="0" err="1" smtClean="0">
                <a:latin typeface="Comic Sans MS" pitchFamily="66" charset="0"/>
              </a:rPr>
              <a:t>membangun</a:t>
            </a:r>
            <a:r>
              <a:rPr lang="en-US" sz="2800" dirty="0" smtClean="0">
                <a:latin typeface="Comic Sans MS" pitchFamily="66" charset="0"/>
              </a:rPr>
              <a:t> </a:t>
            </a:r>
            <a:r>
              <a:rPr lang="en-US" sz="2800" dirty="0" err="1" smtClean="0">
                <a:latin typeface="Comic Sans MS" pitchFamily="66" charset="0"/>
              </a:rPr>
              <a:t>sistem</a:t>
            </a:r>
            <a:r>
              <a:rPr lang="en-US" sz="2800" dirty="0" smtClean="0">
                <a:latin typeface="Comic Sans MS" pitchFamily="66" charset="0"/>
              </a:rPr>
              <a:t> </a:t>
            </a:r>
            <a:r>
              <a:rPr lang="en-US" sz="2800" dirty="0" err="1" smtClean="0">
                <a:latin typeface="Comic Sans MS" pitchFamily="66" charset="0"/>
              </a:rPr>
              <a:t>jaringan</a:t>
            </a:r>
            <a:r>
              <a:rPr lang="en-US" sz="2800" dirty="0" smtClean="0">
                <a:latin typeface="Comic Sans MS" pitchFamily="66" charset="0"/>
              </a:rPr>
              <a:t> </a:t>
            </a:r>
            <a:r>
              <a:rPr lang="en-US" sz="2800" dirty="0" err="1" smtClean="0">
                <a:latin typeface="Comic Sans MS" pitchFamily="66" charset="0"/>
              </a:rPr>
              <a:t>bantuan</a:t>
            </a:r>
            <a:r>
              <a:rPr lang="en-US" dirty="0" smtClean="0"/>
              <a:t> </a:t>
            </a:r>
          </a:p>
          <a:p>
            <a:pPr>
              <a:defRPr/>
            </a:pPr>
            <a:endParaRPr lang="en-US" dirty="0"/>
          </a:p>
        </p:txBody>
      </p:sp>
      <p:sp>
        <p:nvSpPr>
          <p:cNvPr id="4" name="Slide Number Placeholder 3"/>
          <p:cNvSpPr>
            <a:spLocks noGrp="1"/>
          </p:cNvSpPr>
          <p:nvPr>
            <p:ph type="sldNum" sz="quarter" idx="15"/>
          </p:nvPr>
        </p:nvSpPr>
        <p:spPr/>
        <p:txBody>
          <a:bodyPr/>
          <a:lstStyle/>
          <a:p>
            <a:pPr>
              <a:defRPr/>
            </a:pPr>
            <a:fld id="{435A54E5-69A8-424F-8BE3-34A14B5A4452}" type="slidenum">
              <a:rPr lang="en-US" smtClean="0"/>
              <a:pPr>
                <a:defRPr/>
              </a:pPr>
              <a:t>7</a:t>
            </a:fld>
            <a:endParaRPr lang="en-US" dirty="0"/>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lstStyle/>
          <a:p>
            <a:pPr>
              <a:defRPr/>
            </a:pPr>
            <a:r>
              <a:rPr lang="en-US" sz="2800" dirty="0" err="1" smtClean="0">
                <a:latin typeface="Comic Sans MS" pitchFamily="66" charset="0"/>
              </a:rPr>
              <a:t>Peran</a:t>
            </a:r>
            <a:r>
              <a:rPr lang="en-US" sz="2800" dirty="0" smtClean="0">
                <a:latin typeface="Comic Sans MS" pitchFamily="66" charset="0"/>
              </a:rPr>
              <a:t> </a:t>
            </a:r>
            <a:r>
              <a:rPr lang="en-US" sz="2800" dirty="0" err="1" smtClean="0">
                <a:latin typeface="Comic Sans MS" pitchFamily="66" charset="0"/>
              </a:rPr>
              <a:t>Perawat</a:t>
            </a:r>
            <a:r>
              <a:rPr lang="en-US" sz="2800" dirty="0" smtClean="0">
                <a:latin typeface="Comic Sans MS" pitchFamily="66" charset="0"/>
              </a:rPr>
              <a:t> </a:t>
            </a:r>
            <a:r>
              <a:rPr lang="en-US" sz="2800" dirty="0" err="1" smtClean="0">
                <a:latin typeface="Comic Sans MS" pitchFamily="66" charset="0"/>
              </a:rPr>
              <a:t>Dalam</a:t>
            </a:r>
            <a:r>
              <a:rPr lang="en-US" sz="2800" dirty="0" smtClean="0">
                <a:latin typeface="Comic Sans MS" pitchFamily="66" charset="0"/>
              </a:rPr>
              <a:t> </a:t>
            </a:r>
            <a:r>
              <a:rPr lang="en-US" sz="2800" dirty="0" err="1" smtClean="0">
                <a:latin typeface="Comic Sans MS" pitchFamily="66" charset="0"/>
              </a:rPr>
              <a:t>Manajemen</a:t>
            </a:r>
            <a:r>
              <a:rPr lang="en-US" sz="2800" dirty="0" smtClean="0">
                <a:latin typeface="Comic Sans MS" pitchFamily="66" charset="0"/>
              </a:rPr>
              <a:t> </a:t>
            </a:r>
            <a:r>
              <a:rPr lang="en-US" sz="2800" dirty="0" err="1" smtClean="0">
                <a:latin typeface="Comic Sans MS" pitchFamily="66" charset="0"/>
              </a:rPr>
              <a:t>Kejadian</a:t>
            </a:r>
            <a:r>
              <a:rPr lang="en-US" sz="2800" dirty="0" smtClean="0">
                <a:latin typeface="Comic Sans MS" pitchFamily="66" charset="0"/>
              </a:rPr>
              <a:t> </a:t>
            </a:r>
            <a:r>
              <a:rPr lang="en-US" sz="2800" dirty="0" err="1" smtClean="0">
                <a:latin typeface="Comic Sans MS" pitchFamily="66" charset="0"/>
              </a:rPr>
              <a:t>Bencana</a:t>
            </a:r>
            <a:endParaRPr lang="en-US" sz="2800" dirty="0" smtClean="0">
              <a:latin typeface="Comic Sans MS" pitchFamily="66" charset="0"/>
            </a:endParaRPr>
          </a:p>
          <a:p>
            <a:pPr>
              <a:buFont typeface="Wingdings" pitchFamily="2" charset="2"/>
              <a:buNone/>
              <a:defRPr/>
            </a:pPr>
            <a:endParaRPr lang="en-US" sz="2800" dirty="0" smtClean="0"/>
          </a:p>
          <a:p>
            <a:pPr>
              <a:buFont typeface="Wingdings" pitchFamily="2" charset="2"/>
              <a:buNone/>
              <a:defRPr/>
            </a:pPr>
            <a:r>
              <a:rPr lang="en-US" sz="2800" dirty="0" smtClean="0"/>
              <a:t>	</a:t>
            </a:r>
            <a:r>
              <a:rPr lang="en-US" sz="2800" dirty="0" err="1" smtClean="0"/>
              <a:t>Peran</a:t>
            </a:r>
            <a:r>
              <a:rPr lang="en-US" sz="2800" dirty="0" smtClean="0"/>
              <a:t> </a:t>
            </a:r>
            <a:r>
              <a:rPr lang="en-US" sz="2800" dirty="0" err="1" smtClean="0"/>
              <a:t>perawat</a:t>
            </a:r>
            <a:r>
              <a:rPr lang="en-US" sz="2800" dirty="0" smtClean="0"/>
              <a:t> </a:t>
            </a:r>
            <a:r>
              <a:rPr lang="en-US" sz="2800" dirty="0" err="1" smtClean="0"/>
              <a:t>disini</a:t>
            </a:r>
            <a:r>
              <a:rPr lang="en-US" sz="2800" dirty="0" smtClean="0"/>
              <a:t> </a:t>
            </a:r>
            <a:r>
              <a:rPr lang="en-US" sz="2800" dirty="0" err="1" smtClean="0"/>
              <a:t>bisa</a:t>
            </a:r>
            <a:r>
              <a:rPr lang="en-US" sz="2800" dirty="0" smtClean="0"/>
              <a:t> </a:t>
            </a:r>
            <a:r>
              <a:rPr lang="en-US" sz="2800" dirty="0" err="1" smtClean="0"/>
              <a:t>dikatakan</a:t>
            </a:r>
            <a:r>
              <a:rPr lang="en-US" sz="2800" dirty="0" smtClean="0"/>
              <a:t> multiple (</a:t>
            </a:r>
            <a:r>
              <a:rPr lang="en-US" sz="2000" dirty="0" err="1" smtClean="0">
                <a:latin typeface="Comic Sans MS" pitchFamily="66" charset="0"/>
              </a:rPr>
              <a:t>preimpact</a:t>
            </a:r>
            <a:r>
              <a:rPr lang="en-US" sz="2000" dirty="0" smtClean="0">
                <a:latin typeface="Comic Sans MS" pitchFamily="66" charset="0"/>
              </a:rPr>
              <a:t>, impact/emergency,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postimpact</a:t>
            </a:r>
            <a:r>
              <a:rPr lang="en-US" sz="2000" dirty="0" smtClean="0">
                <a:latin typeface="Comic Sans MS" pitchFamily="66" charset="0"/>
              </a:rPr>
              <a:t>) :</a:t>
            </a:r>
          </a:p>
          <a:p>
            <a:pPr>
              <a:buFont typeface="Wingdings" pitchFamily="2" charset="2"/>
              <a:buNone/>
              <a:defRPr/>
            </a:pPr>
            <a:endParaRPr lang="en-US" sz="2000" dirty="0" smtClean="0">
              <a:latin typeface="Comic Sans MS" pitchFamily="66" charset="0"/>
            </a:endParaRPr>
          </a:p>
          <a:p>
            <a:pPr marL="398463" indent="0">
              <a:buFont typeface="Wingdings" pitchFamily="2" charset="2"/>
              <a:buChar char="v"/>
              <a:defRPr/>
            </a:pPr>
            <a:r>
              <a:rPr lang="en-US" sz="2800" dirty="0" err="1" smtClean="0">
                <a:latin typeface="Comic Sans MS" pitchFamily="66" charset="0"/>
              </a:rPr>
              <a:t>Sebagai</a:t>
            </a:r>
            <a:r>
              <a:rPr lang="en-US" sz="2800" dirty="0" smtClean="0">
                <a:latin typeface="Comic Sans MS" pitchFamily="66" charset="0"/>
              </a:rPr>
              <a:t> </a:t>
            </a:r>
            <a:r>
              <a:rPr lang="en-US" sz="2800" dirty="0" err="1" smtClean="0">
                <a:latin typeface="Comic Sans MS" pitchFamily="66" charset="0"/>
              </a:rPr>
              <a:t>bagian</a:t>
            </a:r>
            <a:r>
              <a:rPr lang="en-US" sz="2800" dirty="0" smtClean="0">
                <a:latin typeface="Comic Sans MS" pitchFamily="66" charset="0"/>
              </a:rPr>
              <a:t> </a:t>
            </a:r>
            <a:r>
              <a:rPr lang="en-US" sz="2800" dirty="0" err="1" smtClean="0">
                <a:latin typeface="Comic Sans MS" pitchFamily="66" charset="0"/>
              </a:rPr>
              <a:t>dari</a:t>
            </a:r>
            <a:r>
              <a:rPr lang="en-US" sz="2800" dirty="0" smtClean="0">
                <a:latin typeface="Comic Sans MS" pitchFamily="66" charset="0"/>
              </a:rPr>
              <a:t> </a:t>
            </a:r>
            <a:r>
              <a:rPr lang="en-US" sz="2800" dirty="0" err="1" smtClean="0">
                <a:latin typeface="Comic Sans MS" pitchFamily="66" charset="0"/>
              </a:rPr>
              <a:t>penyusun</a:t>
            </a:r>
            <a:r>
              <a:rPr lang="en-US" sz="2800" dirty="0" smtClean="0">
                <a:latin typeface="Comic Sans MS" pitchFamily="66" charset="0"/>
              </a:rPr>
              <a:t> </a:t>
            </a:r>
            <a:r>
              <a:rPr lang="en-US" sz="2800" dirty="0" err="1" smtClean="0">
                <a:latin typeface="Comic Sans MS" pitchFamily="66" charset="0"/>
              </a:rPr>
              <a:t>rencana</a:t>
            </a:r>
            <a:r>
              <a:rPr lang="en-US" sz="2800" dirty="0" smtClean="0">
                <a:latin typeface="Comic Sans MS" pitchFamily="66" charset="0"/>
              </a:rPr>
              <a:t>,</a:t>
            </a:r>
          </a:p>
          <a:p>
            <a:pPr marL="398463" indent="0">
              <a:buFont typeface="Wingdings" pitchFamily="2" charset="2"/>
              <a:buChar char="v"/>
              <a:defRPr/>
            </a:pPr>
            <a:r>
              <a:rPr lang="en-US" sz="2800" dirty="0" err="1" smtClean="0">
                <a:latin typeface="Comic Sans MS" pitchFamily="66" charset="0"/>
              </a:rPr>
              <a:t>Pendidik</a:t>
            </a:r>
            <a:r>
              <a:rPr lang="en-US" sz="2800" dirty="0" smtClean="0">
                <a:latin typeface="Comic Sans MS" pitchFamily="66" charset="0"/>
              </a:rPr>
              <a:t>,</a:t>
            </a:r>
          </a:p>
          <a:p>
            <a:pPr marL="569913" indent="-171450">
              <a:buFont typeface="Wingdings" pitchFamily="2" charset="2"/>
              <a:buChar char="v"/>
              <a:defRPr/>
            </a:pPr>
            <a:r>
              <a:rPr lang="en-US" sz="2800" dirty="0" err="1" smtClean="0">
                <a:latin typeface="Comic Sans MS" pitchFamily="66" charset="0"/>
              </a:rPr>
              <a:t>Pemberi</a:t>
            </a:r>
            <a:r>
              <a:rPr lang="en-US" sz="2800" dirty="0" smtClean="0">
                <a:latin typeface="Comic Sans MS" pitchFamily="66" charset="0"/>
              </a:rPr>
              <a:t> </a:t>
            </a:r>
            <a:r>
              <a:rPr lang="en-US" sz="2800" dirty="0" err="1" smtClean="0">
                <a:latin typeface="Comic Sans MS" pitchFamily="66" charset="0"/>
              </a:rPr>
              <a:t>asuhan</a:t>
            </a:r>
            <a:r>
              <a:rPr lang="en-US" sz="2800" dirty="0" smtClean="0">
                <a:latin typeface="Comic Sans MS" pitchFamily="66" charset="0"/>
              </a:rPr>
              <a:t> </a:t>
            </a:r>
            <a:r>
              <a:rPr lang="en-US" sz="2800" dirty="0" err="1" smtClean="0">
                <a:latin typeface="Comic Sans MS" pitchFamily="66" charset="0"/>
              </a:rPr>
              <a:t>keperawatanBagian</a:t>
            </a:r>
            <a:r>
              <a:rPr lang="en-US" sz="2800" dirty="0" smtClean="0">
                <a:latin typeface="Comic Sans MS" pitchFamily="66" charset="0"/>
              </a:rPr>
              <a:t> </a:t>
            </a:r>
            <a:r>
              <a:rPr lang="en-US" sz="2800" dirty="0" err="1" smtClean="0">
                <a:latin typeface="Comic Sans MS" pitchFamily="66" charset="0"/>
              </a:rPr>
              <a:t>dari</a:t>
            </a:r>
            <a:r>
              <a:rPr lang="en-US" sz="2800" dirty="0" smtClean="0">
                <a:latin typeface="Comic Sans MS" pitchFamily="66" charset="0"/>
              </a:rPr>
              <a:t> </a:t>
            </a:r>
            <a:r>
              <a:rPr lang="en-US" sz="2800" dirty="0" err="1" smtClean="0">
                <a:latin typeface="Comic Sans MS" pitchFamily="66" charset="0"/>
              </a:rPr>
              <a:t>tim</a:t>
            </a:r>
            <a:r>
              <a:rPr lang="en-US" sz="2800" dirty="0" smtClean="0">
                <a:latin typeface="Comic Sans MS" pitchFamily="66" charset="0"/>
              </a:rPr>
              <a:t> </a:t>
            </a:r>
            <a:r>
              <a:rPr lang="en-US" sz="2800" dirty="0" err="1" smtClean="0">
                <a:latin typeface="Comic Sans MS" pitchFamily="66" charset="0"/>
              </a:rPr>
              <a:t>pengkajian</a:t>
            </a:r>
            <a:r>
              <a:rPr lang="en-US" sz="2800" dirty="0" smtClean="0">
                <a:latin typeface="Comic Sans MS" pitchFamily="66" charset="0"/>
              </a:rPr>
              <a:t> </a:t>
            </a:r>
            <a:r>
              <a:rPr lang="en-US" sz="2800" dirty="0" err="1" smtClean="0">
                <a:latin typeface="Comic Sans MS" pitchFamily="66" charset="0"/>
              </a:rPr>
              <a:t>kejadian</a:t>
            </a:r>
            <a:r>
              <a:rPr lang="en-US" sz="2800" dirty="0" smtClean="0">
                <a:latin typeface="Comic Sans MS" pitchFamily="66" charset="0"/>
              </a:rPr>
              <a:t> </a:t>
            </a:r>
            <a:r>
              <a:rPr lang="en-US" sz="2800" dirty="0" err="1" smtClean="0">
                <a:latin typeface="Comic Sans MS" pitchFamily="66" charset="0"/>
              </a:rPr>
              <a:t>bencana</a:t>
            </a:r>
            <a:endParaRPr lang="en-US" sz="2800" dirty="0" smtClean="0">
              <a:latin typeface="Comic Sans MS" pitchFamily="66" charset="0"/>
            </a:endParaRPr>
          </a:p>
          <a:p>
            <a:pPr>
              <a:buFont typeface="Wingdings" pitchFamily="2" charset="2"/>
              <a:buNone/>
              <a:defRPr/>
            </a:pPr>
            <a:r>
              <a:rPr lang="en-US" sz="2800" dirty="0" smtClean="0">
                <a:latin typeface="Comic Sans MS" pitchFamily="66" charset="0"/>
              </a:rPr>
              <a:t> </a:t>
            </a:r>
            <a:endParaRPr lang="en-US" sz="2800" dirty="0">
              <a:latin typeface="Comic Sans MS" pitchFamily="66" charset="0"/>
            </a:endParaRPr>
          </a:p>
        </p:txBody>
      </p:sp>
      <p:sp>
        <p:nvSpPr>
          <p:cNvPr id="4" name="Slide Number Placeholder 3"/>
          <p:cNvSpPr>
            <a:spLocks noGrp="1"/>
          </p:cNvSpPr>
          <p:nvPr>
            <p:ph type="sldNum" sz="quarter" idx="15"/>
          </p:nvPr>
        </p:nvSpPr>
        <p:spPr/>
        <p:txBody>
          <a:bodyPr/>
          <a:lstStyle/>
          <a:p>
            <a:pPr>
              <a:defRPr/>
            </a:pPr>
            <a:fld id="{C61FD8DC-D1A9-487A-B99D-2F0FF5CA88D1}" type="slidenum">
              <a:rPr lang="en-US" smtClean="0"/>
              <a:pPr>
                <a:defRPr/>
              </a:pPr>
              <a:t>8</a:t>
            </a:fld>
            <a:endParaRPr lang="en-US"/>
          </a:p>
        </p:txBody>
      </p:sp>
    </p:spTree>
  </p:cSld>
  <p:clrMapOvr>
    <a:masterClrMapping/>
  </p:clrMapOvr>
  <p:transition spd="med">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50"/>
            <a:ext cx="8229600" cy="628650"/>
          </a:xfrm>
        </p:spPr>
        <p:txBody>
          <a:bodyPr>
            <a:normAutofit fontScale="90000"/>
          </a:bodyPr>
          <a:lstStyle/>
          <a:p>
            <a:pPr>
              <a:defRPr/>
            </a:pPr>
            <a:r>
              <a:rPr lang="en-US" sz="3200" dirty="0" err="1" smtClean="0">
                <a:latin typeface="Comic Sans MS" pitchFamily="66" charset="0"/>
              </a:rPr>
              <a:t>Peran</a:t>
            </a:r>
            <a:r>
              <a:rPr lang="en-US" sz="3200" dirty="0" smtClean="0">
                <a:latin typeface="Comic Sans MS" pitchFamily="66" charset="0"/>
              </a:rPr>
              <a:t> </a:t>
            </a:r>
            <a:r>
              <a:rPr lang="en-US" sz="3200" dirty="0" err="1" smtClean="0">
                <a:latin typeface="Comic Sans MS" pitchFamily="66" charset="0"/>
              </a:rPr>
              <a:t>dalam</a:t>
            </a:r>
            <a:r>
              <a:rPr lang="en-US" sz="3200" dirty="0" smtClean="0">
                <a:latin typeface="Comic Sans MS" pitchFamily="66" charset="0"/>
              </a:rPr>
              <a:t> </a:t>
            </a:r>
            <a:r>
              <a:rPr lang="en-US" sz="3200" dirty="0" err="1" smtClean="0">
                <a:latin typeface="Comic Sans MS" pitchFamily="66" charset="0"/>
              </a:rPr>
              <a:t>Pencegahan</a:t>
            </a:r>
            <a:r>
              <a:rPr lang="en-US" sz="3200" dirty="0" smtClean="0">
                <a:latin typeface="Comic Sans MS" pitchFamily="66" charset="0"/>
              </a:rPr>
              <a:t> Primer</a:t>
            </a:r>
            <a:r>
              <a:rPr lang="en-US" dirty="0" smtClean="0"/>
              <a:t/>
            </a:r>
            <a:br>
              <a:rPr lang="en-US" dirty="0" smtClean="0"/>
            </a:br>
            <a:endParaRPr lang="en-US" dirty="0"/>
          </a:p>
        </p:txBody>
      </p:sp>
      <p:sp>
        <p:nvSpPr>
          <p:cNvPr id="3" name="Content Placeholder 2"/>
          <p:cNvSpPr>
            <a:spLocks noGrp="1"/>
          </p:cNvSpPr>
          <p:nvPr>
            <p:ph sz="quarter" idx="1"/>
          </p:nvPr>
        </p:nvSpPr>
        <p:spPr>
          <a:xfrm>
            <a:off x="457200" y="1249363"/>
            <a:ext cx="8229600" cy="5410200"/>
          </a:xfrm>
        </p:spPr>
        <p:txBody>
          <a:bodyPr/>
          <a:lstStyle/>
          <a:p>
            <a:pPr>
              <a:defRPr/>
            </a:pPr>
            <a:r>
              <a:rPr lang="en-US" sz="2000" dirty="0" err="1" smtClean="0">
                <a:latin typeface="Comic Sans MS" pitchFamily="66" charset="0"/>
              </a:rPr>
              <a:t>Mengenali</a:t>
            </a:r>
            <a:r>
              <a:rPr lang="en-US" sz="2000" dirty="0" smtClean="0">
                <a:latin typeface="Comic Sans MS" pitchFamily="66" charset="0"/>
              </a:rPr>
              <a:t> </a:t>
            </a:r>
            <a:r>
              <a:rPr lang="en-US" sz="2000" dirty="0" err="1" smtClean="0">
                <a:latin typeface="Comic Sans MS" pitchFamily="66" charset="0"/>
              </a:rPr>
              <a:t>instruksi</a:t>
            </a:r>
            <a:r>
              <a:rPr lang="en-US" sz="2000" dirty="0" smtClean="0">
                <a:latin typeface="Comic Sans MS" pitchFamily="66" charset="0"/>
              </a:rPr>
              <a:t> </a:t>
            </a:r>
            <a:r>
              <a:rPr lang="en-US" sz="2000" dirty="0" err="1" smtClean="0">
                <a:latin typeface="Comic Sans MS" pitchFamily="66" charset="0"/>
              </a:rPr>
              <a:t>ancaman</a:t>
            </a:r>
            <a:r>
              <a:rPr lang="en-US" sz="2000" dirty="0" smtClean="0">
                <a:latin typeface="Comic Sans MS" pitchFamily="66" charset="0"/>
              </a:rPr>
              <a:t> </a:t>
            </a:r>
            <a:r>
              <a:rPr lang="en-US" sz="2000" dirty="0" err="1" smtClean="0">
                <a:latin typeface="Comic Sans MS" pitchFamily="66" charset="0"/>
              </a:rPr>
              <a:t>bahaya</a:t>
            </a:r>
            <a:r>
              <a:rPr lang="en-US" sz="2000" dirty="0" smtClean="0">
                <a:latin typeface="Comic Sans MS" pitchFamily="66" charset="0"/>
              </a:rPr>
              <a:t>;</a:t>
            </a:r>
          </a:p>
          <a:p>
            <a:pPr>
              <a:defRPr/>
            </a:pPr>
            <a:r>
              <a:rPr lang="en-US" sz="2000" dirty="0" err="1" smtClean="0">
                <a:latin typeface="Comic Sans MS" pitchFamily="66" charset="0"/>
              </a:rPr>
              <a:t>Mengidentifikasi</a:t>
            </a:r>
            <a:r>
              <a:rPr lang="en-US" sz="2000" dirty="0" smtClean="0">
                <a:latin typeface="Comic Sans MS" pitchFamily="66" charset="0"/>
              </a:rPr>
              <a:t> </a:t>
            </a:r>
            <a:r>
              <a:rPr lang="en-US" sz="2000" dirty="0" err="1" smtClean="0">
                <a:latin typeface="Comic Sans MS" pitchFamily="66" charset="0"/>
              </a:rPr>
              <a:t>kebutuhan-kebutuhan</a:t>
            </a:r>
            <a:r>
              <a:rPr lang="en-US" sz="2000" dirty="0" smtClean="0">
                <a:latin typeface="Comic Sans MS" pitchFamily="66" charset="0"/>
              </a:rPr>
              <a:t> </a:t>
            </a:r>
            <a:r>
              <a:rPr lang="en-US" sz="2000" dirty="0" err="1" smtClean="0">
                <a:latin typeface="Comic Sans MS" pitchFamily="66" charset="0"/>
              </a:rPr>
              <a:t>saat</a:t>
            </a:r>
            <a:r>
              <a:rPr lang="en-US" sz="2000" dirty="0" smtClean="0">
                <a:latin typeface="Comic Sans MS" pitchFamily="66" charset="0"/>
              </a:rPr>
              <a:t> </a:t>
            </a:r>
            <a:r>
              <a:rPr lang="en-US" sz="2000" dirty="0" err="1" smtClean="0">
                <a:latin typeface="Comic Sans MS" pitchFamily="66" charset="0"/>
              </a:rPr>
              <a:t>fase</a:t>
            </a:r>
            <a:r>
              <a:rPr lang="en-US" sz="2000" dirty="0" smtClean="0">
                <a:latin typeface="Comic Sans MS" pitchFamily="66" charset="0"/>
              </a:rPr>
              <a:t> emergency</a:t>
            </a:r>
          </a:p>
          <a:p>
            <a:pPr>
              <a:defRPr/>
            </a:pPr>
            <a:r>
              <a:rPr lang="en-US" sz="2000" dirty="0" err="1" smtClean="0">
                <a:latin typeface="Comic Sans MS" pitchFamily="66" charset="0"/>
              </a:rPr>
              <a:t>Melatih</a:t>
            </a:r>
            <a:r>
              <a:rPr lang="en-US" sz="2000" dirty="0" smtClean="0">
                <a:latin typeface="Comic Sans MS" pitchFamily="66" charset="0"/>
              </a:rPr>
              <a:t> </a:t>
            </a:r>
            <a:r>
              <a:rPr lang="en-US" sz="2000" dirty="0" err="1" smtClean="0">
                <a:latin typeface="Comic Sans MS" pitchFamily="66" charset="0"/>
              </a:rPr>
              <a:t>penanganan</a:t>
            </a:r>
            <a:r>
              <a:rPr lang="en-US" sz="2000" dirty="0" smtClean="0">
                <a:latin typeface="Comic Sans MS" pitchFamily="66" charset="0"/>
              </a:rPr>
              <a:t> </a:t>
            </a:r>
            <a:r>
              <a:rPr lang="en-US" sz="2000" dirty="0" err="1" smtClean="0">
                <a:latin typeface="Comic Sans MS" pitchFamily="66" charset="0"/>
              </a:rPr>
              <a:t>pertama</a:t>
            </a:r>
            <a:r>
              <a:rPr lang="en-US" sz="2000" dirty="0" smtClean="0">
                <a:latin typeface="Comic Sans MS" pitchFamily="66" charset="0"/>
              </a:rPr>
              <a:t> </a:t>
            </a:r>
            <a:r>
              <a:rPr lang="en-US" sz="2000" dirty="0" err="1" smtClean="0">
                <a:latin typeface="Comic Sans MS" pitchFamily="66" charset="0"/>
              </a:rPr>
              <a:t>korban</a:t>
            </a:r>
            <a:r>
              <a:rPr lang="en-US" sz="2000" dirty="0" smtClean="0">
                <a:latin typeface="Comic Sans MS" pitchFamily="66" charset="0"/>
              </a:rPr>
              <a:t> </a:t>
            </a:r>
            <a:r>
              <a:rPr lang="en-US" sz="2000" dirty="0" err="1" smtClean="0">
                <a:latin typeface="Comic Sans MS" pitchFamily="66" charset="0"/>
              </a:rPr>
              <a:t>bencana</a:t>
            </a:r>
            <a:r>
              <a:rPr lang="en-US" sz="2000" dirty="0" smtClean="0">
                <a:latin typeface="Comic Sans MS" pitchFamily="66" charset="0"/>
              </a:rPr>
              <a:t>.</a:t>
            </a:r>
          </a:p>
          <a:p>
            <a:pPr>
              <a:defRPr/>
            </a:pPr>
            <a:r>
              <a:rPr lang="en-US" sz="2000" dirty="0" err="1" smtClean="0">
                <a:latin typeface="Comic Sans MS" pitchFamily="66" charset="0"/>
              </a:rPr>
              <a:t>Berkoordinasi</a:t>
            </a:r>
            <a:r>
              <a:rPr lang="en-US" sz="2000" dirty="0" smtClean="0">
                <a:latin typeface="Comic Sans MS" pitchFamily="66" charset="0"/>
              </a:rPr>
              <a:t> </a:t>
            </a:r>
            <a:r>
              <a:rPr lang="en-US" sz="2000" dirty="0" err="1" smtClean="0">
                <a:latin typeface="Comic Sans MS" pitchFamily="66" charset="0"/>
              </a:rPr>
              <a:t>berbagai</a:t>
            </a:r>
            <a:r>
              <a:rPr lang="en-US" sz="2000" dirty="0" smtClean="0">
                <a:latin typeface="Comic Sans MS" pitchFamily="66" charset="0"/>
              </a:rPr>
              <a:t> </a:t>
            </a:r>
            <a:r>
              <a:rPr lang="en-US" sz="2000" dirty="0" err="1" smtClean="0">
                <a:latin typeface="Comic Sans MS" pitchFamily="66" charset="0"/>
              </a:rPr>
              <a:t>dinas</a:t>
            </a:r>
            <a:r>
              <a:rPr lang="en-US" sz="2000" dirty="0" smtClean="0">
                <a:latin typeface="Comic Sans MS" pitchFamily="66" charset="0"/>
              </a:rPr>
              <a:t> </a:t>
            </a:r>
            <a:r>
              <a:rPr lang="en-US" sz="2000" dirty="0" err="1" smtClean="0">
                <a:latin typeface="Comic Sans MS" pitchFamily="66" charset="0"/>
              </a:rPr>
              <a:t>pemerintahan</a:t>
            </a:r>
            <a:r>
              <a:rPr lang="en-US" sz="2000" dirty="0" smtClean="0">
                <a:latin typeface="Comic Sans MS" pitchFamily="66" charset="0"/>
              </a:rPr>
              <a:t>, </a:t>
            </a:r>
            <a:r>
              <a:rPr lang="en-US" sz="2000" dirty="0" err="1" smtClean="0">
                <a:latin typeface="Comic Sans MS" pitchFamily="66" charset="0"/>
              </a:rPr>
              <a:t>organisasi</a:t>
            </a:r>
            <a:r>
              <a:rPr lang="en-US" sz="2000" dirty="0" smtClean="0">
                <a:latin typeface="Comic Sans MS" pitchFamily="66" charset="0"/>
              </a:rPr>
              <a:t> </a:t>
            </a:r>
            <a:r>
              <a:rPr lang="en-US" sz="2000" dirty="0" err="1" smtClean="0">
                <a:latin typeface="Comic Sans MS" pitchFamily="66" charset="0"/>
              </a:rPr>
              <a:t>lingkungan</a:t>
            </a:r>
            <a:r>
              <a:rPr lang="en-US" sz="2000" dirty="0" smtClean="0">
                <a:latin typeface="Comic Sans MS" pitchFamily="66" charset="0"/>
              </a:rPr>
              <a:t>, </a:t>
            </a:r>
            <a:r>
              <a:rPr lang="en-US" sz="2000" dirty="0" err="1" smtClean="0">
                <a:latin typeface="Comic Sans MS" pitchFamily="66" charset="0"/>
              </a:rPr>
              <a:t>palang</a:t>
            </a:r>
            <a:r>
              <a:rPr lang="en-US" sz="2000" dirty="0" smtClean="0">
                <a:latin typeface="Comic Sans MS" pitchFamily="66" charset="0"/>
              </a:rPr>
              <a:t> </a:t>
            </a:r>
            <a:r>
              <a:rPr lang="en-US" sz="2000" dirty="0" err="1" smtClean="0">
                <a:latin typeface="Comic Sans MS" pitchFamily="66" charset="0"/>
              </a:rPr>
              <a:t>merah</a:t>
            </a:r>
            <a:r>
              <a:rPr lang="en-US" sz="2000" dirty="0" smtClean="0">
                <a:latin typeface="Comic Sans MS" pitchFamily="66" charset="0"/>
              </a:rPr>
              <a:t> </a:t>
            </a:r>
            <a:r>
              <a:rPr lang="en-US" sz="2000" dirty="0" err="1" smtClean="0">
                <a:latin typeface="Comic Sans MS" pitchFamily="66" charset="0"/>
              </a:rPr>
              <a:t>nasional</a:t>
            </a:r>
            <a:r>
              <a:rPr lang="en-US" sz="2000" dirty="0" smtClean="0">
                <a:latin typeface="Comic Sans MS" pitchFamily="66" charset="0"/>
              </a:rPr>
              <a:t> </a:t>
            </a:r>
            <a:r>
              <a:rPr lang="en-US" sz="2000" dirty="0" err="1" smtClean="0">
                <a:latin typeface="Comic Sans MS" pitchFamily="66" charset="0"/>
              </a:rPr>
              <a:t>maupun</a:t>
            </a:r>
            <a:r>
              <a:rPr lang="en-US" sz="2000" dirty="0" smtClean="0">
                <a:latin typeface="Comic Sans MS" pitchFamily="66" charset="0"/>
              </a:rPr>
              <a:t> </a:t>
            </a:r>
            <a:r>
              <a:rPr lang="en-US" sz="2000" dirty="0" err="1" smtClean="0">
                <a:latin typeface="Comic Sans MS" pitchFamily="66" charset="0"/>
              </a:rPr>
              <a:t>lembaga-lembaga</a:t>
            </a:r>
            <a:r>
              <a:rPr lang="en-US" sz="2000" dirty="0" smtClean="0">
                <a:latin typeface="Comic Sans MS" pitchFamily="66" charset="0"/>
              </a:rPr>
              <a:t> </a:t>
            </a:r>
            <a:r>
              <a:rPr lang="en-US" sz="2000" dirty="0" err="1" smtClean="0">
                <a:latin typeface="Comic Sans MS" pitchFamily="66" charset="0"/>
              </a:rPr>
              <a:t>kemasyarakatan</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memberikan</a:t>
            </a:r>
            <a:r>
              <a:rPr lang="en-US" sz="2000" dirty="0" smtClean="0">
                <a:latin typeface="Comic Sans MS" pitchFamily="66" charset="0"/>
              </a:rPr>
              <a:t> </a:t>
            </a:r>
            <a:r>
              <a:rPr lang="en-US" sz="2000" dirty="0" err="1" smtClean="0">
                <a:latin typeface="Comic Sans MS" pitchFamily="66" charset="0"/>
              </a:rPr>
              <a:t>penyuluhan</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simulasi</a:t>
            </a:r>
            <a:r>
              <a:rPr lang="en-US" sz="2000" dirty="0" smtClean="0">
                <a:latin typeface="Comic Sans MS" pitchFamily="66" charset="0"/>
              </a:rPr>
              <a:t> </a:t>
            </a:r>
            <a:r>
              <a:rPr lang="en-US" sz="2000" dirty="0" err="1" smtClean="0">
                <a:latin typeface="Comic Sans MS" pitchFamily="66" charset="0"/>
              </a:rPr>
              <a:t>persiapanmenghadapi</a:t>
            </a:r>
            <a:r>
              <a:rPr lang="en-US" sz="2000" dirty="0" smtClean="0">
                <a:latin typeface="Comic Sans MS" pitchFamily="66" charset="0"/>
              </a:rPr>
              <a:t> </a:t>
            </a:r>
            <a:r>
              <a:rPr lang="en-US" sz="2000" dirty="0" err="1" smtClean="0">
                <a:latin typeface="Comic Sans MS" pitchFamily="66" charset="0"/>
              </a:rPr>
              <a:t>ancaman</a:t>
            </a:r>
            <a:r>
              <a:rPr lang="en-US" sz="2000" dirty="0" smtClean="0">
                <a:latin typeface="Comic Sans MS" pitchFamily="66" charset="0"/>
              </a:rPr>
              <a:t> </a:t>
            </a:r>
            <a:r>
              <a:rPr lang="en-US" sz="2000" dirty="0" err="1" smtClean="0">
                <a:latin typeface="Comic Sans MS" pitchFamily="66" charset="0"/>
              </a:rPr>
              <a:t>bencana</a:t>
            </a:r>
            <a:r>
              <a:rPr lang="en-US" sz="2000" dirty="0" smtClean="0">
                <a:latin typeface="Comic Sans MS" pitchFamily="66" charset="0"/>
              </a:rPr>
              <a:t> </a:t>
            </a:r>
            <a:r>
              <a:rPr lang="en-US" sz="2000" dirty="0" err="1" smtClean="0">
                <a:latin typeface="Comic Sans MS" pitchFamily="66" charset="0"/>
              </a:rPr>
              <a:t>kepada</a:t>
            </a:r>
            <a:r>
              <a:rPr lang="en-US" sz="2000" dirty="0" smtClean="0">
                <a:latin typeface="Comic Sans MS" pitchFamily="66" charset="0"/>
              </a:rPr>
              <a:t> </a:t>
            </a:r>
            <a:r>
              <a:rPr lang="en-US" sz="2000" dirty="0" err="1" smtClean="0">
                <a:latin typeface="Comic Sans MS" pitchFamily="66" charset="0"/>
              </a:rPr>
              <a:t>masyarakat</a:t>
            </a:r>
            <a:r>
              <a:rPr lang="en-US" sz="2000" dirty="0" smtClean="0">
                <a:latin typeface="Comic Sans MS" pitchFamily="66" charset="0"/>
              </a:rPr>
              <a:t> </a:t>
            </a:r>
            <a:r>
              <a:rPr lang="en-US" sz="2000" dirty="0" err="1" smtClean="0">
                <a:latin typeface="Comic Sans MS" pitchFamily="66" charset="0"/>
              </a:rPr>
              <a:t>Pendidikan</a:t>
            </a:r>
            <a:r>
              <a:rPr lang="en-US" sz="2000" dirty="0" smtClean="0">
                <a:latin typeface="Comic Sans MS" pitchFamily="66" charset="0"/>
              </a:rPr>
              <a:t> </a:t>
            </a:r>
            <a:r>
              <a:rPr lang="en-US" sz="2000" dirty="0" err="1" smtClean="0">
                <a:latin typeface="Comic Sans MS" pitchFamily="66" charset="0"/>
              </a:rPr>
              <a:t>kesehatan</a:t>
            </a:r>
            <a:r>
              <a:rPr lang="en-US" sz="2000" dirty="0" smtClean="0">
                <a:latin typeface="Comic Sans MS" pitchFamily="66" charset="0"/>
              </a:rPr>
              <a:t> </a:t>
            </a:r>
            <a:r>
              <a:rPr lang="en-US" sz="2000" dirty="0" err="1" smtClean="0">
                <a:latin typeface="Comic Sans MS" pitchFamily="66" charset="0"/>
              </a:rPr>
              <a:t>diarahkan</a:t>
            </a:r>
            <a:r>
              <a:rPr lang="en-US" sz="2000" dirty="0" smtClean="0">
                <a:latin typeface="Comic Sans MS" pitchFamily="66" charset="0"/>
              </a:rPr>
              <a:t> </a:t>
            </a:r>
            <a:r>
              <a:rPr lang="en-US" sz="2000" dirty="0" err="1" smtClean="0">
                <a:latin typeface="Comic Sans MS" pitchFamily="66" charset="0"/>
              </a:rPr>
              <a:t>kepada</a:t>
            </a:r>
            <a:r>
              <a:rPr lang="en-US" sz="2000" dirty="0" smtClean="0">
                <a:latin typeface="Comic Sans MS" pitchFamily="66" charset="0"/>
              </a:rPr>
              <a:t> :</a:t>
            </a:r>
          </a:p>
          <a:p>
            <a:pPr>
              <a:defRPr/>
            </a:pPr>
            <a:r>
              <a:rPr lang="en-US" sz="2000" dirty="0" smtClean="0">
                <a:latin typeface="Comic Sans MS" pitchFamily="66" charset="0"/>
              </a:rPr>
              <a:t>Usaha </a:t>
            </a:r>
            <a:r>
              <a:rPr lang="en-US" sz="2000" dirty="0" err="1" smtClean="0">
                <a:latin typeface="Comic Sans MS" pitchFamily="66" charset="0"/>
              </a:rPr>
              <a:t>pertolongan</a:t>
            </a:r>
            <a:r>
              <a:rPr lang="en-US" sz="2000" dirty="0" smtClean="0">
                <a:latin typeface="Comic Sans MS" pitchFamily="66" charset="0"/>
              </a:rPr>
              <a:t> </a:t>
            </a:r>
            <a:r>
              <a:rPr lang="en-US" sz="2000" dirty="0" err="1" smtClean="0">
                <a:latin typeface="Comic Sans MS" pitchFamily="66" charset="0"/>
              </a:rPr>
              <a:t>diri</a:t>
            </a:r>
            <a:r>
              <a:rPr lang="en-US" sz="2000" dirty="0" smtClean="0">
                <a:latin typeface="Comic Sans MS" pitchFamily="66" charset="0"/>
              </a:rPr>
              <a:t> </a:t>
            </a:r>
            <a:r>
              <a:rPr lang="en-US" sz="2000" dirty="0" err="1" smtClean="0">
                <a:latin typeface="Comic Sans MS" pitchFamily="66" charset="0"/>
              </a:rPr>
              <a:t>sendiri</a:t>
            </a:r>
            <a:r>
              <a:rPr lang="en-US" sz="2000" dirty="0" smtClean="0">
                <a:latin typeface="Comic Sans MS" pitchFamily="66" charset="0"/>
              </a:rPr>
              <a:t> (</a:t>
            </a:r>
            <a:r>
              <a:rPr lang="en-US" sz="2000" dirty="0" err="1" smtClean="0">
                <a:latin typeface="Comic Sans MS" pitchFamily="66" charset="0"/>
              </a:rPr>
              <a:t>pada</a:t>
            </a:r>
            <a:r>
              <a:rPr lang="en-US" sz="2000" dirty="0" smtClean="0">
                <a:latin typeface="Comic Sans MS" pitchFamily="66" charset="0"/>
              </a:rPr>
              <a:t> </a:t>
            </a:r>
            <a:r>
              <a:rPr lang="en-US" sz="2000" dirty="0" err="1" smtClean="0">
                <a:latin typeface="Comic Sans MS" pitchFamily="66" charset="0"/>
              </a:rPr>
              <a:t>masyarakat</a:t>
            </a:r>
            <a:r>
              <a:rPr lang="en-US" sz="2000" dirty="0" smtClean="0">
                <a:latin typeface="Comic Sans MS" pitchFamily="66" charset="0"/>
              </a:rPr>
              <a:t> </a:t>
            </a:r>
            <a:r>
              <a:rPr lang="en-US" sz="2000" dirty="0" err="1" smtClean="0">
                <a:latin typeface="Comic Sans MS" pitchFamily="66" charset="0"/>
              </a:rPr>
              <a:t>tersebut</a:t>
            </a:r>
            <a:r>
              <a:rPr lang="en-US" sz="2000" dirty="0" smtClean="0">
                <a:latin typeface="Comic Sans MS" pitchFamily="66" charset="0"/>
              </a:rPr>
              <a:t>)</a:t>
            </a:r>
          </a:p>
          <a:p>
            <a:pPr>
              <a:defRPr/>
            </a:pPr>
            <a:r>
              <a:rPr lang="en-US" sz="2000" dirty="0" err="1" smtClean="0">
                <a:latin typeface="Comic Sans MS" pitchFamily="66" charset="0"/>
              </a:rPr>
              <a:t>Pelatihan</a:t>
            </a:r>
            <a:r>
              <a:rPr lang="en-US" sz="2000" dirty="0" smtClean="0">
                <a:latin typeface="Comic Sans MS" pitchFamily="66" charset="0"/>
              </a:rPr>
              <a:t> </a:t>
            </a:r>
            <a:r>
              <a:rPr lang="en-US" sz="2000" dirty="0" err="1" smtClean="0">
                <a:latin typeface="Comic Sans MS" pitchFamily="66" charset="0"/>
              </a:rPr>
              <a:t>pertolongan</a:t>
            </a:r>
            <a:r>
              <a:rPr lang="en-US" sz="2000" dirty="0" smtClean="0">
                <a:latin typeface="Comic Sans MS" pitchFamily="66" charset="0"/>
              </a:rPr>
              <a:t> </a:t>
            </a:r>
            <a:r>
              <a:rPr lang="en-US" sz="2000" dirty="0" err="1" smtClean="0">
                <a:latin typeface="Comic Sans MS" pitchFamily="66" charset="0"/>
              </a:rPr>
              <a:t>pertama</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keluarga</a:t>
            </a:r>
            <a:endParaRPr lang="en-US" sz="2000" dirty="0" smtClean="0">
              <a:latin typeface="Comic Sans MS" pitchFamily="66" charset="0"/>
            </a:endParaRPr>
          </a:p>
          <a:p>
            <a:pPr>
              <a:defRPr/>
            </a:pPr>
            <a:r>
              <a:rPr lang="en-US" sz="2000" dirty="0" err="1" smtClean="0">
                <a:latin typeface="Comic Sans MS" pitchFamily="66" charset="0"/>
              </a:rPr>
              <a:t>Memberikan</a:t>
            </a:r>
            <a:r>
              <a:rPr lang="en-US" sz="2000" dirty="0" smtClean="0">
                <a:latin typeface="Comic Sans MS" pitchFamily="66" charset="0"/>
              </a:rPr>
              <a:t> </a:t>
            </a:r>
            <a:r>
              <a:rPr lang="en-US" sz="2000" dirty="0" err="1" smtClean="0">
                <a:latin typeface="Comic Sans MS" pitchFamily="66" charset="0"/>
              </a:rPr>
              <a:t>beberapa</a:t>
            </a:r>
            <a:r>
              <a:rPr lang="en-US" sz="2000" dirty="0" smtClean="0">
                <a:latin typeface="Comic Sans MS" pitchFamily="66" charset="0"/>
              </a:rPr>
              <a:t> </a:t>
            </a:r>
            <a:r>
              <a:rPr lang="en-US" sz="2000" dirty="0" err="1" smtClean="0">
                <a:latin typeface="Comic Sans MS" pitchFamily="66" charset="0"/>
              </a:rPr>
              <a:t>alamat</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nomor</a:t>
            </a:r>
            <a:r>
              <a:rPr lang="en-US" sz="2000" dirty="0" smtClean="0">
                <a:latin typeface="Comic Sans MS" pitchFamily="66" charset="0"/>
              </a:rPr>
              <a:t> </a:t>
            </a:r>
            <a:r>
              <a:rPr lang="en-US" sz="2000" dirty="0" err="1" smtClean="0">
                <a:latin typeface="Comic Sans MS" pitchFamily="66" charset="0"/>
              </a:rPr>
              <a:t>telepon</a:t>
            </a:r>
            <a:r>
              <a:rPr lang="en-US" sz="2000" dirty="0" smtClean="0">
                <a:latin typeface="Comic Sans MS" pitchFamily="66" charset="0"/>
              </a:rPr>
              <a:t> </a:t>
            </a:r>
            <a:r>
              <a:rPr lang="en-US" sz="2000" dirty="0" err="1" smtClean="0">
                <a:latin typeface="Comic Sans MS" pitchFamily="66" charset="0"/>
              </a:rPr>
              <a:t>darurat</a:t>
            </a:r>
            <a:r>
              <a:rPr lang="en-US" sz="2000" dirty="0" smtClean="0">
                <a:latin typeface="Comic Sans MS" pitchFamily="66" charset="0"/>
              </a:rPr>
              <a:t> </a:t>
            </a:r>
            <a:r>
              <a:rPr lang="en-US" sz="2000" dirty="0" err="1" smtClean="0">
                <a:latin typeface="Comic Sans MS" pitchFamily="66" charset="0"/>
              </a:rPr>
              <a:t>seperti</a:t>
            </a:r>
            <a:r>
              <a:rPr lang="en-US" sz="2000" dirty="0" smtClean="0">
                <a:latin typeface="Comic Sans MS" pitchFamily="66" charset="0"/>
              </a:rPr>
              <a:t> </a:t>
            </a:r>
            <a:r>
              <a:rPr lang="en-US" sz="2000" dirty="0" err="1" smtClean="0">
                <a:latin typeface="Comic Sans MS" pitchFamily="66" charset="0"/>
              </a:rPr>
              <a:t>dinas</a:t>
            </a:r>
            <a:r>
              <a:rPr lang="en-US" sz="2000" dirty="0" smtClean="0">
                <a:latin typeface="Comic Sans MS" pitchFamily="66" charset="0"/>
              </a:rPr>
              <a:t> </a:t>
            </a:r>
            <a:r>
              <a:rPr lang="en-US" sz="2000" dirty="0" err="1" smtClean="0">
                <a:latin typeface="Comic Sans MS" pitchFamily="66" charset="0"/>
              </a:rPr>
              <a:t>kebakaran</a:t>
            </a:r>
            <a:r>
              <a:rPr lang="en-US" sz="2000" dirty="0" smtClean="0">
                <a:latin typeface="Comic Sans MS" pitchFamily="66" charset="0"/>
              </a:rPr>
              <a:t>, RS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ambulans</a:t>
            </a:r>
            <a:r>
              <a:rPr lang="en-US" sz="2000" dirty="0" smtClean="0">
                <a:latin typeface="Comic Sans MS" pitchFamily="66" charset="0"/>
              </a:rPr>
              <a:t>.</a:t>
            </a:r>
          </a:p>
          <a:p>
            <a:pPr>
              <a:defRPr/>
            </a:pPr>
            <a:r>
              <a:rPr lang="en-US" sz="2000" dirty="0" err="1" smtClean="0">
                <a:latin typeface="Comic Sans MS" pitchFamily="66" charset="0"/>
              </a:rPr>
              <a:t>Memberikan</a:t>
            </a:r>
            <a:r>
              <a:rPr lang="en-US" sz="2000" dirty="0" smtClean="0">
                <a:latin typeface="Comic Sans MS" pitchFamily="66" charset="0"/>
              </a:rPr>
              <a:t> </a:t>
            </a:r>
            <a:r>
              <a:rPr lang="en-US" sz="2000" dirty="0" err="1" smtClean="0">
                <a:latin typeface="Comic Sans MS" pitchFamily="66" charset="0"/>
              </a:rPr>
              <a:t>informasi</a:t>
            </a:r>
            <a:r>
              <a:rPr lang="en-US" sz="2000" dirty="0" smtClean="0">
                <a:latin typeface="Comic Sans MS" pitchFamily="66" charset="0"/>
              </a:rPr>
              <a:t> </a:t>
            </a:r>
            <a:r>
              <a:rPr lang="en-US" sz="2000" dirty="0" err="1" smtClean="0">
                <a:latin typeface="Comic Sans MS" pitchFamily="66" charset="0"/>
              </a:rPr>
              <a:t>tentang</a:t>
            </a:r>
            <a:r>
              <a:rPr lang="en-US" sz="2000" dirty="0" smtClean="0">
                <a:latin typeface="Comic Sans MS" pitchFamily="66" charset="0"/>
              </a:rPr>
              <a:t> </a:t>
            </a:r>
            <a:r>
              <a:rPr lang="en-US" sz="2000" dirty="0" err="1" smtClean="0">
                <a:latin typeface="Comic Sans MS" pitchFamily="66" charset="0"/>
              </a:rPr>
              <a:t>perlengkapan</a:t>
            </a:r>
            <a:r>
              <a:rPr lang="en-US" sz="2000" dirty="0" smtClean="0">
                <a:latin typeface="Comic Sans MS" pitchFamily="66" charset="0"/>
              </a:rPr>
              <a:t> yang </a:t>
            </a:r>
            <a:r>
              <a:rPr lang="en-US" sz="2000" dirty="0" err="1" smtClean="0">
                <a:latin typeface="Comic Sans MS" pitchFamily="66" charset="0"/>
              </a:rPr>
              <a:t>dapat</a:t>
            </a:r>
            <a:r>
              <a:rPr lang="en-US" sz="2000" dirty="0" smtClean="0">
                <a:latin typeface="Comic Sans MS" pitchFamily="66" charset="0"/>
              </a:rPr>
              <a:t> </a:t>
            </a:r>
            <a:r>
              <a:rPr lang="en-US" sz="2000" dirty="0" err="1" smtClean="0">
                <a:latin typeface="Comic Sans MS" pitchFamily="66" charset="0"/>
              </a:rPr>
              <a:t>dibawa</a:t>
            </a:r>
            <a:endParaRPr lang="en-US" sz="2000" dirty="0" smtClean="0">
              <a:latin typeface="Comic Sans MS" pitchFamily="66" charset="0"/>
            </a:endParaRPr>
          </a:p>
          <a:p>
            <a:pPr>
              <a:defRPr/>
            </a:pPr>
            <a:r>
              <a:rPr lang="en-US" sz="2000" dirty="0" err="1" smtClean="0">
                <a:latin typeface="Comic Sans MS" pitchFamily="66" charset="0"/>
              </a:rPr>
              <a:t>Memberikan</a:t>
            </a:r>
            <a:r>
              <a:rPr lang="en-US" sz="2000" dirty="0" smtClean="0">
                <a:latin typeface="Comic Sans MS" pitchFamily="66" charset="0"/>
              </a:rPr>
              <a:t> </a:t>
            </a:r>
            <a:r>
              <a:rPr lang="en-US" sz="2000" dirty="0" err="1" smtClean="0">
                <a:latin typeface="Comic Sans MS" pitchFamily="66" charset="0"/>
              </a:rPr>
              <a:t>informasi</a:t>
            </a:r>
            <a:r>
              <a:rPr lang="en-US" sz="2000" dirty="0" smtClean="0">
                <a:latin typeface="Comic Sans MS" pitchFamily="66" charset="0"/>
              </a:rPr>
              <a:t> </a:t>
            </a:r>
            <a:r>
              <a:rPr lang="en-US" sz="2000" dirty="0" err="1" smtClean="0">
                <a:latin typeface="Comic Sans MS" pitchFamily="66" charset="0"/>
              </a:rPr>
              <a:t>tempat-tempat</a:t>
            </a:r>
            <a:r>
              <a:rPr lang="en-US" sz="2000" dirty="0" smtClean="0">
                <a:latin typeface="Comic Sans MS" pitchFamily="66" charset="0"/>
              </a:rPr>
              <a:t> </a:t>
            </a:r>
            <a:r>
              <a:rPr lang="en-US" sz="2000" dirty="0" err="1" smtClean="0">
                <a:latin typeface="Comic Sans MS" pitchFamily="66" charset="0"/>
              </a:rPr>
              <a:t>alternatif</a:t>
            </a:r>
            <a:r>
              <a:rPr lang="en-US" sz="2000" dirty="0" smtClean="0">
                <a:latin typeface="Comic Sans MS" pitchFamily="66" charset="0"/>
              </a:rPr>
              <a:t> </a:t>
            </a:r>
            <a:r>
              <a:rPr lang="en-US" sz="2000" dirty="0" err="1" smtClean="0">
                <a:latin typeface="Comic Sans MS" pitchFamily="66" charset="0"/>
              </a:rPr>
              <a:t>penampungan</a:t>
            </a:r>
            <a:r>
              <a:rPr lang="en-US" sz="2000" dirty="0" smtClean="0">
                <a:latin typeface="Comic Sans MS" pitchFamily="66" charset="0"/>
              </a:rPr>
              <a:t> </a:t>
            </a:r>
            <a:r>
              <a:rPr lang="en-US" sz="2000" dirty="0" err="1" smtClean="0">
                <a:latin typeface="Comic Sans MS" pitchFamily="66" charset="0"/>
              </a:rPr>
              <a:t>atau</a:t>
            </a:r>
            <a:r>
              <a:rPr lang="en-US" sz="2000" dirty="0" smtClean="0">
                <a:latin typeface="Comic Sans MS" pitchFamily="66" charset="0"/>
              </a:rPr>
              <a:t> </a:t>
            </a:r>
            <a:r>
              <a:rPr lang="en-US" sz="2000" dirty="0" err="1" smtClean="0">
                <a:latin typeface="Comic Sans MS" pitchFamily="66" charset="0"/>
              </a:rPr>
              <a:t>posko-posko</a:t>
            </a:r>
            <a:r>
              <a:rPr lang="en-US" sz="2000" dirty="0" smtClean="0">
                <a:latin typeface="Comic Sans MS" pitchFamily="66" charset="0"/>
              </a:rPr>
              <a:t> </a:t>
            </a:r>
            <a:r>
              <a:rPr lang="en-US" sz="2000" dirty="0" err="1" smtClean="0">
                <a:latin typeface="Comic Sans MS" pitchFamily="66" charset="0"/>
              </a:rPr>
              <a:t>bencana</a:t>
            </a:r>
            <a:endParaRPr lang="en-US" sz="2000" dirty="0" smtClean="0">
              <a:latin typeface="Comic Sans MS" pitchFamily="66" charset="0"/>
            </a:endParaRPr>
          </a:p>
          <a:p>
            <a:pPr>
              <a:defRPr/>
            </a:pPr>
            <a:endParaRPr lang="en-US" dirty="0"/>
          </a:p>
        </p:txBody>
      </p:sp>
      <p:sp>
        <p:nvSpPr>
          <p:cNvPr id="4" name="Slide Number Placeholder 3"/>
          <p:cNvSpPr>
            <a:spLocks noGrp="1"/>
          </p:cNvSpPr>
          <p:nvPr>
            <p:ph type="sldNum" sz="quarter" idx="15"/>
          </p:nvPr>
        </p:nvSpPr>
        <p:spPr/>
        <p:txBody>
          <a:bodyPr/>
          <a:lstStyle/>
          <a:p>
            <a:pPr>
              <a:defRPr/>
            </a:pPr>
            <a:fld id="{E68AA10E-2794-46FE-BA87-AAD9A21E1C2C}" type="slidenum">
              <a:rPr lang="en-US" smtClean="0"/>
              <a:pPr>
                <a:defRPr/>
              </a:pPr>
              <a:t>9</a:t>
            </a:fld>
            <a:endParaRPr lang="en-US"/>
          </a:p>
        </p:txBody>
      </p:sp>
    </p:spTree>
  </p:cSld>
  <p:clrMapOvr>
    <a:masterClrMapping/>
  </p:clrMapOvr>
  <p:transition spd="med">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3247</TotalTime>
  <Words>894</Words>
  <Application>Microsoft Office PowerPoint</Application>
  <PresentationFormat>On-screen Show (4:3)</PresentationFormat>
  <Paragraphs>166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Slide 1</vt:lpstr>
      <vt:lpstr>Slide 2</vt:lpstr>
      <vt:lpstr>JENIS-JENIS BENCANA</vt:lpstr>
      <vt:lpstr>Slide 4</vt:lpstr>
      <vt:lpstr>Tiga fase terjadi bencana Menurut Barbara Santamaria (1995)</vt:lpstr>
      <vt:lpstr>Pelayanan medis Bencana Berdasarkan Siklus Bencana </vt:lpstr>
      <vt:lpstr>lanjutan</vt:lpstr>
      <vt:lpstr>Slide 8</vt:lpstr>
      <vt:lpstr>Peran dalam Pencegahan Primer </vt:lpstr>
      <vt:lpstr>Peran Perawat dalam Keadaan Darurat  (Impact Phase) </vt:lpstr>
      <vt:lpstr>Peran perawat di dalam posko pengungsian dan posko bencana </vt:lpstr>
      <vt:lpstr>Kesiapsiagaan (preparedness)</vt:lpstr>
      <vt:lpstr>PEMBENTUKAN KELOMPOK MASYARAKAT  PENANGGULANGAN BENCANA ( KMPB ) </vt:lpstr>
      <vt:lpstr>ANCAMAN BENCANA</vt:lpstr>
      <vt:lpstr>Peringatan Dini (early warning)</vt:lpstr>
      <vt:lpstr>Mitigasi (mitigation)</vt:lpstr>
      <vt:lpstr>Pengelolaan selama bencana</vt:lpstr>
      <vt:lpstr>TANGGAP DARURAT SAAT BENCANA </vt:lpstr>
      <vt:lpstr>PEMENUHAN KEBUTUHAN DASAR SAAT BENCANA  </vt:lpstr>
      <vt:lpstr>PERLINDUNGAN KELOMPOK RENTAN SAAT BENCANA </vt:lpstr>
      <vt:lpstr>PEMULIHAN (REHABILITASI DAN REKONSTRUKSI) KORBAN PASCA BENCANA</vt:lpstr>
      <vt:lpstr>            </vt:lpstr>
    </vt:vector>
  </TitlesOfParts>
  <Company>BKN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 Wisnu Widjaja</dc:creator>
  <cp:lastModifiedBy>user_2</cp:lastModifiedBy>
  <cp:revision>97</cp:revision>
  <dcterms:created xsi:type="dcterms:W3CDTF">2007-05-16T02:23:26Z</dcterms:created>
  <dcterms:modified xsi:type="dcterms:W3CDTF">2017-11-01T07:56:39Z</dcterms:modified>
</cp:coreProperties>
</file>