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92" r:id="rId3"/>
    <p:sldId id="383" r:id="rId4"/>
    <p:sldId id="365" r:id="rId5"/>
    <p:sldId id="372" r:id="rId6"/>
    <p:sldId id="376" r:id="rId7"/>
    <p:sldId id="377" r:id="rId8"/>
    <p:sldId id="378" r:id="rId9"/>
    <p:sldId id="297" r:id="rId10"/>
    <p:sldId id="368" r:id="rId11"/>
    <p:sldId id="299" r:id="rId12"/>
    <p:sldId id="301" r:id="rId13"/>
    <p:sldId id="371" r:id="rId14"/>
    <p:sldId id="387" r:id="rId15"/>
    <p:sldId id="388" r:id="rId16"/>
    <p:sldId id="389" r:id="rId17"/>
    <p:sldId id="395" r:id="rId18"/>
    <p:sldId id="315" r:id="rId1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FA6"/>
    <a:srgbClr val="422C16"/>
    <a:srgbClr val="0C788E"/>
    <a:srgbClr val="025198"/>
    <a:srgbClr val="000099"/>
    <a:srgbClr val="1C1C1C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79" autoAdjust="0"/>
    <p:restoredTop sz="73070" autoAdjust="0"/>
  </p:normalViewPr>
  <p:slideViewPr>
    <p:cSldViewPr>
      <p:cViewPr varScale="1">
        <p:scale>
          <a:sx n="66" d="100"/>
          <a:sy n="66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0C6A6-9168-4909-A163-210B9099F786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7BE7BC7-6931-40B8-91D5-09D2974FA10E}">
      <dgm:prSet phldrT="[Text]" custT="1"/>
      <dgm:spPr/>
      <dgm:t>
        <a:bodyPr/>
        <a:lstStyle/>
        <a:p>
          <a:r>
            <a:rPr lang="en-US" sz="1600" dirty="0" err="1" smtClean="0"/>
            <a:t>Penyediaan</a:t>
          </a:r>
          <a:r>
            <a:rPr lang="en-US" sz="1600" dirty="0" smtClean="0"/>
            <a:t> </a:t>
          </a:r>
          <a:r>
            <a:rPr lang="en-US" sz="1600" dirty="0" err="1" smtClean="0"/>
            <a:t>Informasi</a:t>
          </a:r>
          <a:r>
            <a:rPr lang="en-US" sz="1600" dirty="0" smtClean="0"/>
            <a:t> </a:t>
          </a:r>
        </a:p>
        <a:p>
          <a:r>
            <a:rPr lang="en-US" sz="1600" dirty="0" err="1" smtClean="0"/>
            <a:t>Gerakan</a:t>
          </a:r>
          <a:r>
            <a:rPr lang="en-US" sz="1600" dirty="0" smtClean="0"/>
            <a:t> Tanah</a:t>
          </a:r>
          <a:endParaRPr lang="en-US" sz="1600" dirty="0"/>
        </a:p>
      </dgm:t>
    </dgm:pt>
    <dgm:pt modelId="{AD368C8D-6A64-4C94-9ED0-4743E6542A44}" type="parTrans" cxnId="{B2C00B63-045D-4E77-9A57-61366A721F8E}">
      <dgm:prSet/>
      <dgm:spPr/>
      <dgm:t>
        <a:bodyPr/>
        <a:lstStyle/>
        <a:p>
          <a:endParaRPr lang="en-US"/>
        </a:p>
      </dgm:t>
    </dgm:pt>
    <dgm:pt modelId="{4D46B14C-86CB-43A5-A3A3-466B52F5CA92}" type="sibTrans" cxnId="{B2C00B63-045D-4E77-9A57-61366A721F8E}">
      <dgm:prSet/>
      <dgm:spPr/>
      <dgm:t>
        <a:bodyPr/>
        <a:lstStyle/>
        <a:p>
          <a:endParaRPr lang="en-US"/>
        </a:p>
      </dgm:t>
    </dgm:pt>
    <dgm:pt modelId="{0491C976-0914-4261-8EBD-DEE076D3AC64}">
      <dgm:prSet phldrT="[Text]" custT="1"/>
      <dgm:spPr/>
      <dgm:t>
        <a:bodyPr/>
        <a:lstStyle/>
        <a:p>
          <a:r>
            <a:rPr lang="en-US" sz="1600" dirty="0" err="1" smtClean="0"/>
            <a:t>Pemetaan</a:t>
          </a:r>
          <a:endParaRPr lang="en-US" sz="1600" dirty="0"/>
        </a:p>
      </dgm:t>
    </dgm:pt>
    <dgm:pt modelId="{7BB8970B-D610-4D3D-BD9A-69B4E125ADE5}" type="parTrans" cxnId="{A4732CAF-2610-4AED-9F61-6F3F6AF794ED}">
      <dgm:prSet/>
      <dgm:spPr/>
      <dgm:t>
        <a:bodyPr/>
        <a:lstStyle/>
        <a:p>
          <a:endParaRPr lang="en-US"/>
        </a:p>
      </dgm:t>
    </dgm:pt>
    <dgm:pt modelId="{CE927C70-668E-48A1-8867-193982D23707}" type="sibTrans" cxnId="{A4732CAF-2610-4AED-9F61-6F3F6AF794ED}">
      <dgm:prSet/>
      <dgm:spPr/>
      <dgm:t>
        <a:bodyPr/>
        <a:lstStyle/>
        <a:p>
          <a:endParaRPr lang="en-US"/>
        </a:p>
      </dgm:t>
    </dgm:pt>
    <dgm:pt modelId="{6D676CDC-FE3F-4AEC-9F34-D2F87421CC57}">
      <dgm:prSet phldrT="[Text]" custT="1"/>
      <dgm:spPr/>
      <dgm:t>
        <a:bodyPr/>
        <a:lstStyle/>
        <a:p>
          <a:r>
            <a:rPr lang="en-US" sz="1600" dirty="0" err="1" smtClean="0"/>
            <a:t>Penyelidikan</a:t>
          </a:r>
          <a:r>
            <a:rPr lang="en-US" sz="1600" dirty="0" smtClean="0"/>
            <a:t> </a:t>
          </a:r>
        </a:p>
        <a:p>
          <a:r>
            <a:rPr lang="en-US" sz="1600" dirty="0" err="1" smtClean="0"/>
            <a:t>Gerakan</a:t>
          </a:r>
          <a:r>
            <a:rPr lang="en-US" sz="1600" dirty="0" smtClean="0"/>
            <a:t> Tanah</a:t>
          </a:r>
          <a:endParaRPr lang="en-US" sz="1600" dirty="0"/>
        </a:p>
      </dgm:t>
    </dgm:pt>
    <dgm:pt modelId="{48CA70B9-BD03-4053-8400-BB5020C94A50}" type="parTrans" cxnId="{A8AAD51E-B127-4812-B814-F6FA049C71DB}">
      <dgm:prSet/>
      <dgm:spPr/>
      <dgm:t>
        <a:bodyPr/>
        <a:lstStyle/>
        <a:p>
          <a:endParaRPr lang="en-US"/>
        </a:p>
      </dgm:t>
    </dgm:pt>
    <dgm:pt modelId="{8D5EE259-109B-4740-AE7F-D823DEF06072}" type="sibTrans" cxnId="{A8AAD51E-B127-4812-B814-F6FA049C71DB}">
      <dgm:prSet/>
      <dgm:spPr/>
      <dgm:t>
        <a:bodyPr/>
        <a:lstStyle/>
        <a:p>
          <a:endParaRPr lang="en-US"/>
        </a:p>
      </dgm:t>
    </dgm:pt>
    <dgm:pt modelId="{8974E7E8-D2DC-46E2-B450-A851F8AE7223}">
      <dgm:prSet phldrT="[Text]" custT="1"/>
      <dgm:spPr/>
      <dgm:t>
        <a:bodyPr/>
        <a:lstStyle/>
        <a:p>
          <a:r>
            <a:rPr lang="en-US" sz="1600" dirty="0" err="1" smtClean="0"/>
            <a:t>Pemantauan</a:t>
          </a:r>
          <a:endParaRPr lang="en-US" sz="1600" dirty="0"/>
        </a:p>
      </dgm:t>
    </dgm:pt>
    <dgm:pt modelId="{3DE1A73D-5172-4B33-85C9-7746C4B34190}" type="parTrans" cxnId="{DBAF7FF6-A0DE-4681-B328-C24ED18DDE31}">
      <dgm:prSet/>
      <dgm:spPr/>
      <dgm:t>
        <a:bodyPr/>
        <a:lstStyle/>
        <a:p>
          <a:endParaRPr lang="en-US"/>
        </a:p>
      </dgm:t>
    </dgm:pt>
    <dgm:pt modelId="{5356B074-493F-4D23-AC5B-7BE334FDF32A}" type="sibTrans" cxnId="{DBAF7FF6-A0DE-4681-B328-C24ED18DDE31}">
      <dgm:prSet/>
      <dgm:spPr/>
      <dgm:t>
        <a:bodyPr/>
        <a:lstStyle/>
        <a:p>
          <a:endParaRPr lang="en-US"/>
        </a:p>
      </dgm:t>
    </dgm:pt>
    <dgm:pt modelId="{511B3C3C-692B-40AB-A40B-896E77208FE0}">
      <dgm:prSet phldrT="[Text]" custT="1"/>
      <dgm:spPr/>
      <dgm:t>
        <a:bodyPr/>
        <a:lstStyle/>
        <a:p>
          <a:r>
            <a:rPr lang="en-US" sz="1600" dirty="0" err="1" smtClean="0"/>
            <a:t>Peringatan</a:t>
          </a:r>
          <a:r>
            <a:rPr lang="en-US" sz="1600" dirty="0" smtClean="0"/>
            <a:t> </a:t>
          </a:r>
          <a:r>
            <a:rPr lang="en-US" sz="1600" dirty="0" err="1" smtClean="0"/>
            <a:t>Dini</a:t>
          </a:r>
          <a:r>
            <a:rPr lang="en-US" sz="1600" dirty="0" smtClean="0"/>
            <a:t> </a:t>
          </a:r>
          <a:r>
            <a:rPr lang="en-US" sz="1600" dirty="0" err="1" smtClean="0"/>
            <a:t>Bencana</a:t>
          </a:r>
          <a:r>
            <a:rPr lang="en-US" sz="1600" dirty="0" smtClean="0"/>
            <a:t> </a:t>
          </a:r>
          <a:r>
            <a:rPr lang="en-US" sz="1600" dirty="0" err="1" smtClean="0"/>
            <a:t>Gerakan</a:t>
          </a:r>
          <a:r>
            <a:rPr lang="en-US" sz="1600" dirty="0" smtClean="0"/>
            <a:t> Tanah</a:t>
          </a:r>
          <a:endParaRPr lang="en-US" sz="1600" dirty="0"/>
        </a:p>
      </dgm:t>
    </dgm:pt>
    <dgm:pt modelId="{CEA5121B-9DA0-420D-8B51-0956886720C7}" type="parTrans" cxnId="{2F62E3A3-7074-49D4-9B61-A5673BC48F02}">
      <dgm:prSet/>
      <dgm:spPr/>
      <dgm:t>
        <a:bodyPr/>
        <a:lstStyle/>
        <a:p>
          <a:endParaRPr lang="en-US"/>
        </a:p>
      </dgm:t>
    </dgm:pt>
    <dgm:pt modelId="{469BC116-42D6-4CE1-9FAF-49FB3F7BD5AE}" type="sibTrans" cxnId="{2F62E3A3-7074-49D4-9B61-A5673BC48F02}">
      <dgm:prSet/>
      <dgm:spPr/>
      <dgm:t>
        <a:bodyPr/>
        <a:lstStyle/>
        <a:p>
          <a:endParaRPr lang="en-US"/>
        </a:p>
      </dgm:t>
    </dgm:pt>
    <dgm:pt modelId="{8C9AAA79-5AA2-44E9-AA1F-66F1FA83C83D}">
      <dgm:prSet phldrT="[Text]" custT="1"/>
      <dgm:spPr/>
      <dgm:t>
        <a:bodyPr/>
        <a:lstStyle/>
        <a:p>
          <a:r>
            <a:rPr lang="en-US" sz="1600" dirty="0" err="1" smtClean="0"/>
            <a:t>Diseminasi</a:t>
          </a:r>
          <a:endParaRPr lang="en-US" sz="1600" dirty="0"/>
        </a:p>
      </dgm:t>
    </dgm:pt>
    <dgm:pt modelId="{2E436027-379C-4397-96DA-EBB9EB2D0B2E}" type="parTrans" cxnId="{06A07BB9-4828-49E8-AA1D-FF5D7C6263D3}">
      <dgm:prSet/>
      <dgm:spPr/>
      <dgm:t>
        <a:bodyPr/>
        <a:lstStyle/>
        <a:p>
          <a:endParaRPr lang="en-US"/>
        </a:p>
      </dgm:t>
    </dgm:pt>
    <dgm:pt modelId="{E5AB5534-7647-4F02-9835-BFAD0A38E79C}" type="sibTrans" cxnId="{06A07BB9-4828-49E8-AA1D-FF5D7C6263D3}">
      <dgm:prSet/>
      <dgm:spPr/>
      <dgm:t>
        <a:bodyPr/>
        <a:lstStyle/>
        <a:p>
          <a:endParaRPr lang="en-US"/>
        </a:p>
      </dgm:t>
    </dgm:pt>
    <dgm:pt modelId="{49A1DAF4-4F71-4A24-BF7A-E1C21E8166C1}">
      <dgm:prSet phldrT="[Text]" custT="1"/>
      <dgm:spPr/>
      <dgm:t>
        <a:bodyPr/>
        <a:lstStyle/>
        <a:p>
          <a:r>
            <a:rPr lang="en-US" sz="1600" dirty="0" err="1" smtClean="0"/>
            <a:t>Penguatan</a:t>
          </a:r>
          <a:r>
            <a:rPr lang="en-US" sz="1600" dirty="0" smtClean="0"/>
            <a:t> </a:t>
          </a:r>
          <a:r>
            <a:rPr lang="en-US" sz="1600" dirty="0" err="1" smtClean="0"/>
            <a:t>Ketahanan</a:t>
          </a:r>
          <a:r>
            <a:rPr lang="en-US" sz="1600" dirty="0" smtClean="0"/>
            <a:t> </a:t>
          </a:r>
          <a:r>
            <a:rPr lang="en-US" sz="1600" dirty="0" err="1" smtClean="0"/>
            <a:t>Masyarakat</a:t>
          </a:r>
          <a:endParaRPr lang="en-US" sz="1600" dirty="0"/>
        </a:p>
      </dgm:t>
    </dgm:pt>
    <dgm:pt modelId="{6F49F061-9961-4357-B876-3FCDE9DD5B0F}" type="parTrans" cxnId="{240154DB-9A7F-4B3C-A40B-CCD8299A0261}">
      <dgm:prSet/>
      <dgm:spPr/>
      <dgm:t>
        <a:bodyPr/>
        <a:lstStyle/>
        <a:p>
          <a:endParaRPr lang="en-US"/>
        </a:p>
      </dgm:t>
    </dgm:pt>
    <dgm:pt modelId="{71CB49D4-AF48-4A15-AD5D-A2C6A8668ABE}" type="sibTrans" cxnId="{240154DB-9A7F-4B3C-A40B-CCD8299A0261}">
      <dgm:prSet/>
      <dgm:spPr/>
      <dgm:t>
        <a:bodyPr/>
        <a:lstStyle/>
        <a:p>
          <a:endParaRPr lang="en-US"/>
        </a:p>
      </dgm:t>
    </dgm:pt>
    <dgm:pt modelId="{1A9EAEFC-8082-4FE3-B054-5BA625903496}">
      <dgm:prSet phldrT="[Text]" custT="1"/>
      <dgm:spPr/>
      <dgm:t>
        <a:bodyPr/>
        <a:lstStyle/>
        <a:p>
          <a:r>
            <a:rPr lang="en-US" sz="1600" dirty="0" err="1" smtClean="0"/>
            <a:t>Renkon</a:t>
          </a:r>
          <a:r>
            <a:rPr lang="en-US" sz="1600" dirty="0" smtClean="0"/>
            <a:t> </a:t>
          </a:r>
          <a:endParaRPr lang="en-US" sz="1600" dirty="0"/>
        </a:p>
      </dgm:t>
    </dgm:pt>
    <dgm:pt modelId="{C0D451B3-3BA3-4188-9E78-C0DF5F7A7153}" type="parTrans" cxnId="{BDC5781F-E735-42F9-B837-0DEB8240980F}">
      <dgm:prSet/>
      <dgm:spPr/>
      <dgm:t>
        <a:bodyPr/>
        <a:lstStyle/>
        <a:p>
          <a:endParaRPr lang="en-US"/>
        </a:p>
      </dgm:t>
    </dgm:pt>
    <dgm:pt modelId="{C71ED902-D512-4F4B-827D-2A278095C120}" type="sibTrans" cxnId="{BDC5781F-E735-42F9-B837-0DEB8240980F}">
      <dgm:prSet/>
      <dgm:spPr/>
      <dgm:t>
        <a:bodyPr/>
        <a:lstStyle/>
        <a:p>
          <a:endParaRPr lang="en-US"/>
        </a:p>
      </dgm:t>
    </dgm:pt>
    <dgm:pt modelId="{D2DFCF4F-CB46-4F02-8155-913187CC7D7D}">
      <dgm:prSet phldrT="[Text]" custT="1"/>
      <dgm:spPr/>
      <dgm:t>
        <a:bodyPr/>
        <a:lstStyle/>
        <a:p>
          <a:r>
            <a:rPr lang="en-US" sz="1600" dirty="0" err="1" smtClean="0"/>
            <a:t>Rekomendasi</a:t>
          </a:r>
          <a:r>
            <a:rPr lang="en-US" sz="1600" dirty="0" smtClean="0"/>
            <a:t> </a:t>
          </a:r>
          <a:r>
            <a:rPr lang="en-US" sz="1600" dirty="0" err="1" smtClean="0"/>
            <a:t>Relokasi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Rekayasa</a:t>
          </a:r>
          <a:r>
            <a:rPr lang="en-US" sz="1600" dirty="0" smtClean="0"/>
            <a:t> </a:t>
          </a:r>
          <a:r>
            <a:rPr lang="en-US" sz="1600" dirty="0" err="1" smtClean="0"/>
            <a:t>Teknologi</a:t>
          </a:r>
          <a:endParaRPr lang="en-US" sz="1600" dirty="0"/>
        </a:p>
      </dgm:t>
    </dgm:pt>
    <dgm:pt modelId="{127C0488-8331-47BB-B0F6-73110095989A}" type="parTrans" cxnId="{6F3EC653-2194-4C33-B8C4-F430876D91E6}">
      <dgm:prSet/>
      <dgm:spPr/>
      <dgm:t>
        <a:bodyPr/>
        <a:lstStyle/>
        <a:p>
          <a:endParaRPr lang="en-US"/>
        </a:p>
      </dgm:t>
    </dgm:pt>
    <dgm:pt modelId="{E1D589C5-EF10-42B5-B870-3AB9A01E12CE}" type="sibTrans" cxnId="{6F3EC653-2194-4C33-B8C4-F430876D91E6}">
      <dgm:prSet/>
      <dgm:spPr/>
      <dgm:t>
        <a:bodyPr/>
        <a:lstStyle/>
        <a:p>
          <a:endParaRPr lang="en-US"/>
        </a:p>
      </dgm:t>
    </dgm:pt>
    <dgm:pt modelId="{C8AD8F7A-07E2-43D7-A505-29E768D620DB}" type="pres">
      <dgm:prSet presAssocID="{A9D0C6A6-9168-4909-A163-210B9099F7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314124-4933-4DE7-BD1D-CCD87AA1FEC0}" type="pres">
      <dgm:prSet presAssocID="{A7BE7BC7-6931-40B8-91D5-09D2974FA10E}" presName="node" presStyleLbl="node1" presStyleIdx="0" presStyleCnt="9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F4EC6-1FF5-4AC9-BF3A-B9D796C1D4DE}" type="pres">
      <dgm:prSet presAssocID="{4D46B14C-86CB-43A5-A3A3-466B52F5CA9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79271135-6833-46C0-A7A0-2BEEB7229EC6}" type="pres">
      <dgm:prSet presAssocID="{4D46B14C-86CB-43A5-A3A3-466B52F5CA92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2D8C5A63-BAA5-4FC0-A914-954D1A24BA19}" type="pres">
      <dgm:prSet presAssocID="{0491C976-0914-4261-8EBD-DEE076D3AC6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68390-CEEE-4038-A9C8-9D5F208950BF}" type="pres">
      <dgm:prSet presAssocID="{CE927C70-668E-48A1-8867-193982D2370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3CDB062-16A3-4624-A1D0-1F68C2651064}" type="pres">
      <dgm:prSet presAssocID="{CE927C70-668E-48A1-8867-193982D2370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A633D4FB-7871-4730-91B5-326321B131BB}" type="pres">
      <dgm:prSet presAssocID="{6D676CDC-FE3F-4AEC-9F34-D2F87421CC5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02B27-E946-4750-98E8-6B18C3EF82D5}" type="pres">
      <dgm:prSet presAssocID="{8D5EE259-109B-4740-AE7F-D823DEF0607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6EB0CDB-4A4D-4015-AEB6-BD5EA0176982}" type="pres">
      <dgm:prSet presAssocID="{8D5EE259-109B-4740-AE7F-D823DEF0607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0A16AC8-427D-431F-8DAA-284B213C833F}" type="pres">
      <dgm:prSet presAssocID="{8974E7E8-D2DC-46E2-B450-A851F8AE722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0A341-F4FC-4814-B444-B054D1BB8D1A}" type="pres">
      <dgm:prSet presAssocID="{5356B074-493F-4D23-AC5B-7BE334FDF32A}" presName="sibTrans" presStyleLbl="sibTrans2D1" presStyleIdx="3" presStyleCnt="8"/>
      <dgm:spPr/>
      <dgm:t>
        <a:bodyPr/>
        <a:lstStyle/>
        <a:p>
          <a:endParaRPr lang="en-US"/>
        </a:p>
      </dgm:t>
    </dgm:pt>
    <dgm:pt modelId="{9EE1FFBE-E099-4EA2-AF98-21737BAC07C6}" type="pres">
      <dgm:prSet presAssocID="{5356B074-493F-4D23-AC5B-7BE334FDF32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F33D1097-5E98-41C6-ABBF-813C546A75E2}" type="pres">
      <dgm:prSet presAssocID="{511B3C3C-692B-40AB-A40B-896E77208FE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8DED4-0DA4-4BF9-8864-9827F00BFBCB}" type="pres">
      <dgm:prSet presAssocID="{469BC116-42D6-4CE1-9FAF-49FB3F7BD5A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6EB99D49-041F-4E31-B1E0-1FD5F8596F70}" type="pres">
      <dgm:prSet presAssocID="{469BC116-42D6-4CE1-9FAF-49FB3F7BD5A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A042926-3DCB-44F6-AC1A-FD63AF141946}" type="pres">
      <dgm:prSet presAssocID="{8C9AAA79-5AA2-44E9-AA1F-66F1FA83C83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2177B-FF9A-4ABC-8362-65139969DBF2}" type="pres">
      <dgm:prSet presAssocID="{E5AB5534-7647-4F02-9835-BFAD0A38E79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E935D0E5-4AEF-43C7-BCCA-F40D3C3EF01C}" type="pres">
      <dgm:prSet presAssocID="{E5AB5534-7647-4F02-9835-BFAD0A38E79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10E963EA-8FB9-4BBD-8B97-619A715A9BA0}" type="pres">
      <dgm:prSet presAssocID="{49A1DAF4-4F71-4A24-BF7A-E1C21E8166C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8E96E-B11C-4D0D-8F65-892C6C73F388}" type="pres">
      <dgm:prSet presAssocID="{71CB49D4-AF48-4A15-AD5D-A2C6A8668ABE}" presName="sibTrans" presStyleLbl="sibTrans2D1" presStyleIdx="6" presStyleCnt="8"/>
      <dgm:spPr/>
      <dgm:t>
        <a:bodyPr/>
        <a:lstStyle/>
        <a:p>
          <a:endParaRPr lang="en-US"/>
        </a:p>
      </dgm:t>
    </dgm:pt>
    <dgm:pt modelId="{348F17BE-97F5-4A31-992B-0EB4E0881997}" type="pres">
      <dgm:prSet presAssocID="{71CB49D4-AF48-4A15-AD5D-A2C6A8668AB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D6C5127-65E9-4A7C-95D3-F28A70DAF8C8}" type="pres">
      <dgm:prSet presAssocID="{1A9EAEFC-8082-4FE3-B054-5BA62590349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28A4E-9B18-4A60-9EF4-4E3280730A6B}" type="pres">
      <dgm:prSet presAssocID="{C71ED902-D512-4F4B-827D-2A278095C120}" presName="sibTrans" presStyleLbl="sibTrans2D1" presStyleIdx="7" presStyleCnt="8"/>
      <dgm:spPr/>
      <dgm:t>
        <a:bodyPr/>
        <a:lstStyle/>
        <a:p>
          <a:endParaRPr lang="en-US"/>
        </a:p>
      </dgm:t>
    </dgm:pt>
    <dgm:pt modelId="{6ED6A78E-6AE5-4071-816C-597729961274}" type="pres">
      <dgm:prSet presAssocID="{C71ED902-D512-4F4B-827D-2A278095C120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F7ED55B-47EB-4513-96E0-F3CF009EC644}" type="pres">
      <dgm:prSet presAssocID="{D2DFCF4F-CB46-4F02-8155-913187CC7D7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62E3A3-7074-49D4-9B61-A5673BC48F02}" srcId="{A9D0C6A6-9168-4909-A163-210B9099F786}" destId="{511B3C3C-692B-40AB-A40B-896E77208FE0}" srcOrd="4" destOrd="0" parTransId="{CEA5121B-9DA0-420D-8B51-0956886720C7}" sibTransId="{469BC116-42D6-4CE1-9FAF-49FB3F7BD5AE}"/>
    <dgm:cxn modelId="{6252F398-9E2D-436B-8386-A24265DBDE94}" type="presOf" srcId="{511B3C3C-692B-40AB-A40B-896E77208FE0}" destId="{F33D1097-5E98-41C6-ABBF-813C546A75E2}" srcOrd="0" destOrd="0" presId="urn:microsoft.com/office/officeart/2005/8/layout/process5"/>
    <dgm:cxn modelId="{C21B96B8-FEEC-4C66-9550-BA20F4282ED9}" type="presOf" srcId="{A9D0C6A6-9168-4909-A163-210B9099F786}" destId="{C8AD8F7A-07E2-43D7-A505-29E768D620DB}" srcOrd="0" destOrd="0" presId="urn:microsoft.com/office/officeart/2005/8/layout/process5"/>
    <dgm:cxn modelId="{06A07BB9-4828-49E8-AA1D-FF5D7C6263D3}" srcId="{A9D0C6A6-9168-4909-A163-210B9099F786}" destId="{8C9AAA79-5AA2-44E9-AA1F-66F1FA83C83D}" srcOrd="5" destOrd="0" parTransId="{2E436027-379C-4397-96DA-EBB9EB2D0B2E}" sibTransId="{E5AB5534-7647-4F02-9835-BFAD0A38E79C}"/>
    <dgm:cxn modelId="{F94C0AA5-CAB8-4994-8E62-8CE11B51E930}" type="presOf" srcId="{D2DFCF4F-CB46-4F02-8155-913187CC7D7D}" destId="{1F7ED55B-47EB-4513-96E0-F3CF009EC644}" srcOrd="0" destOrd="0" presId="urn:microsoft.com/office/officeart/2005/8/layout/process5"/>
    <dgm:cxn modelId="{11FCCD42-9EAC-46EB-BA31-27E771F618F8}" type="presOf" srcId="{8974E7E8-D2DC-46E2-B450-A851F8AE7223}" destId="{40A16AC8-427D-431F-8DAA-284B213C833F}" srcOrd="0" destOrd="0" presId="urn:microsoft.com/office/officeart/2005/8/layout/process5"/>
    <dgm:cxn modelId="{D3240E84-4209-4716-9A64-8C55398A88D9}" type="presOf" srcId="{5356B074-493F-4D23-AC5B-7BE334FDF32A}" destId="{47F0A341-F4FC-4814-B444-B054D1BB8D1A}" srcOrd="0" destOrd="0" presId="urn:microsoft.com/office/officeart/2005/8/layout/process5"/>
    <dgm:cxn modelId="{99E270C4-37CF-4AE8-8CC1-B26A04B5766D}" type="presOf" srcId="{1A9EAEFC-8082-4FE3-B054-5BA625903496}" destId="{6D6C5127-65E9-4A7C-95D3-F28A70DAF8C8}" srcOrd="0" destOrd="0" presId="urn:microsoft.com/office/officeart/2005/8/layout/process5"/>
    <dgm:cxn modelId="{FD5C0F50-FB36-484A-A46F-13AD82545A33}" type="presOf" srcId="{0491C976-0914-4261-8EBD-DEE076D3AC64}" destId="{2D8C5A63-BAA5-4FC0-A914-954D1A24BA19}" srcOrd="0" destOrd="0" presId="urn:microsoft.com/office/officeart/2005/8/layout/process5"/>
    <dgm:cxn modelId="{240154DB-9A7F-4B3C-A40B-CCD8299A0261}" srcId="{A9D0C6A6-9168-4909-A163-210B9099F786}" destId="{49A1DAF4-4F71-4A24-BF7A-E1C21E8166C1}" srcOrd="6" destOrd="0" parTransId="{6F49F061-9961-4357-B876-3FCDE9DD5B0F}" sibTransId="{71CB49D4-AF48-4A15-AD5D-A2C6A8668ABE}"/>
    <dgm:cxn modelId="{DFDFD8AF-A5CC-4660-819A-9663D8B2EA9B}" type="presOf" srcId="{C71ED902-D512-4F4B-827D-2A278095C120}" destId="{6ED6A78E-6AE5-4071-816C-597729961274}" srcOrd="1" destOrd="0" presId="urn:microsoft.com/office/officeart/2005/8/layout/process5"/>
    <dgm:cxn modelId="{DD8BD263-D508-47A3-A633-8A4F60C40C94}" type="presOf" srcId="{6D676CDC-FE3F-4AEC-9F34-D2F87421CC57}" destId="{A633D4FB-7871-4730-91B5-326321B131BB}" srcOrd="0" destOrd="0" presId="urn:microsoft.com/office/officeart/2005/8/layout/process5"/>
    <dgm:cxn modelId="{C618FF6D-8AF9-42CE-98F8-9219456498B6}" type="presOf" srcId="{49A1DAF4-4F71-4A24-BF7A-E1C21E8166C1}" destId="{10E963EA-8FB9-4BBD-8B97-619A715A9BA0}" srcOrd="0" destOrd="0" presId="urn:microsoft.com/office/officeart/2005/8/layout/process5"/>
    <dgm:cxn modelId="{B184EA4C-B95E-448D-8F70-49F2CBFB5FF1}" type="presOf" srcId="{71CB49D4-AF48-4A15-AD5D-A2C6A8668ABE}" destId="{CA58E96E-B11C-4D0D-8F65-892C6C73F388}" srcOrd="0" destOrd="0" presId="urn:microsoft.com/office/officeart/2005/8/layout/process5"/>
    <dgm:cxn modelId="{D68013C7-3D89-4775-8B9B-6DBDC2E840D4}" type="presOf" srcId="{469BC116-42D6-4CE1-9FAF-49FB3F7BD5AE}" destId="{9598DED4-0DA4-4BF9-8864-9827F00BFBCB}" srcOrd="0" destOrd="0" presId="urn:microsoft.com/office/officeart/2005/8/layout/process5"/>
    <dgm:cxn modelId="{DBAF7FF6-A0DE-4681-B328-C24ED18DDE31}" srcId="{A9D0C6A6-9168-4909-A163-210B9099F786}" destId="{8974E7E8-D2DC-46E2-B450-A851F8AE7223}" srcOrd="3" destOrd="0" parTransId="{3DE1A73D-5172-4B33-85C9-7746C4B34190}" sibTransId="{5356B074-493F-4D23-AC5B-7BE334FDF32A}"/>
    <dgm:cxn modelId="{0BCEE47F-89E6-45AE-BF31-210450DEE428}" type="presOf" srcId="{5356B074-493F-4D23-AC5B-7BE334FDF32A}" destId="{9EE1FFBE-E099-4EA2-AF98-21737BAC07C6}" srcOrd="1" destOrd="0" presId="urn:microsoft.com/office/officeart/2005/8/layout/process5"/>
    <dgm:cxn modelId="{ED62D468-2799-46B7-8F27-0D8DFA8135C0}" type="presOf" srcId="{8C9AAA79-5AA2-44E9-AA1F-66F1FA83C83D}" destId="{AA042926-3DCB-44F6-AC1A-FD63AF141946}" srcOrd="0" destOrd="0" presId="urn:microsoft.com/office/officeart/2005/8/layout/process5"/>
    <dgm:cxn modelId="{499A5ECB-AC33-464E-86FA-3229876DA19A}" type="presOf" srcId="{CE927C70-668E-48A1-8867-193982D23707}" destId="{23CDB062-16A3-4624-A1D0-1F68C2651064}" srcOrd="1" destOrd="0" presId="urn:microsoft.com/office/officeart/2005/8/layout/process5"/>
    <dgm:cxn modelId="{A7AAA2F6-1AED-44EB-9803-4F36577105C9}" type="presOf" srcId="{469BC116-42D6-4CE1-9FAF-49FB3F7BD5AE}" destId="{6EB99D49-041F-4E31-B1E0-1FD5F8596F70}" srcOrd="1" destOrd="0" presId="urn:microsoft.com/office/officeart/2005/8/layout/process5"/>
    <dgm:cxn modelId="{B2C00B63-045D-4E77-9A57-61366A721F8E}" srcId="{A9D0C6A6-9168-4909-A163-210B9099F786}" destId="{A7BE7BC7-6931-40B8-91D5-09D2974FA10E}" srcOrd="0" destOrd="0" parTransId="{AD368C8D-6A64-4C94-9ED0-4743E6542A44}" sibTransId="{4D46B14C-86CB-43A5-A3A3-466B52F5CA92}"/>
    <dgm:cxn modelId="{6F3EC653-2194-4C33-B8C4-F430876D91E6}" srcId="{A9D0C6A6-9168-4909-A163-210B9099F786}" destId="{D2DFCF4F-CB46-4F02-8155-913187CC7D7D}" srcOrd="8" destOrd="0" parTransId="{127C0488-8331-47BB-B0F6-73110095989A}" sibTransId="{E1D589C5-EF10-42B5-B870-3AB9A01E12CE}"/>
    <dgm:cxn modelId="{F3AEE761-F7C0-4831-9A2B-D0C1BC07CBB1}" type="presOf" srcId="{4D46B14C-86CB-43A5-A3A3-466B52F5CA92}" destId="{79271135-6833-46C0-A7A0-2BEEB7229EC6}" srcOrd="1" destOrd="0" presId="urn:microsoft.com/office/officeart/2005/8/layout/process5"/>
    <dgm:cxn modelId="{026DE9D7-CE2F-4779-B803-2E6CFF21486A}" type="presOf" srcId="{A7BE7BC7-6931-40B8-91D5-09D2974FA10E}" destId="{CE314124-4933-4DE7-BD1D-CCD87AA1FEC0}" srcOrd="0" destOrd="0" presId="urn:microsoft.com/office/officeart/2005/8/layout/process5"/>
    <dgm:cxn modelId="{A4732CAF-2610-4AED-9F61-6F3F6AF794ED}" srcId="{A9D0C6A6-9168-4909-A163-210B9099F786}" destId="{0491C976-0914-4261-8EBD-DEE076D3AC64}" srcOrd="1" destOrd="0" parTransId="{7BB8970B-D610-4D3D-BD9A-69B4E125ADE5}" sibTransId="{CE927C70-668E-48A1-8867-193982D23707}"/>
    <dgm:cxn modelId="{33361677-6F92-49A4-AB8D-97E44FF93C65}" type="presOf" srcId="{8D5EE259-109B-4740-AE7F-D823DEF06072}" destId="{06EB0CDB-4A4D-4015-AEB6-BD5EA0176982}" srcOrd="1" destOrd="0" presId="urn:microsoft.com/office/officeart/2005/8/layout/process5"/>
    <dgm:cxn modelId="{D3ECC2E7-7BB8-45A1-BD55-936956FC85B7}" type="presOf" srcId="{CE927C70-668E-48A1-8867-193982D23707}" destId="{DAD68390-CEEE-4038-A9C8-9D5F208950BF}" srcOrd="0" destOrd="0" presId="urn:microsoft.com/office/officeart/2005/8/layout/process5"/>
    <dgm:cxn modelId="{C4775327-1C9E-49E4-A8CF-3F41A6F78DCE}" type="presOf" srcId="{E5AB5534-7647-4F02-9835-BFAD0A38E79C}" destId="{8082177B-FF9A-4ABC-8362-65139969DBF2}" srcOrd="0" destOrd="0" presId="urn:microsoft.com/office/officeart/2005/8/layout/process5"/>
    <dgm:cxn modelId="{BDC5781F-E735-42F9-B837-0DEB8240980F}" srcId="{A9D0C6A6-9168-4909-A163-210B9099F786}" destId="{1A9EAEFC-8082-4FE3-B054-5BA625903496}" srcOrd="7" destOrd="0" parTransId="{C0D451B3-3BA3-4188-9E78-C0DF5F7A7153}" sibTransId="{C71ED902-D512-4F4B-827D-2A278095C120}"/>
    <dgm:cxn modelId="{A8AAD51E-B127-4812-B814-F6FA049C71DB}" srcId="{A9D0C6A6-9168-4909-A163-210B9099F786}" destId="{6D676CDC-FE3F-4AEC-9F34-D2F87421CC57}" srcOrd="2" destOrd="0" parTransId="{48CA70B9-BD03-4053-8400-BB5020C94A50}" sibTransId="{8D5EE259-109B-4740-AE7F-D823DEF06072}"/>
    <dgm:cxn modelId="{8EE55888-7C62-4D65-AF56-86996A208840}" type="presOf" srcId="{4D46B14C-86CB-43A5-A3A3-466B52F5CA92}" destId="{E2AF4EC6-1FF5-4AC9-BF3A-B9D796C1D4DE}" srcOrd="0" destOrd="0" presId="urn:microsoft.com/office/officeart/2005/8/layout/process5"/>
    <dgm:cxn modelId="{6FA64210-E899-49AC-954F-066A44A0311C}" type="presOf" srcId="{71CB49D4-AF48-4A15-AD5D-A2C6A8668ABE}" destId="{348F17BE-97F5-4A31-992B-0EB4E0881997}" srcOrd="1" destOrd="0" presId="urn:microsoft.com/office/officeart/2005/8/layout/process5"/>
    <dgm:cxn modelId="{7C18ED4D-4F3C-4AC3-8738-ED3E1B840DDD}" type="presOf" srcId="{8D5EE259-109B-4740-AE7F-D823DEF06072}" destId="{76E02B27-E946-4750-98E8-6B18C3EF82D5}" srcOrd="0" destOrd="0" presId="urn:microsoft.com/office/officeart/2005/8/layout/process5"/>
    <dgm:cxn modelId="{F26BD38E-7C46-4DE4-8BC7-BAB1382D58DE}" type="presOf" srcId="{C71ED902-D512-4F4B-827D-2A278095C120}" destId="{2B728A4E-9B18-4A60-9EF4-4E3280730A6B}" srcOrd="0" destOrd="0" presId="urn:microsoft.com/office/officeart/2005/8/layout/process5"/>
    <dgm:cxn modelId="{02BE941C-0788-443D-A964-F4DC33308C0B}" type="presOf" srcId="{E5AB5534-7647-4F02-9835-BFAD0A38E79C}" destId="{E935D0E5-4AEF-43C7-BCCA-F40D3C3EF01C}" srcOrd="1" destOrd="0" presId="urn:microsoft.com/office/officeart/2005/8/layout/process5"/>
    <dgm:cxn modelId="{E201443A-B0A5-4FBC-A3CE-736F115770D5}" type="presParOf" srcId="{C8AD8F7A-07E2-43D7-A505-29E768D620DB}" destId="{CE314124-4933-4DE7-BD1D-CCD87AA1FEC0}" srcOrd="0" destOrd="0" presId="urn:microsoft.com/office/officeart/2005/8/layout/process5"/>
    <dgm:cxn modelId="{76F71901-26FC-43F5-BF98-6164A2304D3D}" type="presParOf" srcId="{C8AD8F7A-07E2-43D7-A505-29E768D620DB}" destId="{E2AF4EC6-1FF5-4AC9-BF3A-B9D796C1D4DE}" srcOrd="1" destOrd="0" presId="urn:microsoft.com/office/officeart/2005/8/layout/process5"/>
    <dgm:cxn modelId="{7FAEC17E-F244-4E6A-ADE8-355DC08873A2}" type="presParOf" srcId="{E2AF4EC6-1FF5-4AC9-BF3A-B9D796C1D4DE}" destId="{79271135-6833-46C0-A7A0-2BEEB7229EC6}" srcOrd="0" destOrd="0" presId="urn:microsoft.com/office/officeart/2005/8/layout/process5"/>
    <dgm:cxn modelId="{2001CCA4-2B5D-4E8C-BE23-EBEDB523E190}" type="presParOf" srcId="{C8AD8F7A-07E2-43D7-A505-29E768D620DB}" destId="{2D8C5A63-BAA5-4FC0-A914-954D1A24BA19}" srcOrd="2" destOrd="0" presId="urn:microsoft.com/office/officeart/2005/8/layout/process5"/>
    <dgm:cxn modelId="{45C0BF7D-E050-41DD-9676-9AF632209847}" type="presParOf" srcId="{C8AD8F7A-07E2-43D7-A505-29E768D620DB}" destId="{DAD68390-CEEE-4038-A9C8-9D5F208950BF}" srcOrd="3" destOrd="0" presId="urn:microsoft.com/office/officeart/2005/8/layout/process5"/>
    <dgm:cxn modelId="{356EF006-DF67-4B1D-A040-0615A2A8458A}" type="presParOf" srcId="{DAD68390-CEEE-4038-A9C8-9D5F208950BF}" destId="{23CDB062-16A3-4624-A1D0-1F68C2651064}" srcOrd="0" destOrd="0" presId="urn:microsoft.com/office/officeart/2005/8/layout/process5"/>
    <dgm:cxn modelId="{E8F17EA1-962B-42DA-AF09-C978AC184F19}" type="presParOf" srcId="{C8AD8F7A-07E2-43D7-A505-29E768D620DB}" destId="{A633D4FB-7871-4730-91B5-326321B131BB}" srcOrd="4" destOrd="0" presId="urn:microsoft.com/office/officeart/2005/8/layout/process5"/>
    <dgm:cxn modelId="{5566A0F5-CAC2-4299-847E-14AEA11C1E81}" type="presParOf" srcId="{C8AD8F7A-07E2-43D7-A505-29E768D620DB}" destId="{76E02B27-E946-4750-98E8-6B18C3EF82D5}" srcOrd="5" destOrd="0" presId="urn:microsoft.com/office/officeart/2005/8/layout/process5"/>
    <dgm:cxn modelId="{B21DFC0A-843D-4EAF-975C-E39722E1DCA5}" type="presParOf" srcId="{76E02B27-E946-4750-98E8-6B18C3EF82D5}" destId="{06EB0CDB-4A4D-4015-AEB6-BD5EA0176982}" srcOrd="0" destOrd="0" presId="urn:microsoft.com/office/officeart/2005/8/layout/process5"/>
    <dgm:cxn modelId="{0E06EB6E-DBA7-4D7B-AB42-C0170DF3E873}" type="presParOf" srcId="{C8AD8F7A-07E2-43D7-A505-29E768D620DB}" destId="{40A16AC8-427D-431F-8DAA-284B213C833F}" srcOrd="6" destOrd="0" presId="urn:microsoft.com/office/officeart/2005/8/layout/process5"/>
    <dgm:cxn modelId="{767EDF7B-6D83-4DB5-AB19-226D4B02ED56}" type="presParOf" srcId="{C8AD8F7A-07E2-43D7-A505-29E768D620DB}" destId="{47F0A341-F4FC-4814-B444-B054D1BB8D1A}" srcOrd="7" destOrd="0" presId="urn:microsoft.com/office/officeart/2005/8/layout/process5"/>
    <dgm:cxn modelId="{D4AC3B9A-C43B-4313-80DA-017297D25A5A}" type="presParOf" srcId="{47F0A341-F4FC-4814-B444-B054D1BB8D1A}" destId="{9EE1FFBE-E099-4EA2-AF98-21737BAC07C6}" srcOrd="0" destOrd="0" presId="urn:microsoft.com/office/officeart/2005/8/layout/process5"/>
    <dgm:cxn modelId="{EDB42C2A-CBB1-485D-A7E1-E1D40E189C83}" type="presParOf" srcId="{C8AD8F7A-07E2-43D7-A505-29E768D620DB}" destId="{F33D1097-5E98-41C6-ABBF-813C546A75E2}" srcOrd="8" destOrd="0" presId="urn:microsoft.com/office/officeart/2005/8/layout/process5"/>
    <dgm:cxn modelId="{0227F14B-B161-48ED-AFB7-E0ED0A246F0F}" type="presParOf" srcId="{C8AD8F7A-07E2-43D7-A505-29E768D620DB}" destId="{9598DED4-0DA4-4BF9-8864-9827F00BFBCB}" srcOrd="9" destOrd="0" presId="urn:microsoft.com/office/officeart/2005/8/layout/process5"/>
    <dgm:cxn modelId="{18544AE3-FF45-4561-80CC-B2E187F684E8}" type="presParOf" srcId="{9598DED4-0DA4-4BF9-8864-9827F00BFBCB}" destId="{6EB99D49-041F-4E31-B1E0-1FD5F8596F70}" srcOrd="0" destOrd="0" presId="urn:microsoft.com/office/officeart/2005/8/layout/process5"/>
    <dgm:cxn modelId="{832FC212-93D7-4C98-9EF9-807D7C7CDA89}" type="presParOf" srcId="{C8AD8F7A-07E2-43D7-A505-29E768D620DB}" destId="{AA042926-3DCB-44F6-AC1A-FD63AF141946}" srcOrd="10" destOrd="0" presId="urn:microsoft.com/office/officeart/2005/8/layout/process5"/>
    <dgm:cxn modelId="{B3A14701-0ED5-43A1-9186-37430E167AD2}" type="presParOf" srcId="{C8AD8F7A-07E2-43D7-A505-29E768D620DB}" destId="{8082177B-FF9A-4ABC-8362-65139969DBF2}" srcOrd="11" destOrd="0" presId="urn:microsoft.com/office/officeart/2005/8/layout/process5"/>
    <dgm:cxn modelId="{9A908404-6185-4E4D-8A97-90F46587D940}" type="presParOf" srcId="{8082177B-FF9A-4ABC-8362-65139969DBF2}" destId="{E935D0E5-4AEF-43C7-BCCA-F40D3C3EF01C}" srcOrd="0" destOrd="0" presId="urn:microsoft.com/office/officeart/2005/8/layout/process5"/>
    <dgm:cxn modelId="{16BC69D2-7B7B-4A91-B13B-979F245D8143}" type="presParOf" srcId="{C8AD8F7A-07E2-43D7-A505-29E768D620DB}" destId="{10E963EA-8FB9-4BBD-8B97-619A715A9BA0}" srcOrd="12" destOrd="0" presId="urn:microsoft.com/office/officeart/2005/8/layout/process5"/>
    <dgm:cxn modelId="{AE9D805D-8937-4BC3-A0A9-2DD8E68DB204}" type="presParOf" srcId="{C8AD8F7A-07E2-43D7-A505-29E768D620DB}" destId="{CA58E96E-B11C-4D0D-8F65-892C6C73F388}" srcOrd="13" destOrd="0" presId="urn:microsoft.com/office/officeart/2005/8/layout/process5"/>
    <dgm:cxn modelId="{4A086543-EF89-48F3-AA4A-A0EEEDFAE826}" type="presParOf" srcId="{CA58E96E-B11C-4D0D-8F65-892C6C73F388}" destId="{348F17BE-97F5-4A31-992B-0EB4E0881997}" srcOrd="0" destOrd="0" presId="urn:microsoft.com/office/officeart/2005/8/layout/process5"/>
    <dgm:cxn modelId="{822EF8D1-A69B-4633-A820-13890486339C}" type="presParOf" srcId="{C8AD8F7A-07E2-43D7-A505-29E768D620DB}" destId="{6D6C5127-65E9-4A7C-95D3-F28A70DAF8C8}" srcOrd="14" destOrd="0" presId="urn:microsoft.com/office/officeart/2005/8/layout/process5"/>
    <dgm:cxn modelId="{05BDBB49-78E1-4027-B9FC-5B89C2C32B6E}" type="presParOf" srcId="{C8AD8F7A-07E2-43D7-A505-29E768D620DB}" destId="{2B728A4E-9B18-4A60-9EF4-4E3280730A6B}" srcOrd="15" destOrd="0" presId="urn:microsoft.com/office/officeart/2005/8/layout/process5"/>
    <dgm:cxn modelId="{6C9DBE88-F6F4-484B-AF5F-819DD46A5973}" type="presParOf" srcId="{2B728A4E-9B18-4A60-9EF4-4E3280730A6B}" destId="{6ED6A78E-6AE5-4071-816C-597729961274}" srcOrd="0" destOrd="0" presId="urn:microsoft.com/office/officeart/2005/8/layout/process5"/>
    <dgm:cxn modelId="{B8EED963-91A2-4391-9F00-CA80221E6D08}" type="presParOf" srcId="{C8AD8F7A-07E2-43D7-A505-29E768D620DB}" destId="{1F7ED55B-47EB-4513-96E0-F3CF009EC644}" srcOrd="16" destOrd="0" presId="urn:microsoft.com/office/officeart/2005/8/layout/process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C4EA97-5975-4BBB-B987-619AC06205BD}" type="datetimeFigureOut">
              <a:rPr lang="en-US"/>
              <a:pPr>
                <a:defRPr/>
              </a:pPr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24F4FF-D237-42F4-A9A6-D67641099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EEA6F3-928F-45AB-8737-66DC5F47E76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4F4FF-D237-42F4-A9A6-D67641099F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Putih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stasiun</a:t>
            </a:r>
            <a:r>
              <a:rPr lang="en-US" altLang="en-US" dirty="0" smtClean="0"/>
              <a:t> lama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Di </a:t>
            </a:r>
            <a:r>
              <a:rPr lang="en-US" altLang="en-US" dirty="0" err="1" smtClean="0"/>
              <a:t>sukoharjo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</a:t>
            </a:r>
            <a:r>
              <a:rPr lang="en-US" altLang="en-US" dirty="0" smtClean="0"/>
              <a:t> 2 </a:t>
            </a:r>
            <a:r>
              <a:rPr lang="en-US" altLang="en-US" dirty="0" err="1" smtClean="0"/>
              <a:t>yaitu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Garon</a:t>
            </a: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128325-1ECD-41A9-B127-BE051B65EBD3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Sekaligus contoh gerakan tanah yang terekam oleh stasiun. Di sekitar jarak 100 m dari stasiun Sukamakmur pada tanggal 20 terjadi longsor dua rumah tertimbun. Namun alat baru menunjukkan perubahan sekitar 4 jam setelahnya. Pergerakan bisa merupakan proses menuju kestabilan atau justru proses akan terjadinya longsoran secara massif.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4FB718-A92E-4E69-9BF6-B67C9D03A80A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Terjadi longsor di bawah stasiun tgl 25 jan siang hari. Pada sore harinya penduduk diungsikan. Stasiun menunjukkan precursor sekitar 12 jam sebelumnya dengan kenaikan sebesar 1 cm.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351CC1-97DB-4871-B497-24BE235A861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0DE6C-5681-4DD4-B94C-26BF55E8BD5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4F4FF-D237-42F4-A9A6-D67641099F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2A34-79D3-4468-84C2-1C7A8061A7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280CF-4066-4886-9DAC-DAC6DCCAD0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15AD-AE32-4DD8-8A2B-3E1E1E1114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C35F-FF83-4F97-86BA-E566254388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9129-C81F-4046-B5A4-2980E1201E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387C-38B6-4258-A715-BDCAA35D5A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3F90-AA02-4EDA-8731-A10329F9EA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DC57-76CC-4436-8006-3769EC0463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0FF25-8D0D-45BE-A610-303F7EA2E1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3203-5B6F-4050-9134-B3240F3A9C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0408-803E-437E-AA96-EB2FC27777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6E9675E-9682-452C-AEE9-24AF307D15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-19050" y="5207000"/>
            <a:ext cx="9144000" cy="1128713"/>
          </a:xfrm>
        </p:spPr>
        <p:txBody>
          <a:bodyPr/>
          <a:lstStyle/>
          <a:p>
            <a:pPr algn="l" eaLnBrk="1" hangingPunct="1"/>
            <a:r>
              <a:rPr lang="es-ES" altLang="en-US" sz="2000" b="1" dirty="0" err="1" smtClean="0">
                <a:solidFill>
                  <a:schemeClr val="bg1"/>
                </a:solidFill>
              </a:rPr>
              <a:t>Oleh</a:t>
            </a:r>
            <a:r>
              <a:rPr lang="es-ES" alt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l" eaLnBrk="1" hangingPunct="1"/>
            <a:r>
              <a:rPr lang="es-ES" altLang="en-US" sz="2000" b="1" dirty="0" err="1" smtClean="0">
                <a:solidFill>
                  <a:schemeClr val="bg1"/>
                </a:solidFill>
              </a:rPr>
              <a:t>Chandra</a:t>
            </a:r>
            <a:r>
              <a:rPr lang="es-ES" altLang="en-US" sz="2000" b="1" dirty="0" smtClean="0">
                <a:solidFill>
                  <a:schemeClr val="bg1"/>
                </a:solidFill>
              </a:rPr>
              <a:t> </a:t>
            </a:r>
            <a:r>
              <a:rPr lang="es-ES" altLang="en-US" sz="2000" b="1" dirty="0" err="1" smtClean="0">
                <a:solidFill>
                  <a:schemeClr val="bg1"/>
                </a:solidFill>
              </a:rPr>
              <a:t>Widjajanti</a:t>
            </a:r>
            <a:r>
              <a:rPr lang="es-ES" altLang="en-US" sz="2000" b="1" dirty="0" smtClean="0">
                <a:solidFill>
                  <a:schemeClr val="bg1"/>
                </a:solidFill>
              </a:rPr>
              <a:t> </a:t>
            </a:r>
            <a:endParaRPr lang="es-ES" alt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4099" name="Content Placeholder 4" descr="St Tie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-169863"/>
            <a:ext cx="916305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571603" y="0"/>
            <a:ext cx="6534171" cy="544513"/>
          </a:xfrm>
        </p:spPr>
        <p:txBody>
          <a:bodyPr/>
          <a:lstStyle/>
          <a:p>
            <a:pPr eaLnBrk="1" hangingPunct="1"/>
            <a:r>
              <a:rPr lang="es-ES" altLang="en-US" sz="5400" b="1" dirty="0" smtClean="0">
                <a:solidFill>
                  <a:schemeClr val="tx1"/>
                </a:solidFill>
              </a:rPr>
              <a:t>GEMPA </a:t>
            </a:r>
            <a:endParaRPr lang="es-ES" altLang="en-US" sz="5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3"/>
                </a:solidFill>
              </a:rPr>
              <a:t>Contoh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stasiun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terpasang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459" name="Picture 2" descr="H:\WhatsApp\Media\WhatsApp Images\IMG-20150120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145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Sistem penerimaan data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08525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mtClean="0"/>
              <a:t>Berbasis web</a:t>
            </a:r>
          </a:p>
          <a:p>
            <a:pPr eaLnBrk="1" hangingPunct="1"/>
            <a:r>
              <a:rPr lang="en-US" altLang="en-US" smtClean="0"/>
              <a:t>Disimpan dalam bentuk database (mysql)</a:t>
            </a:r>
          </a:p>
          <a:p>
            <a:pPr eaLnBrk="1" hangingPunct="1"/>
            <a:r>
              <a:rPr lang="en-US" altLang="en-US" smtClean="0"/>
              <a:t>Bisa diakses dari mana saja</a:t>
            </a:r>
          </a:p>
          <a:p>
            <a:pPr eaLnBrk="1" hangingPunct="1"/>
            <a:r>
              <a:rPr lang="en-US" altLang="en-US" smtClean="0"/>
              <a:t>Visualisasi dalam bentuk grafik</a:t>
            </a:r>
          </a:p>
          <a:p>
            <a:pPr eaLnBrk="1" hangingPunct="1"/>
            <a:r>
              <a:rPr lang="en-US" altLang="en-US" smtClean="0"/>
              <a:t>“Bisa diakses dan dimonitor siapapun”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3746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bg1"/>
                </a:solidFill>
              </a:rPr>
              <a:t>Visualisasi data dalam bentuk grafik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3"/>
          <a:srcRect l="4207" r="4364" b="4581"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627313" y="1341438"/>
            <a:ext cx="0" cy="1439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601663" y="1374775"/>
            <a:ext cx="20256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Terjadi longsor 100 m dari lokasi stasiun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5425"/>
            <a:ext cx="91440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356100" y="765175"/>
            <a:ext cx="0" cy="1511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2916238" y="866775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/>
              <a:t>Terjadi longsor di bawah stasiun.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solidFill>
                  <a:schemeClr val="bg1"/>
                </a:solidFill>
              </a:rPr>
              <a:t>FFM sebagai parameter peringatan dini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smtClean="0"/>
              <a:t>FFM (Failure Forecast Method) adalah sebuah metode penentuan waktu failure dari material dengan memanfaatkan perubahan nilai parameter yang berkembang menjelang terjadinya failure tersebut.</a:t>
            </a:r>
          </a:p>
          <a:p>
            <a:r>
              <a:rPr lang="en-AU" sz="2000" smtClean="0"/>
              <a:t>Saito dan Uezawa (1961) termasuk pionir dalam metode ini dengan menggunakan laju strain dari gerakan tanah</a:t>
            </a:r>
          </a:p>
          <a:p>
            <a:r>
              <a:rPr lang="en-AU" sz="2000" smtClean="0"/>
              <a:t>Fukuzono (1985) mengusulkan formula keramat yang menghubungkan antara besaran kecepatan dan percepatan </a:t>
            </a:r>
          </a:p>
          <a:p>
            <a:endParaRPr lang="en-AU" sz="2000" smtClean="0"/>
          </a:p>
          <a:p>
            <a:endParaRPr lang="en-AU" sz="2000" smtClean="0"/>
          </a:p>
          <a:p>
            <a:r>
              <a:rPr lang="en-AU" sz="2000" smtClean="0"/>
              <a:t>Selanjutnya metode ini selain banyak dipakai di bidang gertan juga dikembangkan di letusan gunungapi dipelopori oleh Voight (1988).</a:t>
            </a:r>
          </a:p>
          <a:p>
            <a:r>
              <a:rPr lang="en-AU" sz="2000" smtClean="0"/>
              <a:t>Di G. Merapi Budi-Santoso (2013) berhasil melakukan prediksi secara posteriori letusan 26 Oktober 2010 mulai 6 hari s/d sebelum letusan dengan akurasi &lt; 3 jam.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8175" y="4005263"/>
          <a:ext cx="1762125" cy="647700"/>
        </p:xfrm>
        <a:graphic>
          <a:graphicData uri="http://schemas.openxmlformats.org/presentationml/2006/ole">
            <p:oleObj spid="_x0000_s1026" name="Equation" r:id="rId3" imgW="6604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1044575" y="0"/>
            <a:ext cx="8229600" cy="1143000"/>
          </a:xfrm>
        </p:spPr>
        <p:txBody>
          <a:bodyPr/>
          <a:lstStyle/>
          <a:p>
            <a:r>
              <a:rPr lang="en-AU" sz="2800" smtClean="0">
                <a:solidFill>
                  <a:schemeClr val="bg1"/>
                </a:solidFill>
              </a:rPr>
              <a:t>Konsep Status bahaya tanah longsor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08050"/>
          <a:ext cx="9144001" cy="5949281"/>
        </p:xfrm>
        <a:graphic>
          <a:graphicData uri="http://schemas.openxmlformats.org/drawingml/2006/table">
            <a:tbl>
              <a:tblPr/>
              <a:tblGrid>
                <a:gridCol w="1358157"/>
                <a:gridCol w="2086301"/>
                <a:gridCol w="2222704"/>
                <a:gridCol w="3476839"/>
              </a:tblGrid>
              <a:tr h="540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Status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Makna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Indikasi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Konsekuensi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25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Normal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Tidak ada ancaman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Tidak ada pergerakan tanah, tidak terjadi hujan lebat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Rencana kontijensi, assesment bahaya, Instalasi/ perawatan stasiun monitoring, revitalisasi sistem komunikasi, jalur/lokasi evakuasi, dll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25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Waspada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Ada potensi akan terjadi tanah longsor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Hujan dengan intensitas tinggi, data ekstensometer bisa jadi belum menngkat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Koordinasi ditingkatkan, persiapan evakuasi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25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Siaga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Sudah terjadi gerakan tanah namun belum mengancam.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Terjadi pergerakan tanah dengan pola 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Evakuasi kelompok rentan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16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Awas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Ada indikasi akan segera terjadi longsor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>
                          <a:latin typeface="Calibri"/>
                          <a:ea typeface="Times New Roman"/>
                        </a:rPr>
                        <a:t>Terjadi pergerakan tanah dengan pola percepatan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 dirty="0" err="1">
                          <a:latin typeface="Calibri"/>
                          <a:ea typeface="Times New Roman"/>
                        </a:rPr>
                        <a:t>Evakuasi</a:t>
                      </a:r>
                      <a:r>
                        <a:rPr lang="en-AU" sz="18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AU" sz="1800" dirty="0" err="1">
                          <a:latin typeface="Calibri"/>
                          <a:ea typeface="Times New Roman"/>
                        </a:rPr>
                        <a:t>menyeluruh</a:t>
                      </a:r>
                      <a:endParaRPr lang="en-A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4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51711"/>
            <a:ext cx="3537956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 err="1">
                <a:solidFill>
                  <a:schemeClr val="tx1"/>
                </a:solidFill>
              </a:rPr>
              <a:t>Waspada</a:t>
            </a:r>
            <a:r>
              <a:rPr lang="en-AU" dirty="0">
                <a:solidFill>
                  <a:schemeClr val="tx1"/>
                </a:solidFill>
              </a:rPr>
              <a:t> (</a:t>
            </a:r>
            <a:r>
              <a:rPr lang="en-AU" dirty="0" err="1">
                <a:solidFill>
                  <a:schemeClr val="tx1"/>
                </a:solidFill>
              </a:rPr>
              <a:t>Saat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hujan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terjadi</a:t>
            </a:r>
            <a:r>
              <a:rPr lang="en-A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5013176"/>
            <a:ext cx="3108543" cy="10156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 err="1">
                <a:solidFill>
                  <a:schemeClr val="tx1"/>
                </a:solidFill>
              </a:rPr>
              <a:t>Siaga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AU" dirty="0">
                <a:solidFill>
                  <a:schemeClr val="tx1"/>
                </a:solidFill>
              </a:rPr>
              <a:t>(</a:t>
            </a:r>
            <a:r>
              <a:rPr lang="en-AU" dirty="0" err="1">
                <a:solidFill>
                  <a:schemeClr val="tx1"/>
                </a:solidFill>
              </a:rPr>
              <a:t>Saat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ada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pergerakan</a:t>
            </a:r>
            <a:r>
              <a:rPr lang="en-AU" dirty="0">
                <a:solidFill>
                  <a:schemeClr val="tx1"/>
                </a:solidFill>
              </a:rPr>
              <a:t> linear </a:t>
            </a:r>
          </a:p>
          <a:p>
            <a:pPr>
              <a:defRPr/>
            </a:pPr>
            <a:r>
              <a:rPr lang="en-AU" dirty="0" err="1">
                <a:solidFill>
                  <a:schemeClr val="tx1"/>
                </a:solidFill>
              </a:rPr>
              <a:t>dari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tadinya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tidak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bergerak</a:t>
            </a:r>
            <a:r>
              <a:rPr lang="en-A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3933056"/>
            <a:ext cx="3531736" cy="101566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AU" sz="2400" b="1" dirty="0" err="1">
                <a:solidFill>
                  <a:schemeClr val="tx1"/>
                </a:solidFill>
              </a:rPr>
              <a:t>Awas</a:t>
            </a:r>
            <a:endParaRPr lang="en-AU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AU" dirty="0">
                <a:solidFill>
                  <a:schemeClr val="tx1"/>
                </a:solidFill>
              </a:rPr>
              <a:t>(</a:t>
            </a:r>
            <a:r>
              <a:rPr lang="en-AU" dirty="0" err="1">
                <a:solidFill>
                  <a:schemeClr val="tx1"/>
                </a:solidFill>
              </a:rPr>
              <a:t>Saat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ada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percepatan</a:t>
            </a:r>
            <a:r>
              <a:rPr lang="en-AU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AU" dirty="0" err="1">
                <a:solidFill>
                  <a:schemeClr val="tx1"/>
                </a:solidFill>
              </a:rPr>
              <a:t>Prediksi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waktu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longsor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dilakukan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Peringatan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otomatis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non-</a:t>
            </a:r>
            <a:r>
              <a:rPr lang="en-US" sz="2800" dirty="0" err="1" smtClean="0"/>
              <a:t>otomatis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</a:t>
            </a:r>
            <a:r>
              <a:rPr lang="en-US" sz="2800" dirty="0" err="1" smtClean="0"/>
              <a:t>berwenang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defRPr/>
            </a:pPr>
            <a:r>
              <a:rPr lang="en-AU" sz="2800" dirty="0" smtClean="0"/>
              <a:t>Alarm : </a:t>
            </a:r>
            <a:r>
              <a:rPr lang="en-AU" sz="2800" dirty="0" err="1" smtClean="0"/>
              <a:t>saat</a:t>
            </a:r>
            <a:r>
              <a:rPr lang="en-AU" sz="2800" dirty="0" smtClean="0"/>
              <a:t> </a:t>
            </a:r>
            <a:r>
              <a:rPr lang="en-AU" sz="2800" dirty="0" err="1" smtClean="0"/>
              <a:t>penetapan</a:t>
            </a:r>
            <a:r>
              <a:rPr lang="en-AU" sz="2800" dirty="0" smtClean="0"/>
              <a:t> status </a:t>
            </a:r>
            <a:r>
              <a:rPr lang="en-AU" sz="2800" dirty="0" err="1" smtClean="0"/>
              <a:t>Awas</a:t>
            </a:r>
            <a:r>
              <a:rPr lang="en-AU" sz="2800" dirty="0" smtClean="0"/>
              <a:t>, </a:t>
            </a:r>
            <a:r>
              <a:rPr lang="en-AU" sz="2800" dirty="0" err="1" smtClean="0"/>
              <a:t>saat</a:t>
            </a:r>
            <a:r>
              <a:rPr lang="en-AU" sz="2800" dirty="0" smtClean="0"/>
              <a:t> </a:t>
            </a:r>
            <a:r>
              <a:rPr lang="en-AU" sz="2800" dirty="0" err="1" smtClean="0"/>
              <a:t>reliabilitas</a:t>
            </a:r>
            <a:r>
              <a:rPr lang="en-AU" sz="2800" dirty="0" smtClean="0"/>
              <a:t> </a:t>
            </a:r>
            <a:r>
              <a:rPr lang="en-AU" sz="2800" dirty="0" err="1" smtClean="0"/>
              <a:t>pemodelan</a:t>
            </a:r>
            <a:r>
              <a:rPr lang="en-AU" sz="2800" dirty="0" smtClean="0"/>
              <a:t> FFM </a:t>
            </a:r>
            <a:r>
              <a:rPr lang="en-AU" sz="2800" dirty="0" err="1" smtClean="0"/>
              <a:t>mencapai</a:t>
            </a:r>
            <a:r>
              <a:rPr lang="en-AU" sz="2800" dirty="0" smtClean="0"/>
              <a:t> </a:t>
            </a:r>
            <a:r>
              <a:rPr lang="en-AU" sz="2800" dirty="0" err="1" smtClean="0"/>
              <a:t>ambang</a:t>
            </a:r>
            <a:r>
              <a:rPr lang="en-AU" sz="2800" dirty="0" smtClean="0"/>
              <a:t> yang </a:t>
            </a:r>
            <a:r>
              <a:rPr lang="en-AU" sz="2800" dirty="0" err="1" smtClean="0"/>
              <a:t>sudah</a:t>
            </a:r>
            <a:r>
              <a:rPr lang="en-AU" sz="2800" dirty="0" smtClean="0"/>
              <a:t> </a:t>
            </a:r>
            <a:r>
              <a:rPr lang="en-AU" sz="2800" dirty="0" err="1" smtClean="0"/>
              <a:t>ditentukan</a:t>
            </a:r>
            <a:r>
              <a:rPr lang="en-AU" sz="2800" dirty="0" smtClean="0"/>
              <a:t>,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atau</a:t>
            </a:r>
            <a:r>
              <a:rPr lang="en-AU" sz="2800" dirty="0" smtClean="0"/>
              <a:t> </a:t>
            </a:r>
            <a:r>
              <a:rPr lang="en-AU" sz="2800" dirty="0" err="1" smtClean="0"/>
              <a:t>saat</a:t>
            </a:r>
            <a:r>
              <a:rPr lang="en-AU" sz="2800" dirty="0" smtClean="0"/>
              <a:t> </a:t>
            </a:r>
            <a:r>
              <a:rPr lang="en-AU" sz="2800" dirty="0" err="1" smtClean="0"/>
              <a:t>terjadinya</a:t>
            </a:r>
            <a:r>
              <a:rPr lang="en-AU" sz="2800" dirty="0" smtClean="0"/>
              <a:t> </a:t>
            </a:r>
            <a:r>
              <a:rPr lang="en-AU" sz="2800" dirty="0" err="1" smtClean="0"/>
              <a:t>longsor</a:t>
            </a:r>
            <a:r>
              <a:rPr lang="en-AU" sz="2800" dirty="0" smtClean="0"/>
              <a:t> </a:t>
            </a:r>
            <a:r>
              <a:rPr lang="en-AU" sz="2800" dirty="0" err="1" smtClean="0"/>
              <a:t>itu</a:t>
            </a:r>
            <a:r>
              <a:rPr lang="en-AU" sz="2800" dirty="0" smtClean="0"/>
              <a:t> </a:t>
            </a:r>
            <a:r>
              <a:rPr lang="en-AU" sz="2800" dirty="0" err="1" smtClean="0"/>
              <a:t>sendiri</a:t>
            </a:r>
            <a:r>
              <a:rPr lang="en-AU" sz="2800" dirty="0" smtClean="0"/>
              <a:t> </a:t>
            </a:r>
            <a:r>
              <a:rPr lang="en-AU" sz="2800" dirty="0" err="1" smtClean="0"/>
              <a:t>atau</a:t>
            </a:r>
            <a:r>
              <a:rPr lang="en-AU" sz="2800" dirty="0" smtClean="0"/>
              <a:t> </a:t>
            </a:r>
            <a:r>
              <a:rPr lang="en-AU" sz="2800" dirty="0" err="1" smtClean="0"/>
              <a:t>ada</a:t>
            </a:r>
            <a:r>
              <a:rPr lang="en-AU" sz="2800" dirty="0" smtClean="0"/>
              <a:t> </a:t>
            </a:r>
            <a:r>
              <a:rPr lang="en-AU" sz="2800" dirty="0" err="1" smtClean="0"/>
              <a:t>gejala</a:t>
            </a:r>
            <a:r>
              <a:rPr lang="en-AU" sz="2800" dirty="0" smtClean="0"/>
              <a:t> lain yang </a:t>
            </a:r>
            <a:r>
              <a:rPr lang="en-AU" sz="2800" dirty="0" err="1" smtClean="0"/>
              <a:t>tidak</a:t>
            </a:r>
            <a:r>
              <a:rPr lang="en-AU" sz="2800" dirty="0" smtClean="0"/>
              <a:t> </a:t>
            </a:r>
            <a:r>
              <a:rPr lang="en-AU" sz="2800" dirty="0" err="1" smtClean="0"/>
              <a:t>terprediksi</a:t>
            </a:r>
            <a:r>
              <a:rPr lang="en-AU" sz="2800" dirty="0" smtClean="0"/>
              <a:t> </a:t>
            </a:r>
            <a:r>
              <a:rPr lang="en-AU" sz="2800" dirty="0" err="1" smtClean="0"/>
              <a:t>sebelumnya</a:t>
            </a:r>
            <a:r>
              <a:rPr lang="en-AU" sz="2800" dirty="0" smtClean="0"/>
              <a:t> yang </a:t>
            </a:r>
            <a:r>
              <a:rPr lang="en-AU" sz="2800" dirty="0" err="1" smtClean="0"/>
              <a:t>menunjukkan</a:t>
            </a:r>
            <a:r>
              <a:rPr lang="en-AU" sz="2800" dirty="0" smtClean="0"/>
              <a:t> </a:t>
            </a:r>
            <a:r>
              <a:rPr lang="en-AU" sz="2800" dirty="0" err="1" smtClean="0"/>
              <a:t>segera</a:t>
            </a:r>
            <a:r>
              <a:rPr lang="en-AU" sz="2800" dirty="0" smtClean="0"/>
              <a:t> </a:t>
            </a:r>
            <a:r>
              <a:rPr lang="en-AU" sz="2800" dirty="0" err="1" smtClean="0"/>
              <a:t>akan</a:t>
            </a:r>
            <a:r>
              <a:rPr lang="en-AU" sz="2800" dirty="0" smtClean="0"/>
              <a:t> </a:t>
            </a:r>
            <a:r>
              <a:rPr lang="en-AU" sz="2800" dirty="0" err="1" smtClean="0"/>
              <a:t>terjadi</a:t>
            </a:r>
            <a:r>
              <a:rPr lang="en-AU" sz="2800" dirty="0" smtClean="0"/>
              <a:t> </a:t>
            </a:r>
            <a:r>
              <a:rPr lang="en-AU" sz="2800" dirty="0" err="1" smtClean="0"/>
              <a:t>longsor</a:t>
            </a:r>
            <a:r>
              <a:rPr lang="en-AU" sz="2800" dirty="0" smtClean="0"/>
              <a:t>.</a:t>
            </a:r>
            <a:endParaRPr lang="en-US" sz="2800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969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428868"/>
            <a:ext cx="7715304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Sekian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terima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kasih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Dari  </a:t>
            </a:r>
            <a:r>
              <a:rPr lang="en-AU" dirty="0" smtClean="0">
                <a:solidFill>
                  <a:schemeClr val="bg1"/>
                </a:solidFill>
              </a:rPr>
              <a:t>BNPB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en-AU" smtClean="0"/>
              <a:t>Longsor termasuk dalam top 3 bencana alam di Indonesia dari total 1450 kejadian bencana alam di tahun 2014.</a:t>
            </a:r>
          </a:p>
          <a:p>
            <a:r>
              <a:rPr lang="en-AU" smtClean="0"/>
              <a:t>Peringkat pertama dari jumlah korban. 408 jiwa tewas, 79.341 jiwa mengungsi, dan 5.814 rumah rusak.</a:t>
            </a:r>
          </a:p>
          <a:p>
            <a:r>
              <a:rPr lang="en-AU" smtClean="0"/>
              <a:t>Masih tersisa 40,9 juta jiwa (17,2% dari penduduk nasional) yang terpapar langsung oleh bahaya longsor sedang-tinggi.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929687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Mitigasi Bencana Gerakan Tanah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accent3"/>
                </a:solidFill>
              </a:rPr>
              <a:t>Titik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Pemasangan</a:t>
            </a:r>
            <a:r>
              <a:rPr lang="en-US" sz="2800" dirty="0" smtClean="0">
                <a:solidFill>
                  <a:schemeClr val="accent3"/>
                </a:solidFill>
              </a:rPr>
              <a:t> di </a:t>
            </a:r>
            <a:r>
              <a:rPr lang="en-US" sz="2800" dirty="0" err="1" smtClean="0">
                <a:solidFill>
                  <a:schemeClr val="accent3"/>
                </a:solidFill>
              </a:rPr>
              <a:t>Jawa</a:t>
            </a:r>
            <a:r>
              <a:rPr lang="en-US" sz="2800" dirty="0" smtClean="0">
                <a:solidFill>
                  <a:schemeClr val="accent3"/>
                </a:solidFill>
              </a:rPr>
              <a:t> Barat </a:t>
            </a:r>
            <a:r>
              <a:rPr lang="en-US" sz="2800" dirty="0" err="1" smtClean="0">
                <a:solidFill>
                  <a:schemeClr val="accent3"/>
                </a:solidFill>
              </a:rPr>
              <a:t>dan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Jawa</a:t>
            </a:r>
            <a:r>
              <a:rPr lang="en-US" sz="2800" dirty="0" smtClean="0">
                <a:solidFill>
                  <a:schemeClr val="accent3"/>
                </a:solidFill>
              </a:rPr>
              <a:t> Tengah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8195" name="Picture 4" descr="stasiun ger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468313" y="-90488"/>
            <a:ext cx="8229601" cy="1143001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Contoh kondisi lapangan di Desa Kertamulya, </a:t>
            </a:r>
            <a:br>
              <a:rPr lang="en-US" altLang="en-US" sz="2400" smtClean="0">
                <a:solidFill>
                  <a:schemeClr val="bg1"/>
                </a:solidFill>
              </a:rPr>
            </a:br>
            <a:r>
              <a:rPr lang="en-US" altLang="en-US" sz="2400" smtClean="0">
                <a:solidFill>
                  <a:schemeClr val="bg1"/>
                </a:solidFill>
              </a:rPr>
              <a:t>Kec. Padalarang, Bandung Barat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22600" y="4402138"/>
            <a:ext cx="3948113" cy="2222500"/>
          </a:xfrm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7300"/>
            <a:ext cx="3001963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341438"/>
            <a:ext cx="295433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164388" y="3213100"/>
            <a:ext cx="2232025" cy="19446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001963" y="1449388"/>
            <a:ext cx="3441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Telah terjadi longsor beberapa hari sebelum pemasangan menimbun sebuah rumah dan menewaskan 1 orang.</a:t>
            </a:r>
          </a:p>
          <a:p>
            <a:pPr eaLnBrk="1" hangingPunct="1"/>
            <a:r>
              <a:rPr lang="en-US" altLang="en-US"/>
              <a:t>Rumah yang dilingkari mengalami retak. Rekahan sepanjang 100 m tampak di halaman rumah.</a:t>
            </a:r>
          </a:p>
          <a:p>
            <a:pPr eaLnBrk="1" hangingPunct="1"/>
            <a:r>
              <a:rPr lang="en-US" altLang="en-US"/>
              <a:t>Ekstenso dipasang dengan bentangan 20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49288" y="636588"/>
            <a:ext cx="6570662" cy="706437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Perangkat yang digunakan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en-US" smtClean="0"/>
              <a:t>Extensometer</a:t>
            </a:r>
          </a:p>
          <a:p>
            <a:r>
              <a:rPr lang="en-US" smtClean="0"/>
              <a:t>Sensor curah hujan tipping bucket</a:t>
            </a:r>
          </a:p>
          <a:p>
            <a:r>
              <a:rPr lang="en-US" smtClean="0"/>
              <a:t>Kawat seling</a:t>
            </a:r>
          </a:p>
          <a:p>
            <a:r>
              <a:rPr lang="en-US" smtClean="0"/>
              <a:t>Pipa pvc</a:t>
            </a:r>
          </a:p>
          <a:p>
            <a:r>
              <a:rPr lang="en-US" smtClean="0"/>
              <a:t>Solar panel</a:t>
            </a:r>
          </a:p>
          <a:p>
            <a:r>
              <a:rPr lang="en-US" smtClean="0"/>
              <a:t>Regulator solar panel</a:t>
            </a:r>
          </a:p>
          <a:p>
            <a:r>
              <a:rPr lang="en-US" smtClean="0"/>
              <a:t>GPRS data logger</a:t>
            </a:r>
          </a:p>
          <a:p>
            <a:endParaRPr lang="en-US" smtClean="0"/>
          </a:p>
        </p:txBody>
      </p:sp>
      <p:sp>
        <p:nvSpPr>
          <p:cNvPr id="10244" name="Title 1"/>
          <p:cNvSpPr txBox="1">
            <a:spLocks/>
          </p:cNvSpPr>
          <p:nvPr/>
        </p:nvSpPr>
        <p:spPr bwMode="gray">
          <a:xfrm>
            <a:off x="684213" y="1268413"/>
            <a:ext cx="6570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>
                <a:solidFill>
                  <a:srgbClr val="00B050"/>
                </a:solidFill>
              </a:rPr>
              <a:t>Unit di lapangan</a:t>
            </a: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4463" y="2254250"/>
            <a:ext cx="230981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4077" y="2418568"/>
            <a:ext cx="2157629" cy="244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modulpraktek.files.wordpress.com/2013/01/100_5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87403" y="4394635"/>
            <a:ext cx="1955884" cy="195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7527925" y="4160838"/>
            <a:ext cx="158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extensometer</a:t>
            </a: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4362450" y="4602163"/>
            <a:ext cx="190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Gprs data logger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5800725" y="6215063"/>
            <a:ext cx="283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Tipping bucket rain gauge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r>
              <a:rPr lang="en-US" smtClean="0"/>
              <a:t>Seperangkat computer server </a:t>
            </a:r>
          </a:p>
          <a:p>
            <a:r>
              <a:rPr lang="en-US" smtClean="0"/>
              <a:t>Software penerima</a:t>
            </a:r>
          </a:p>
          <a:p>
            <a:r>
              <a:rPr lang="en-US" smtClean="0"/>
              <a:t>Database mysql</a:t>
            </a:r>
          </a:p>
          <a:p>
            <a:r>
              <a:rPr lang="en-US" smtClean="0"/>
              <a:t>Gprs modem</a:t>
            </a:r>
          </a:p>
          <a:p>
            <a:r>
              <a:rPr lang="en-US" smtClean="0"/>
              <a:t>Kabel serial to usb</a:t>
            </a:r>
          </a:p>
          <a:p>
            <a:endParaRPr lang="en-US" smtClean="0"/>
          </a:p>
        </p:txBody>
      </p:sp>
      <p:sp>
        <p:nvSpPr>
          <p:cNvPr id="11267" name="Title 1"/>
          <p:cNvSpPr txBox="1">
            <a:spLocks/>
          </p:cNvSpPr>
          <p:nvPr/>
        </p:nvSpPr>
        <p:spPr bwMode="gray">
          <a:xfrm>
            <a:off x="755650" y="333375"/>
            <a:ext cx="65706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3600">
                <a:solidFill>
                  <a:schemeClr val="bg1"/>
                </a:solidFill>
              </a:rPr>
              <a:t>Perangkat yang digunakan</a:t>
            </a:r>
          </a:p>
        </p:txBody>
      </p:sp>
      <p:sp>
        <p:nvSpPr>
          <p:cNvPr id="11268" name="Title 1"/>
          <p:cNvSpPr txBox="1">
            <a:spLocks/>
          </p:cNvSpPr>
          <p:nvPr/>
        </p:nvSpPr>
        <p:spPr bwMode="gray">
          <a:xfrm>
            <a:off x="611188" y="1341438"/>
            <a:ext cx="65706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>
                <a:solidFill>
                  <a:srgbClr val="00B050"/>
                </a:solidFill>
              </a:rPr>
              <a:t>Unit server penerima di kantor BPPTKG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13020" y="2321948"/>
            <a:ext cx="2072440" cy="188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22063" y="4437112"/>
            <a:ext cx="1982203" cy="176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78373" y="4437112"/>
            <a:ext cx="2182059" cy="186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1139" y="4598511"/>
            <a:ext cx="2286000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173163" y="620395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Kabel serial to usb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287838" y="6165850"/>
            <a:ext cx="151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Gprs modem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394450" y="6165850"/>
            <a:ext cx="2122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Software penerima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624513" y="4048125"/>
            <a:ext cx="188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Komputer server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Teknik pemasangan sensor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Melakukan survey geologi pendahuluan untuk penentuan titik pemasangan sensor</a:t>
            </a:r>
          </a:p>
          <a:p>
            <a:r>
              <a:rPr lang="en-US" sz="2400" smtClean="0"/>
              <a:t>Sensor diletakkan pada posisi yang aman dan cukup stabil diantara titik rekahan dengan titik pancang</a:t>
            </a:r>
          </a:p>
          <a:p>
            <a:r>
              <a:rPr lang="en-US" sz="2400" smtClean="0"/>
              <a:t>Dilakukan penarikan kawat sling yang dihubungkan dengan sensor ke ujung titik pancang</a:t>
            </a:r>
          </a:p>
          <a:p>
            <a:r>
              <a:rPr lang="en-US" sz="2400" smtClean="0"/>
              <a:t>Pengecekan akurasi antara besar tarikan sling dengan nilai yang didapat</a:t>
            </a:r>
          </a:p>
          <a:p>
            <a:r>
              <a:rPr lang="en-US" sz="2400" smtClean="0"/>
              <a:t>Pengecekan system transmisi menggunakan perangkat seluler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Instalasi gerakan tanah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melibatkan masyarakat lokal</a:t>
            </a:r>
          </a:p>
        </p:txBody>
      </p:sp>
      <p:pic>
        <p:nvPicPr>
          <p:cNvPr id="18435" name="Picture 2" descr="H:\WhatsApp\Media\WhatsApp Images\IMG-20150120-WA0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2357438"/>
            <a:ext cx="4286250" cy="2786062"/>
          </a:xfrm>
        </p:spPr>
      </p:pic>
      <p:pic>
        <p:nvPicPr>
          <p:cNvPr id="18436" name="Picture 4" descr="H:\WhatsApp\Media\WhatsApp Images\IMG-20150120-WA0029.jpg"/>
          <p:cNvPicPr>
            <a:picLocks noChangeAspect="1" noChangeArrowheads="1"/>
          </p:cNvPicPr>
          <p:nvPr/>
        </p:nvPicPr>
        <p:blipFill>
          <a:blip r:embed="rId3"/>
          <a:srcRect b="36458"/>
          <a:stretch>
            <a:fillRect/>
          </a:stretch>
        </p:blipFill>
        <p:spPr bwMode="auto">
          <a:xfrm>
            <a:off x="285750" y="1643063"/>
            <a:ext cx="38576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13338</TotalTime>
  <Words>703</Words>
  <Application>Microsoft Office PowerPoint</Application>
  <PresentationFormat>On-screen Show (4:3)</PresentationFormat>
  <Paragraphs>117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Diseño predeterminado</vt:lpstr>
      <vt:lpstr>Microsoft Equation 3.0</vt:lpstr>
      <vt:lpstr>GEMPA </vt:lpstr>
      <vt:lpstr>Dari  BNPB</vt:lpstr>
      <vt:lpstr>Mitigasi Bencana Gerakan Tanah</vt:lpstr>
      <vt:lpstr>Titik Pemasangan di Jawa Barat dan Jawa Tengah</vt:lpstr>
      <vt:lpstr>Contoh kondisi lapangan di Desa Kertamulya,  Kec. Padalarang, Bandung Barat</vt:lpstr>
      <vt:lpstr>Perangkat yang digunakan</vt:lpstr>
      <vt:lpstr>Slide 7</vt:lpstr>
      <vt:lpstr>Teknik pemasangan sensor</vt:lpstr>
      <vt:lpstr>Instalasi gerakan tanah melibatkan masyarakat lokal</vt:lpstr>
      <vt:lpstr>Contoh stasiun terpasang</vt:lpstr>
      <vt:lpstr>Sistem penerimaan data</vt:lpstr>
      <vt:lpstr>Visualisasi data dalam bentuk grafik</vt:lpstr>
      <vt:lpstr>Slide 13</vt:lpstr>
      <vt:lpstr>FFM sebagai parameter peringatan dini</vt:lpstr>
      <vt:lpstr>Konsep Status bahaya tanah longsor</vt:lpstr>
      <vt:lpstr>Slide 16</vt:lpstr>
      <vt:lpstr>Slide 17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user_2</cp:lastModifiedBy>
  <cp:revision>655</cp:revision>
  <dcterms:created xsi:type="dcterms:W3CDTF">2010-05-23T14:28:12Z</dcterms:created>
  <dcterms:modified xsi:type="dcterms:W3CDTF">2017-12-13T06:43:48Z</dcterms:modified>
</cp:coreProperties>
</file>