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2"/>
  </p:notesMasterIdLst>
  <p:sldIdLst>
    <p:sldId id="284" r:id="rId2"/>
    <p:sldId id="260" r:id="rId3"/>
    <p:sldId id="285" r:id="rId4"/>
    <p:sldId id="275" r:id="rId5"/>
    <p:sldId id="277" r:id="rId6"/>
    <p:sldId id="278" r:id="rId7"/>
    <p:sldId id="281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9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113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20ACB6B-02AF-48AE-8522-74DF9AD55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B8044-C686-4FD5-8DA7-413DAEFDBA7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3" name="Rectangle 13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defTabSz="912813">
              <a:spcBef>
                <a:spcPct val="20000"/>
              </a:spcBef>
              <a:buFontTx/>
              <a:buChar char="•"/>
            </a:pPr>
            <a:fld id="{6F1FFF8C-4F62-4591-A8E2-CF3953445853}" type="slidenum">
              <a:rPr lang="en-US" sz="1200"/>
              <a:pPr algn="r" defTabSz="912813">
                <a:spcBef>
                  <a:spcPct val="20000"/>
                </a:spcBef>
                <a:buFontTx/>
                <a:buChar char="•"/>
              </a:pPr>
              <a:t>2</a:t>
            </a:fld>
            <a:endParaRPr lang="en-US" sz="1200"/>
          </a:p>
        </p:txBody>
      </p:sp>
      <p:sp>
        <p:nvSpPr>
          <p:cNvPr id="2560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8" tIns="45714" rIns="91428" bIns="45714"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31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FE7AB4D-6F69-4132-9E76-B8823D647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43202-665E-4F91-AE8D-703BD810C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FF367-72A9-4CF6-8951-DEDD9BB55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73C2D-E095-458C-A8BB-CFB3EF1AD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FCC9B-784A-4EB0-9D76-FC0B21E2F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11AA-01C7-4E65-B35F-8BB1ABDB2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A0FC-1C4B-47FB-9D03-20B7B5B79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DB8E-EE98-4614-AAAF-3B3E12454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D580-0613-4513-84FA-14A5482C9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4E3A-A711-42AB-B255-1CF3B9F9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F11EC-4BBF-4831-BB45-4CEE8E996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id-ID" sz="24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id-ID" sz="24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id-ID" sz="240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id-ID" sz="24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id-ID" sz="240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id-ID" sz="240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id-ID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6B6D717-8729-4951-8754-F730B828F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BENCANA ALAM </a:t>
            </a:r>
            <a:br>
              <a:rPr lang="en-US" dirty="0" smtClean="0"/>
            </a:br>
            <a:r>
              <a:rPr lang="en-US" dirty="0" smtClean="0"/>
              <a:t>TANAH LONGSOR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err="1" smtClean="0"/>
              <a:t>Oleh</a:t>
            </a:r>
            <a:r>
              <a:rPr lang="en-AU" dirty="0" smtClean="0"/>
              <a:t> </a:t>
            </a:r>
          </a:p>
          <a:p>
            <a:r>
              <a:rPr lang="en-AU" dirty="0" smtClean="0"/>
              <a:t>Ns Chandra W </a:t>
            </a:r>
            <a:r>
              <a:rPr lang="en-AU" dirty="0" err="1" smtClean="0"/>
              <a:t>SKp.Mkep</a:t>
            </a:r>
            <a:r>
              <a:rPr lang="en-AU" dirty="0" smtClean="0"/>
              <a:t> Sp Mat 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en-US" smtClean="0"/>
              <a:t>KELERENGAN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28775"/>
            <a:ext cx="77724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Faktor lereng yang paling berperan adalah kemiringan lereng dan panjang lereng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Semakin miring lereng lahan semakin besar peluang terjadinya longsor lahan, sebab gravitasi bumi semakin besar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Semakin panjang lereng maka air yang meresap maupun mengalir di permukaan semakin besar sehingga energi angkunya semakin besar pula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TEKSTUR TANAH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60575"/>
            <a:ext cx="7772400" cy="4797425"/>
          </a:xfrm>
        </p:spPr>
        <p:txBody>
          <a:bodyPr/>
          <a:lstStyle/>
          <a:p>
            <a:pPr eaLnBrk="1" hangingPunct="1"/>
            <a:r>
              <a:rPr lang="en-US" smtClean="0"/>
              <a:t>Tekstur tanah merupakan perbandingan antara fraksi pasir, debu dan lempung</a:t>
            </a:r>
          </a:p>
          <a:p>
            <a:pPr eaLnBrk="1" hangingPunct="1"/>
            <a:r>
              <a:rPr lang="en-US" smtClean="0"/>
              <a:t>Semakin tekstur tanah halus maka kemampuan tanah tersebut dalam mengikat air semakin besar</a:t>
            </a:r>
          </a:p>
          <a:p>
            <a:pPr eaLnBrk="1" hangingPunct="1"/>
            <a:r>
              <a:rPr lang="en-US" smtClean="0"/>
              <a:t>Berat tanah dan air semakin besar sehingga pengaruh gravitasi bumi semakin besar  maka peluang longsor semakin besar pu[a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PERMEABILITAS TANAH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Permeabilitas tanah merupakan kemampuan tanah untuk mel</a:t>
            </a:r>
            <a:r>
              <a:rPr lang="id-ID" smtClean="0"/>
              <a:t>o</a:t>
            </a:r>
            <a:r>
              <a:rPr lang="en-US" smtClean="0"/>
              <a:t>l</a:t>
            </a:r>
            <a:r>
              <a:rPr lang="id-ID" smtClean="0"/>
              <a:t>o</a:t>
            </a:r>
            <a:r>
              <a:rPr lang="en-US" smtClean="0"/>
              <a:t>skan air</a:t>
            </a:r>
          </a:p>
          <a:p>
            <a:pPr eaLnBrk="1" hangingPunct="1"/>
            <a:r>
              <a:rPr lang="en-US" smtClean="0"/>
              <a:t>Semakin mudah meloloskan air (permeabilitas tinggi) maka kemampuan menahan air semakin kecil sehingga tidak mudah longsor</a:t>
            </a:r>
          </a:p>
          <a:p>
            <a:pPr eaLnBrk="1" hangingPunct="1"/>
            <a:r>
              <a:rPr lang="en-US" smtClean="0"/>
              <a:t>Dan sebaliknya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TINGKAT PELAPUKAN BATUAN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79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Batuan yang masih utuh dan belum melapuk sulit untuk mengalami longsor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Batuan yang pelapukannya telah lanjut dapat membentuk tanah yang tebal dan peluang terjadi longsor menjadi lebih besar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Berarti semakin pelapukannya lanjut maka peluang terjadi longsor menjadi lebih besar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KONDISI DINDING TERJAL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Aabila pada lahan tersebut banyak dinding terjal maka pengaruh gravitasi menjadi kuat sehingga peluang terjadi longsor semakin besar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		</a:t>
            </a:r>
            <a:r>
              <a:rPr lang="en-US" sz="3600" smtClean="0">
                <a:solidFill>
                  <a:schemeClr val="folHlink"/>
                </a:solidFill>
              </a:rPr>
              <a:t>PENGGUNAAN LAHAN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Penggunaan lahan yang tidak sesuai dengan peruntukannya dapat memicu terjadinya longsor lahan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Sebagai contoh lereng yang terjal ditanami tanaman pangan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KERAPATAN VEGETASI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Semakin rapat vegetasi di suatu lahan maka peluang longsor semakin kecil</a:t>
            </a:r>
          </a:p>
          <a:p>
            <a:pPr eaLnBrk="1" hangingPunct="1"/>
            <a:r>
              <a:rPr lang="en-US" smtClean="0"/>
              <a:t>Semakin rapat tanaman maka akar yang mengikat agregat tanah semakin banyak sehingga dapat menahan terjadinya longsor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STRUKTUR PERLAPISAN BATUAN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Adanya struktur batuan yang kedap air di bawah permukaan tanah dapat menjadi bidang gelincir lapisan tanah yang ada di atasnya</a:t>
            </a:r>
          </a:p>
          <a:p>
            <a:pPr eaLnBrk="1" hangingPunct="1"/>
            <a:r>
              <a:rPr lang="en-US" sz="2800" smtClean="0"/>
              <a:t>Apabila pada pertemuan antara lepisan tanah  dengan bidang gelincir jenuh dengan air maka lapisan tanah akan meluncur/bergerak ke bawah 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DRAINASE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Semakin baik drainase tanah maka semakin kecil kemungkinan terjadi longsor</a:t>
            </a:r>
          </a:p>
          <a:p>
            <a:pPr eaLnBrk="1" hangingPunct="1"/>
            <a:r>
              <a:rPr lang="en-US" smtClean="0"/>
              <a:t>Tanah pasir mempunyai drainase yang baik, sedangkan tanah lempung drainasenya jelek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990725"/>
          </a:xfrm>
        </p:spPr>
        <p:txBody>
          <a:bodyPr/>
          <a:lstStyle/>
          <a:p>
            <a:pPr eaLnBrk="1" hangingPunct="1"/>
            <a:r>
              <a:rPr lang="en-US" smtClean="0"/>
              <a:t>DAMPAK TANAH LONGSOR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endParaRPr lang="en-US" smtClean="0"/>
          </a:p>
          <a:p>
            <a:pPr marL="609600" indent="-609600" eaLnBrk="1" hangingPunct="1"/>
            <a:r>
              <a:rPr lang="en-US" smtClean="0"/>
              <a:t>Kesuburan tanah menurun</a:t>
            </a:r>
          </a:p>
          <a:p>
            <a:pPr marL="609600" indent="-609600" eaLnBrk="1" hangingPunct="1"/>
            <a:r>
              <a:rPr lang="en-US" smtClean="0"/>
              <a:t>Rusaknya lahan pertanian</a:t>
            </a:r>
          </a:p>
          <a:p>
            <a:pPr marL="609600" indent="-609600" eaLnBrk="1" hangingPunct="1"/>
            <a:r>
              <a:rPr lang="en-US" smtClean="0"/>
              <a:t>Dapat menghancurkan berbagai jenis bangunan</a:t>
            </a:r>
          </a:p>
          <a:p>
            <a:pPr marL="609600" indent="-609600" eaLnBrk="1" hangingPunct="1"/>
            <a:r>
              <a:rPr lang="en-US" smtClean="0"/>
              <a:t>Hilangnya harta benda</a:t>
            </a:r>
          </a:p>
          <a:p>
            <a:pPr marL="609600" indent="-609600" eaLnBrk="1" hangingPunct="1"/>
            <a:r>
              <a:rPr lang="en-US" smtClean="0"/>
              <a:t>Dapat menyebabkan kematian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ANTISIPASI/MENYIKAPI LONGSOR LAHAN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eaLnBrk="1" hangingPunct="1"/>
            <a:r>
              <a:rPr lang="en-US" sz="2800" smtClean="0"/>
              <a:t>Pada saat hujan deras jangan Bermain di bawah lereng  curam yang rentan longsor</a:t>
            </a:r>
          </a:p>
          <a:p>
            <a:pPr eaLnBrk="1" hangingPunct="1"/>
            <a:r>
              <a:rPr lang="en-US" sz="2800" smtClean="0"/>
              <a:t>Jangan membangun rumah di bawah lereng  curam yang rentan longsor</a:t>
            </a:r>
          </a:p>
          <a:p>
            <a:pPr eaLnBrk="1" hangingPunct="1"/>
            <a:r>
              <a:rPr lang="en-US" sz="2800" smtClean="0"/>
              <a:t>Apabila sudah terlanjur membangun rumah, maka pada saat terdengar gemuruh gerakan massa tanah segeralah keluar rumah dan lari mencari tempat yang aman </a:t>
            </a:r>
          </a:p>
          <a:p>
            <a:pPr eaLnBrk="1" hangingPunct="1"/>
            <a:r>
              <a:rPr lang="en-US" sz="2800" smtClean="0"/>
              <a:t>Berikan pertolongan kepada keluarga yang rumahnya terkena longsor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Text Box 2"/>
          <p:cNvSpPr txBox="1">
            <a:spLocks noChangeArrowheads="1"/>
          </p:cNvSpPr>
          <p:nvPr/>
        </p:nvSpPr>
        <p:spPr bwMode="auto">
          <a:xfrm>
            <a:off x="1835150" y="188913"/>
            <a:ext cx="6337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1" hangingPunct="1"/>
            <a:endParaRPr lang="id-ID" sz="46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123" name="Picture 3" descr="PICT0118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84263" y="457200"/>
            <a:ext cx="7808912" cy="5856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4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4800" smtClean="0"/>
              <a:t>			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BENCANA ALAM </a:t>
            </a:r>
            <a:br>
              <a:rPr lang="en-US" dirty="0" smtClean="0"/>
            </a:br>
            <a:r>
              <a:rPr lang="en-US" dirty="0" smtClean="0"/>
              <a:t>TANAH LONGSOR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Tanah longsor atau longsor lahan adalah gerakan massa tanah/batuan yang meluncur, menggeser atau berputar ke tempat yang lebih rendah karena pengaruh dari gaya gravitasi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Massa tanah/batuan berasal dari hasil rombakan dari batuan induk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Lonsor lahan terjadi sebagai akibat dari adanya gaya geser yang lebih besar dari pada gaya tahan dari massa tanah tersebut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2062162"/>
          </a:xfrm>
        </p:spPr>
        <p:txBody>
          <a:bodyPr/>
          <a:lstStyle/>
          <a:p>
            <a:pPr eaLnBrk="1" hangingPunct="1"/>
            <a:r>
              <a:rPr lang="en-US" smtClean="0"/>
              <a:t>PERHATIKAN LETAK INDONESIA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914650"/>
            <a:ext cx="7772400" cy="4114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TERLETAK DI DAERAH TROPIS</a:t>
            </a:r>
          </a:p>
          <a:p>
            <a:pPr eaLnBrk="1" hangingPunct="1"/>
            <a:r>
              <a:rPr lang="en-US" smtClean="0"/>
              <a:t>TERLETAK DI ANTARA 3 LEMPENG TEKTONIK (EURASIA, PASIFIK DAN HINDIA-AUSTRALIA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TERLETAK DI DAERAH TROPIS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Menyebabkan curah hujan yang tinggi sehingga pelapukan kimia (dekomposisi) berjalan intensif</a:t>
            </a:r>
          </a:p>
          <a:p>
            <a:pPr eaLnBrk="1" hangingPunct="1"/>
            <a:r>
              <a:rPr lang="en-US" smtClean="0"/>
              <a:t>Akibat dekomposisi yang intensif pembentukan tanah menjadi intensif pula sehingga terbentuk tanah yang tebal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TERLETAK DI ANTARA 3 LEMPENG TEKTONIK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Dampaknya banyak terdapat pegunungan di Indonesia</a:t>
            </a:r>
          </a:p>
          <a:p>
            <a:pPr eaLnBrk="1" hangingPunct="1"/>
            <a:r>
              <a:rPr lang="en-US" smtClean="0"/>
              <a:t>Banyak pegunungan berarti banyak lahan yang memiliki lereng terjal</a:t>
            </a:r>
          </a:p>
          <a:p>
            <a:pPr eaLnBrk="1" hangingPunct="1"/>
            <a:r>
              <a:rPr lang="en-US" smtClean="0"/>
              <a:t>Banyak lereng terjal menyebabkan peluang longsor menjadi lebih besar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b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0"/>
            <a:ext cx="883602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8179" name="AutoShape 3"/>
          <p:cNvSpPr>
            <a:spLocks noChangeArrowheads="1"/>
          </p:cNvSpPr>
          <p:nvPr/>
        </p:nvSpPr>
        <p:spPr bwMode="auto">
          <a:xfrm rot="-3987609">
            <a:off x="1373187" y="4570413"/>
            <a:ext cx="658813" cy="357188"/>
          </a:xfrm>
          <a:prstGeom prst="rightArrow">
            <a:avLst>
              <a:gd name="adj1" fmla="val 50000"/>
              <a:gd name="adj2" fmla="val 4611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80" name="AutoShape 4"/>
          <p:cNvSpPr>
            <a:spLocks noChangeArrowheads="1"/>
          </p:cNvSpPr>
          <p:nvPr/>
        </p:nvSpPr>
        <p:spPr bwMode="auto">
          <a:xfrm rot="-763011">
            <a:off x="6858000" y="2590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" y="62484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ACTIVE TECTONICS of  INDONESIA: Crustal motions from GPS study (Bock et al, 2004)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0" y="5105400"/>
            <a:ext cx="35448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Eras Bold ITC" pitchFamily="34" charset="0"/>
              </a:rPr>
              <a:t>India-Australian Plate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828800" y="1524000"/>
            <a:ext cx="24749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Eras Bold ITC" pitchFamily="34" charset="0"/>
              </a:rPr>
              <a:t>Eurasian  Plate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705600" y="2057400"/>
            <a:ext cx="21209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Eras Bold ITC" pitchFamily="34" charset="0"/>
              </a:rPr>
              <a:t>Pacific  Plate</a:t>
            </a:r>
          </a:p>
        </p:txBody>
      </p:sp>
      <p:sp>
        <p:nvSpPr>
          <p:cNvPr id="818185" name="Freeform 9"/>
          <p:cNvSpPr>
            <a:spLocks/>
          </p:cNvSpPr>
          <p:nvPr/>
        </p:nvSpPr>
        <p:spPr bwMode="auto">
          <a:xfrm>
            <a:off x="804863" y="2328863"/>
            <a:ext cx="1400175" cy="1795462"/>
          </a:xfrm>
          <a:custGeom>
            <a:avLst/>
            <a:gdLst>
              <a:gd name="T0" fmla="*/ 0 w 882"/>
              <a:gd name="T1" fmla="*/ 0 h 1131"/>
              <a:gd name="T2" fmla="*/ 2147483647 w 882"/>
              <a:gd name="T3" fmla="*/ 2147483647 h 1131"/>
              <a:gd name="T4" fmla="*/ 2147483647 w 882"/>
              <a:gd name="T5" fmla="*/ 2147483647 h 1131"/>
              <a:gd name="T6" fmla="*/ 2147483647 w 882"/>
              <a:gd name="T7" fmla="*/ 2147483647 h 1131"/>
              <a:gd name="T8" fmla="*/ 2147483647 w 882"/>
              <a:gd name="T9" fmla="*/ 2147483647 h 1131"/>
              <a:gd name="T10" fmla="*/ 2147483647 w 882"/>
              <a:gd name="T11" fmla="*/ 2147483647 h 1131"/>
              <a:gd name="T12" fmla="*/ 2147483647 w 882"/>
              <a:gd name="T13" fmla="*/ 2147483647 h 1131"/>
              <a:gd name="T14" fmla="*/ 2147483647 w 882"/>
              <a:gd name="T15" fmla="*/ 2147483647 h 1131"/>
              <a:gd name="T16" fmla="*/ 2147483647 w 882"/>
              <a:gd name="T17" fmla="*/ 2147483647 h 1131"/>
              <a:gd name="T18" fmla="*/ 2147483647 w 882"/>
              <a:gd name="T19" fmla="*/ 2147483647 h 1131"/>
              <a:gd name="T20" fmla="*/ 2147483647 w 882"/>
              <a:gd name="T21" fmla="*/ 2147483647 h 1131"/>
              <a:gd name="T22" fmla="*/ 2147483647 w 882"/>
              <a:gd name="T23" fmla="*/ 2147483647 h 1131"/>
              <a:gd name="T24" fmla="*/ 2147483647 w 882"/>
              <a:gd name="T25" fmla="*/ 2147483647 h 1131"/>
              <a:gd name="T26" fmla="*/ 2147483647 w 882"/>
              <a:gd name="T27" fmla="*/ 2147483647 h 1131"/>
              <a:gd name="T28" fmla="*/ 2147483647 w 882"/>
              <a:gd name="T29" fmla="*/ 2147483647 h 1131"/>
              <a:gd name="T30" fmla="*/ 2147483647 w 882"/>
              <a:gd name="T31" fmla="*/ 2147483647 h 1131"/>
              <a:gd name="T32" fmla="*/ 2147483647 w 882"/>
              <a:gd name="T33" fmla="*/ 2147483647 h 1131"/>
              <a:gd name="T34" fmla="*/ 2147483647 w 882"/>
              <a:gd name="T35" fmla="*/ 2147483647 h 1131"/>
              <a:gd name="T36" fmla="*/ 2147483647 w 882"/>
              <a:gd name="T37" fmla="*/ 2147483647 h 1131"/>
              <a:gd name="T38" fmla="*/ 2147483647 w 882"/>
              <a:gd name="T39" fmla="*/ 2147483647 h 1131"/>
              <a:gd name="T40" fmla="*/ 2147483647 w 882"/>
              <a:gd name="T41" fmla="*/ 2147483647 h 1131"/>
              <a:gd name="T42" fmla="*/ 2147483647 w 882"/>
              <a:gd name="T43" fmla="*/ 2147483647 h 1131"/>
              <a:gd name="T44" fmla="*/ 2147483647 w 882"/>
              <a:gd name="T45" fmla="*/ 2147483647 h 1131"/>
              <a:gd name="T46" fmla="*/ 2147483647 w 882"/>
              <a:gd name="T47" fmla="*/ 2147483647 h 1131"/>
              <a:gd name="T48" fmla="*/ 2147483647 w 882"/>
              <a:gd name="T49" fmla="*/ 2147483647 h 1131"/>
              <a:gd name="T50" fmla="*/ 2147483647 w 882"/>
              <a:gd name="T51" fmla="*/ 2147483647 h 1131"/>
              <a:gd name="T52" fmla="*/ 2147483647 w 882"/>
              <a:gd name="T53" fmla="*/ 2147483647 h 1131"/>
              <a:gd name="T54" fmla="*/ 2147483647 w 882"/>
              <a:gd name="T55" fmla="*/ 2147483647 h 1131"/>
              <a:gd name="T56" fmla="*/ 2147483647 w 882"/>
              <a:gd name="T57" fmla="*/ 2147483647 h 1131"/>
              <a:gd name="T58" fmla="*/ 2147483647 w 882"/>
              <a:gd name="T59" fmla="*/ 2147483647 h 1131"/>
              <a:gd name="T60" fmla="*/ 2147483647 w 882"/>
              <a:gd name="T61" fmla="*/ 2147483647 h 1131"/>
              <a:gd name="T62" fmla="*/ 2147483647 w 882"/>
              <a:gd name="T63" fmla="*/ 2147483647 h 1131"/>
              <a:gd name="T64" fmla="*/ 2147483647 w 882"/>
              <a:gd name="T65" fmla="*/ 2147483647 h 1131"/>
              <a:gd name="T66" fmla="*/ 2147483647 w 882"/>
              <a:gd name="T67" fmla="*/ 2147483647 h 1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82"/>
              <a:gd name="T103" fmla="*/ 0 h 1131"/>
              <a:gd name="T104" fmla="*/ 882 w 882"/>
              <a:gd name="T105" fmla="*/ 1131 h 113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82" h="1131">
                <a:moveTo>
                  <a:pt x="0" y="0"/>
                </a:moveTo>
                <a:cubicBezTo>
                  <a:pt x="14" y="14"/>
                  <a:pt x="5" y="7"/>
                  <a:pt x="27" y="21"/>
                </a:cubicBezTo>
                <a:cubicBezTo>
                  <a:pt x="33" y="25"/>
                  <a:pt x="45" y="33"/>
                  <a:pt x="45" y="33"/>
                </a:cubicBezTo>
                <a:cubicBezTo>
                  <a:pt x="47" y="36"/>
                  <a:pt x="48" y="40"/>
                  <a:pt x="51" y="42"/>
                </a:cubicBezTo>
                <a:cubicBezTo>
                  <a:pt x="53" y="44"/>
                  <a:pt x="58" y="43"/>
                  <a:pt x="60" y="45"/>
                </a:cubicBezTo>
                <a:cubicBezTo>
                  <a:pt x="76" y="61"/>
                  <a:pt x="48" y="49"/>
                  <a:pt x="72" y="57"/>
                </a:cubicBezTo>
                <a:cubicBezTo>
                  <a:pt x="82" y="72"/>
                  <a:pt x="101" y="74"/>
                  <a:pt x="114" y="87"/>
                </a:cubicBezTo>
                <a:cubicBezTo>
                  <a:pt x="126" y="99"/>
                  <a:pt x="133" y="111"/>
                  <a:pt x="147" y="120"/>
                </a:cubicBezTo>
                <a:cubicBezTo>
                  <a:pt x="161" y="141"/>
                  <a:pt x="153" y="134"/>
                  <a:pt x="168" y="144"/>
                </a:cubicBezTo>
                <a:cubicBezTo>
                  <a:pt x="182" y="165"/>
                  <a:pt x="173" y="160"/>
                  <a:pt x="189" y="165"/>
                </a:cubicBezTo>
                <a:cubicBezTo>
                  <a:pt x="192" y="175"/>
                  <a:pt x="210" y="198"/>
                  <a:pt x="219" y="204"/>
                </a:cubicBezTo>
                <a:cubicBezTo>
                  <a:pt x="225" y="221"/>
                  <a:pt x="236" y="234"/>
                  <a:pt x="246" y="249"/>
                </a:cubicBezTo>
                <a:cubicBezTo>
                  <a:pt x="255" y="263"/>
                  <a:pt x="259" y="282"/>
                  <a:pt x="273" y="291"/>
                </a:cubicBezTo>
                <a:cubicBezTo>
                  <a:pt x="279" y="309"/>
                  <a:pt x="296" y="331"/>
                  <a:pt x="312" y="342"/>
                </a:cubicBezTo>
                <a:cubicBezTo>
                  <a:pt x="320" y="365"/>
                  <a:pt x="308" y="338"/>
                  <a:pt x="324" y="357"/>
                </a:cubicBezTo>
                <a:cubicBezTo>
                  <a:pt x="333" y="368"/>
                  <a:pt x="337" y="382"/>
                  <a:pt x="348" y="393"/>
                </a:cubicBezTo>
                <a:cubicBezTo>
                  <a:pt x="354" y="411"/>
                  <a:pt x="368" y="433"/>
                  <a:pt x="384" y="444"/>
                </a:cubicBezTo>
                <a:cubicBezTo>
                  <a:pt x="393" y="458"/>
                  <a:pt x="398" y="468"/>
                  <a:pt x="411" y="477"/>
                </a:cubicBezTo>
                <a:cubicBezTo>
                  <a:pt x="422" y="510"/>
                  <a:pt x="445" y="547"/>
                  <a:pt x="465" y="576"/>
                </a:cubicBezTo>
                <a:cubicBezTo>
                  <a:pt x="472" y="587"/>
                  <a:pt x="485" y="600"/>
                  <a:pt x="489" y="612"/>
                </a:cubicBezTo>
                <a:cubicBezTo>
                  <a:pt x="497" y="636"/>
                  <a:pt x="512" y="656"/>
                  <a:pt x="528" y="675"/>
                </a:cubicBezTo>
                <a:cubicBezTo>
                  <a:pt x="547" y="697"/>
                  <a:pt x="553" y="727"/>
                  <a:pt x="579" y="744"/>
                </a:cubicBezTo>
                <a:cubicBezTo>
                  <a:pt x="585" y="753"/>
                  <a:pt x="597" y="768"/>
                  <a:pt x="606" y="774"/>
                </a:cubicBezTo>
                <a:cubicBezTo>
                  <a:pt x="614" y="797"/>
                  <a:pt x="602" y="770"/>
                  <a:pt x="618" y="789"/>
                </a:cubicBezTo>
                <a:cubicBezTo>
                  <a:pt x="628" y="801"/>
                  <a:pt x="636" y="820"/>
                  <a:pt x="645" y="834"/>
                </a:cubicBezTo>
                <a:cubicBezTo>
                  <a:pt x="651" y="843"/>
                  <a:pt x="669" y="855"/>
                  <a:pt x="669" y="855"/>
                </a:cubicBezTo>
                <a:cubicBezTo>
                  <a:pt x="682" y="874"/>
                  <a:pt x="706" y="881"/>
                  <a:pt x="726" y="894"/>
                </a:cubicBezTo>
                <a:cubicBezTo>
                  <a:pt x="735" y="900"/>
                  <a:pt x="744" y="906"/>
                  <a:pt x="753" y="912"/>
                </a:cubicBezTo>
                <a:cubicBezTo>
                  <a:pt x="756" y="914"/>
                  <a:pt x="762" y="918"/>
                  <a:pt x="762" y="918"/>
                </a:cubicBezTo>
                <a:cubicBezTo>
                  <a:pt x="768" y="927"/>
                  <a:pt x="783" y="939"/>
                  <a:pt x="792" y="945"/>
                </a:cubicBezTo>
                <a:cubicBezTo>
                  <a:pt x="799" y="967"/>
                  <a:pt x="794" y="959"/>
                  <a:pt x="807" y="972"/>
                </a:cubicBezTo>
                <a:cubicBezTo>
                  <a:pt x="814" y="993"/>
                  <a:pt x="834" y="1016"/>
                  <a:pt x="840" y="1035"/>
                </a:cubicBezTo>
                <a:cubicBezTo>
                  <a:pt x="848" y="1058"/>
                  <a:pt x="860" y="1076"/>
                  <a:pt x="870" y="1098"/>
                </a:cubicBezTo>
                <a:cubicBezTo>
                  <a:pt x="875" y="1109"/>
                  <a:pt x="877" y="1120"/>
                  <a:pt x="882" y="113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86" name="Freeform 10"/>
          <p:cNvSpPr>
            <a:spLocks/>
          </p:cNvSpPr>
          <p:nvPr/>
        </p:nvSpPr>
        <p:spPr bwMode="auto">
          <a:xfrm>
            <a:off x="4324350" y="2824163"/>
            <a:ext cx="395288" cy="628650"/>
          </a:xfrm>
          <a:custGeom>
            <a:avLst/>
            <a:gdLst>
              <a:gd name="T0" fmla="*/ 2147483647 w 249"/>
              <a:gd name="T1" fmla="*/ 2147483647 h 396"/>
              <a:gd name="T2" fmla="*/ 2147483647 w 249"/>
              <a:gd name="T3" fmla="*/ 2147483647 h 396"/>
              <a:gd name="T4" fmla="*/ 2147483647 w 249"/>
              <a:gd name="T5" fmla="*/ 2147483647 h 396"/>
              <a:gd name="T6" fmla="*/ 2147483647 w 249"/>
              <a:gd name="T7" fmla="*/ 2147483647 h 396"/>
              <a:gd name="T8" fmla="*/ 2147483647 w 249"/>
              <a:gd name="T9" fmla="*/ 2147483647 h 396"/>
              <a:gd name="T10" fmla="*/ 2147483647 w 249"/>
              <a:gd name="T11" fmla="*/ 2147483647 h 396"/>
              <a:gd name="T12" fmla="*/ 2147483647 w 249"/>
              <a:gd name="T13" fmla="*/ 2147483647 h 396"/>
              <a:gd name="T14" fmla="*/ 0 w 249"/>
              <a:gd name="T15" fmla="*/ 2147483647 h 396"/>
              <a:gd name="T16" fmla="*/ 2147483647 w 249"/>
              <a:gd name="T17" fmla="*/ 0 h 3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9"/>
              <a:gd name="T28" fmla="*/ 0 h 396"/>
              <a:gd name="T29" fmla="*/ 249 w 249"/>
              <a:gd name="T30" fmla="*/ 396 h 3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9" h="396">
                <a:moveTo>
                  <a:pt x="249" y="396"/>
                </a:moveTo>
                <a:cubicBezTo>
                  <a:pt x="223" y="392"/>
                  <a:pt x="197" y="379"/>
                  <a:pt x="171" y="375"/>
                </a:cubicBezTo>
                <a:cubicBezTo>
                  <a:pt x="167" y="374"/>
                  <a:pt x="138" y="370"/>
                  <a:pt x="132" y="369"/>
                </a:cubicBezTo>
                <a:cubicBezTo>
                  <a:pt x="123" y="367"/>
                  <a:pt x="113" y="365"/>
                  <a:pt x="105" y="360"/>
                </a:cubicBezTo>
                <a:cubicBezTo>
                  <a:pt x="99" y="356"/>
                  <a:pt x="87" y="348"/>
                  <a:pt x="87" y="348"/>
                </a:cubicBezTo>
                <a:cubicBezTo>
                  <a:pt x="78" y="321"/>
                  <a:pt x="64" y="295"/>
                  <a:pt x="57" y="267"/>
                </a:cubicBezTo>
                <a:cubicBezTo>
                  <a:pt x="47" y="227"/>
                  <a:pt x="35" y="179"/>
                  <a:pt x="12" y="144"/>
                </a:cubicBezTo>
                <a:cubicBezTo>
                  <a:pt x="8" y="126"/>
                  <a:pt x="6" y="105"/>
                  <a:pt x="0" y="87"/>
                </a:cubicBezTo>
                <a:cubicBezTo>
                  <a:pt x="2" y="58"/>
                  <a:pt x="6" y="29"/>
                  <a:pt x="6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87" name="Freeform 11"/>
          <p:cNvSpPr>
            <a:spLocks/>
          </p:cNvSpPr>
          <p:nvPr/>
        </p:nvSpPr>
        <p:spPr bwMode="auto">
          <a:xfrm>
            <a:off x="4310063" y="2693988"/>
            <a:ext cx="881062" cy="122237"/>
          </a:xfrm>
          <a:custGeom>
            <a:avLst/>
            <a:gdLst>
              <a:gd name="T0" fmla="*/ 0 w 555"/>
              <a:gd name="T1" fmla="*/ 2147483647 h 77"/>
              <a:gd name="T2" fmla="*/ 2147483647 w 555"/>
              <a:gd name="T3" fmla="*/ 2147483647 h 77"/>
              <a:gd name="T4" fmla="*/ 2147483647 w 555"/>
              <a:gd name="T5" fmla="*/ 2147483647 h 77"/>
              <a:gd name="T6" fmla="*/ 2147483647 w 555"/>
              <a:gd name="T7" fmla="*/ 2147483647 h 77"/>
              <a:gd name="T8" fmla="*/ 2147483647 w 555"/>
              <a:gd name="T9" fmla="*/ 2147483647 h 77"/>
              <a:gd name="T10" fmla="*/ 2147483647 w 555"/>
              <a:gd name="T11" fmla="*/ 2147483647 h 77"/>
              <a:gd name="T12" fmla="*/ 2147483647 w 555"/>
              <a:gd name="T13" fmla="*/ 2147483647 h 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5"/>
              <a:gd name="T22" fmla="*/ 0 h 77"/>
              <a:gd name="T23" fmla="*/ 555 w 555"/>
              <a:gd name="T24" fmla="*/ 77 h 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5" h="77">
                <a:moveTo>
                  <a:pt x="0" y="25"/>
                </a:moveTo>
                <a:cubicBezTo>
                  <a:pt x="27" y="18"/>
                  <a:pt x="50" y="15"/>
                  <a:pt x="78" y="13"/>
                </a:cubicBezTo>
                <a:cubicBezTo>
                  <a:pt x="117" y="0"/>
                  <a:pt x="192" y="16"/>
                  <a:pt x="234" y="22"/>
                </a:cubicBezTo>
                <a:cubicBezTo>
                  <a:pt x="246" y="26"/>
                  <a:pt x="258" y="29"/>
                  <a:pt x="270" y="31"/>
                </a:cubicBezTo>
                <a:cubicBezTo>
                  <a:pt x="286" y="33"/>
                  <a:pt x="318" y="37"/>
                  <a:pt x="318" y="37"/>
                </a:cubicBezTo>
                <a:cubicBezTo>
                  <a:pt x="342" y="45"/>
                  <a:pt x="422" y="75"/>
                  <a:pt x="444" y="76"/>
                </a:cubicBezTo>
                <a:cubicBezTo>
                  <a:pt x="481" y="77"/>
                  <a:pt x="518" y="76"/>
                  <a:pt x="555" y="76"/>
                </a:cubicBezTo>
              </a:path>
            </a:pathLst>
          </a:custGeom>
          <a:noFill/>
          <a:ln w="38100">
            <a:solidFill>
              <a:srgbClr val="FF0808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4300538" y="3752850"/>
            <a:ext cx="23812" cy="128588"/>
          </a:xfrm>
          <a:custGeom>
            <a:avLst/>
            <a:gdLst>
              <a:gd name="T0" fmla="*/ 2147483647 w 15"/>
              <a:gd name="T1" fmla="*/ 0 h 81"/>
              <a:gd name="T2" fmla="*/ 0 w 15"/>
              <a:gd name="T3" fmla="*/ 2147483647 h 81"/>
              <a:gd name="T4" fmla="*/ 0 60000 65536"/>
              <a:gd name="T5" fmla="*/ 0 60000 65536"/>
              <a:gd name="T6" fmla="*/ 0 w 15"/>
              <a:gd name="T7" fmla="*/ 0 h 81"/>
              <a:gd name="T8" fmla="*/ 15 w 15"/>
              <a:gd name="T9" fmla="*/ 81 h 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81">
                <a:moveTo>
                  <a:pt x="15" y="0"/>
                </a:moveTo>
                <a:cubicBezTo>
                  <a:pt x="9" y="19"/>
                  <a:pt x="0" y="60"/>
                  <a:pt x="0" y="8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89" name="Freeform 13"/>
          <p:cNvSpPr>
            <a:spLocks/>
          </p:cNvSpPr>
          <p:nvPr/>
        </p:nvSpPr>
        <p:spPr bwMode="auto">
          <a:xfrm>
            <a:off x="3857625" y="4224338"/>
            <a:ext cx="862013" cy="85725"/>
          </a:xfrm>
          <a:custGeom>
            <a:avLst/>
            <a:gdLst>
              <a:gd name="T0" fmla="*/ 0 w 543"/>
              <a:gd name="T1" fmla="*/ 2147483647 h 54"/>
              <a:gd name="T2" fmla="*/ 2147483647 w 543"/>
              <a:gd name="T3" fmla="*/ 2147483647 h 54"/>
              <a:gd name="T4" fmla="*/ 2147483647 w 543"/>
              <a:gd name="T5" fmla="*/ 0 h 54"/>
              <a:gd name="T6" fmla="*/ 2147483647 w 543"/>
              <a:gd name="T7" fmla="*/ 2147483647 h 54"/>
              <a:gd name="T8" fmla="*/ 2147483647 w 543"/>
              <a:gd name="T9" fmla="*/ 2147483647 h 54"/>
              <a:gd name="T10" fmla="*/ 2147483647 w 543"/>
              <a:gd name="T11" fmla="*/ 2147483647 h 54"/>
              <a:gd name="T12" fmla="*/ 2147483647 w 543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3"/>
              <a:gd name="T22" fmla="*/ 0 h 54"/>
              <a:gd name="T23" fmla="*/ 543 w 543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3" h="54">
                <a:moveTo>
                  <a:pt x="0" y="6"/>
                </a:moveTo>
                <a:cubicBezTo>
                  <a:pt x="34" y="17"/>
                  <a:pt x="77" y="19"/>
                  <a:pt x="111" y="21"/>
                </a:cubicBezTo>
                <a:cubicBezTo>
                  <a:pt x="192" y="19"/>
                  <a:pt x="268" y="11"/>
                  <a:pt x="348" y="0"/>
                </a:cubicBezTo>
                <a:cubicBezTo>
                  <a:pt x="389" y="1"/>
                  <a:pt x="430" y="1"/>
                  <a:pt x="471" y="3"/>
                </a:cubicBezTo>
                <a:cubicBezTo>
                  <a:pt x="482" y="4"/>
                  <a:pt x="497" y="15"/>
                  <a:pt x="507" y="21"/>
                </a:cubicBezTo>
                <a:cubicBezTo>
                  <a:pt x="513" y="25"/>
                  <a:pt x="525" y="33"/>
                  <a:pt x="525" y="33"/>
                </a:cubicBezTo>
                <a:cubicBezTo>
                  <a:pt x="531" y="42"/>
                  <a:pt x="539" y="45"/>
                  <a:pt x="543" y="54"/>
                </a:cubicBezTo>
              </a:path>
            </a:pathLst>
          </a:custGeom>
          <a:noFill/>
          <a:ln w="28575">
            <a:solidFill>
              <a:srgbClr val="FF0808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6838950" y="3581400"/>
            <a:ext cx="1457325" cy="485775"/>
          </a:xfrm>
          <a:custGeom>
            <a:avLst/>
            <a:gdLst>
              <a:gd name="T0" fmla="*/ 2147483647 w 918"/>
              <a:gd name="T1" fmla="*/ 2147483647 h 306"/>
              <a:gd name="T2" fmla="*/ 2147483647 w 918"/>
              <a:gd name="T3" fmla="*/ 2147483647 h 306"/>
              <a:gd name="T4" fmla="*/ 2147483647 w 918"/>
              <a:gd name="T5" fmla="*/ 2147483647 h 306"/>
              <a:gd name="T6" fmla="*/ 2147483647 w 918"/>
              <a:gd name="T7" fmla="*/ 2147483647 h 306"/>
              <a:gd name="T8" fmla="*/ 2147483647 w 918"/>
              <a:gd name="T9" fmla="*/ 2147483647 h 306"/>
              <a:gd name="T10" fmla="*/ 2147483647 w 918"/>
              <a:gd name="T11" fmla="*/ 2147483647 h 306"/>
              <a:gd name="T12" fmla="*/ 2147483647 w 918"/>
              <a:gd name="T13" fmla="*/ 2147483647 h 306"/>
              <a:gd name="T14" fmla="*/ 2147483647 w 918"/>
              <a:gd name="T15" fmla="*/ 2147483647 h 306"/>
              <a:gd name="T16" fmla="*/ 2147483647 w 918"/>
              <a:gd name="T17" fmla="*/ 2147483647 h 306"/>
              <a:gd name="T18" fmla="*/ 2147483647 w 918"/>
              <a:gd name="T19" fmla="*/ 2147483647 h 306"/>
              <a:gd name="T20" fmla="*/ 2147483647 w 918"/>
              <a:gd name="T21" fmla="*/ 2147483647 h 306"/>
              <a:gd name="T22" fmla="*/ 2147483647 w 918"/>
              <a:gd name="T23" fmla="*/ 2147483647 h 306"/>
              <a:gd name="T24" fmla="*/ 2147483647 w 918"/>
              <a:gd name="T25" fmla="*/ 2147483647 h 306"/>
              <a:gd name="T26" fmla="*/ 2147483647 w 918"/>
              <a:gd name="T27" fmla="*/ 0 h 306"/>
              <a:gd name="T28" fmla="*/ 2147483647 w 918"/>
              <a:gd name="T29" fmla="*/ 2147483647 h 306"/>
              <a:gd name="T30" fmla="*/ 0 w 918"/>
              <a:gd name="T31" fmla="*/ 2147483647 h 3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18"/>
              <a:gd name="T49" fmla="*/ 0 h 306"/>
              <a:gd name="T50" fmla="*/ 918 w 918"/>
              <a:gd name="T51" fmla="*/ 306 h 30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18" h="306">
                <a:moveTo>
                  <a:pt x="918" y="306"/>
                </a:moveTo>
                <a:cubicBezTo>
                  <a:pt x="883" y="253"/>
                  <a:pt x="795" y="247"/>
                  <a:pt x="741" y="231"/>
                </a:cubicBezTo>
                <a:cubicBezTo>
                  <a:pt x="721" y="225"/>
                  <a:pt x="713" y="222"/>
                  <a:pt x="696" y="210"/>
                </a:cubicBezTo>
                <a:cubicBezTo>
                  <a:pt x="691" y="206"/>
                  <a:pt x="683" y="208"/>
                  <a:pt x="678" y="204"/>
                </a:cubicBezTo>
                <a:cubicBezTo>
                  <a:pt x="672" y="200"/>
                  <a:pt x="667" y="194"/>
                  <a:pt x="660" y="192"/>
                </a:cubicBezTo>
                <a:cubicBezTo>
                  <a:pt x="633" y="183"/>
                  <a:pt x="605" y="177"/>
                  <a:pt x="579" y="165"/>
                </a:cubicBezTo>
                <a:cubicBezTo>
                  <a:pt x="570" y="161"/>
                  <a:pt x="561" y="159"/>
                  <a:pt x="552" y="156"/>
                </a:cubicBezTo>
                <a:cubicBezTo>
                  <a:pt x="546" y="154"/>
                  <a:pt x="534" y="150"/>
                  <a:pt x="534" y="150"/>
                </a:cubicBezTo>
                <a:cubicBezTo>
                  <a:pt x="515" y="131"/>
                  <a:pt x="494" y="125"/>
                  <a:pt x="471" y="114"/>
                </a:cubicBezTo>
                <a:cubicBezTo>
                  <a:pt x="462" y="109"/>
                  <a:pt x="444" y="99"/>
                  <a:pt x="444" y="99"/>
                </a:cubicBezTo>
                <a:cubicBezTo>
                  <a:pt x="421" y="64"/>
                  <a:pt x="396" y="68"/>
                  <a:pt x="366" y="48"/>
                </a:cubicBezTo>
                <a:cubicBezTo>
                  <a:pt x="351" y="38"/>
                  <a:pt x="335" y="37"/>
                  <a:pt x="318" y="33"/>
                </a:cubicBezTo>
                <a:cubicBezTo>
                  <a:pt x="301" y="29"/>
                  <a:pt x="289" y="20"/>
                  <a:pt x="273" y="15"/>
                </a:cubicBezTo>
                <a:cubicBezTo>
                  <a:pt x="240" y="4"/>
                  <a:pt x="188" y="2"/>
                  <a:pt x="156" y="0"/>
                </a:cubicBezTo>
                <a:cubicBezTo>
                  <a:pt x="113" y="2"/>
                  <a:pt x="74" y="5"/>
                  <a:pt x="33" y="12"/>
                </a:cubicBezTo>
                <a:cubicBezTo>
                  <a:pt x="22" y="14"/>
                  <a:pt x="11" y="21"/>
                  <a:pt x="0" y="21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7829550" y="3686175"/>
            <a:ext cx="738188" cy="428625"/>
          </a:xfrm>
          <a:custGeom>
            <a:avLst/>
            <a:gdLst>
              <a:gd name="T0" fmla="*/ 2147483647 w 465"/>
              <a:gd name="T1" fmla="*/ 2147483647 h 270"/>
              <a:gd name="T2" fmla="*/ 2147483647 w 465"/>
              <a:gd name="T3" fmla="*/ 2147483647 h 270"/>
              <a:gd name="T4" fmla="*/ 2147483647 w 465"/>
              <a:gd name="T5" fmla="*/ 2147483647 h 270"/>
              <a:gd name="T6" fmla="*/ 2147483647 w 465"/>
              <a:gd name="T7" fmla="*/ 2147483647 h 270"/>
              <a:gd name="T8" fmla="*/ 2147483647 w 465"/>
              <a:gd name="T9" fmla="*/ 2147483647 h 270"/>
              <a:gd name="T10" fmla="*/ 2147483647 w 465"/>
              <a:gd name="T11" fmla="*/ 2147483647 h 270"/>
              <a:gd name="T12" fmla="*/ 2147483647 w 465"/>
              <a:gd name="T13" fmla="*/ 2147483647 h 270"/>
              <a:gd name="T14" fmla="*/ 2147483647 w 465"/>
              <a:gd name="T15" fmla="*/ 2147483647 h 270"/>
              <a:gd name="T16" fmla="*/ 2147483647 w 465"/>
              <a:gd name="T17" fmla="*/ 2147483647 h 270"/>
              <a:gd name="T18" fmla="*/ 2147483647 w 465"/>
              <a:gd name="T19" fmla="*/ 2147483647 h 270"/>
              <a:gd name="T20" fmla="*/ 2147483647 w 465"/>
              <a:gd name="T21" fmla="*/ 2147483647 h 270"/>
              <a:gd name="T22" fmla="*/ 2147483647 w 465"/>
              <a:gd name="T23" fmla="*/ 2147483647 h 270"/>
              <a:gd name="T24" fmla="*/ 2147483647 w 465"/>
              <a:gd name="T25" fmla="*/ 2147483647 h 270"/>
              <a:gd name="T26" fmla="*/ 2147483647 w 465"/>
              <a:gd name="T27" fmla="*/ 2147483647 h 270"/>
              <a:gd name="T28" fmla="*/ 0 w 465"/>
              <a:gd name="T29" fmla="*/ 0 h 2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5"/>
              <a:gd name="T46" fmla="*/ 0 h 270"/>
              <a:gd name="T47" fmla="*/ 465 w 465"/>
              <a:gd name="T48" fmla="*/ 270 h 2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5" h="270">
                <a:moveTo>
                  <a:pt x="465" y="270"/>
                </a:moveTo>
                <a:cubicBezTo>
                  <a:pt x="451" y="261"/>
                  <a:pt x="435" y="254"/>
                  <a:pt x="420" y="246"/>
                </a:cubicBezTo>
                <a:cubicBezTo>
                  <a:pt x="397" y="233"/>
                  <a:pt x="383" y="219"/>
                  <a:pt x="357" y="210"/>
                </a:cubicBezTo>
                <a:cubicBezTo>
                  <a:pt x="344" y="206"/>
                  <a:pt x="335" y="194"/>
                  <a:pt x="321" y="189"/>
                </a:cubicBezTo>
                <a:cubicBezTo>
                  <a:pt x="314" y="178"/>
                  <a:pt x="308" y="178"/>
                  <a:pt x="297" y="171"/>
                </a:cubicBezTo>
                <a:cubicBezTo>
                  <a:pt x="290" y="160"/>
                  <a:pt x="284" y="160"/>
                  <a:pt x="273" y="153"/>
                </a:cubicBezTo>
                <a:cubicBezTo>
                  <a:pt x="271" y="150"/>
                  <a:pt x="270" y="146"/>
                  <a:pt x="267" y="144"/>
                </a:cubicBezTo>
                <a:cubicBezTo>
                  <a:pt x="262" y="141"/>
                  <a:pt x="249" y="138"/>
                  <a:pt x="249" y="138"/>
                </a:cubicBezTo>
                <a:cubicBezTo>
                  <a:pt x="247" y="135"/>
                  <a:pt x="246" y="131"/>
                  <a:pt x="243" y="129"/>
                </a:cubicBezTo>
                <a:cubicBezTo>
                  <a:pt x="238" y="126"/>
                  <a:pt x="225" y="123"/>
                  <a:pt x="225" y="123"/>
                </a:cubicBezTo>
                <a:cubicBezTo>
                  <a:pt x="217" y="110"/>
                  <a:pt x="189" y="92"/>
                  <a:pt x="174" y="87"/>
                </a:cubicBezTo>
                <a:cubicBezTo>
                  <a:pt x="167" y="80"/>
                  <a:pt x="147" y="72"/>
                  <a:pt x="147" y="72"/>
                </a:cubicBezTo>
                <a:cubicBezTo>
                  <a:pt x="141" y="66"/>
                  <a:pt x="138" y="60"/>
                  <a:pt x="132" y="54"/>
                </a:cubicBezTo>
                <a:cubicBezTo>
                  <a:pt x="121" y="43"/>
                  <a:pt x="101" y="37"/>
                  <a:pt x="87" y="30"/>
                </a:cubicBezTo>
                <a:cubicBezTo>
                  <a:pt x="57" y="15"/>
                  <a:pt x="35" y="0"/>
                  <a:pt x="0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92" name="Freeform 16"/>
          <p:cNvSpPr>
            <a:spLocks/>
          </p:cNvSpPr>
          <p:nvPr/>
        </p:nvSpPr>
        <p:spPr bwMode="auto">
          <a:xfrm>
            <a:off x="5029200" y="3186113"/>
            <a:ext cx="2309813" cy="166687"/>
          </a:xfrm>
          <a:custGeom>
            <a:avLst/>
            <a:gdLst>
              <a:gd name="T0" fmla="*/ 2147483647 w 1455"/>
              <a:gd name="T1" fmla="*/ 2147483647 h 105"/>
              <a:gd name="T2" fmla="*/ 2147483647 w 1455"/>
              <a:gd name="T3" fmla="*/ 2147483647 h 105"/>
              <a:gd name="T4" fmla="*/ 2147483647 w 1455"/>
              <a:gd name="T5" fmla="*/ 2147483647 h 105"/>
              <a:gd name="T6" fmla="*/ 2147483647 w 1455"/>
              <a:gd name="T7" fmla="*/ 2147483647 h 105"/>
              <a:gd name="T8" fmla="*/ 2147483647 w 1455"/>
              <a:gd name="T9" fmla="*/ 2147483647 h 105"/>
              <a:gd name="T10" fmla="*/ 2147483647 w 1455"/>
              <a:gd name="T11" fmla="*/ 0 h 105"/>
              <a:gd name="T12" fmla="*/ 2147483647 w 1455"/>
              <a:gd name="T13" fmla="*/ 2147483647 h 105"/>
              <a:gd name="T14" fmla="*/ 2147483647 w 1455"/>
              <a:gd name="T15" fmla="*/ 2147483647 h 105"/>
              <a:gd name="T16" fmla="*/ 0 w 1455"/>
              <a:gd name="T17" fmla="*/ 2147483647 h 1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55"/>
              <a:gd name="T28" fmla="*/ 0 h 105"/>
              <a:gd name="T29" fmla="*/ 1455 w 1455"/>
              <a:gd name="T30" fmla="*/ 105 h 1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55" h="105">
                <a:moveTo>
                  <a:pt x="1455" y="93"/>
                </a:moveTo>
                <a:cubicBezTo>
                  <a:pt x="1420" y="105"/>
                  <a:pt x="1316" y="91"/>
                  <a:pt x="1281" y="90"/>
                </a:cubicBezTo>
                <a:cubicBezTo>
                  <a:pt x="1249" y="87"/>
                  <a:pt x="1217" y="83"/>
                  <a:pt x="1185" y="78"/>
                </a:cubicBezTo>
                <a:cubicBezTo>
                  <a:pt x="1143" y="64"/>
                  <a:pt x="1091" y="58"/>
                  <a:pt x="1047" y="54"/>
                </a:cubicBezTo>
                <a:cubicBezTo>
                  <a:pt x="1021" y="48"/>
                  <a:pt x="995" y="48"/>
                  <a:pt x="969" y="42"/>
                </a:cubicBezTo>
                <a:cubicBezTo>
                  <a:pt x="909" y="27"/>
                  <a:pt x="851" y="6"/>
                  <a:pt x="789" y="0"/>
                </a:cubicBezTo>
                <a:cubicBezTo>
                  <a:pt x="634" y="4"/>
                  <a:pt x="487" y="16"/>
                  <a:pt x="330" y="18"/>
                </a:cubicBezTo>
                <a:cubicBezTo>
                  <a:pt x="283" y="27"/>
                  <a:pt x="234" y="27"/>
                  <a:pt x="186" y="30"/>
                </a:cubicBezTo>
                <a:cubicBezTo>
                  <a:pt x="124" y="28"/>
                  <a:pt x="62" y="24"/>
                  <a:pt x="0" y="2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93" name="Freeform 17"/>
          <p:cNvSpPr>
            <a:spLocks/>
          </p:cNvSpPr>
          <p:nvPr/>
        </p:nvSpPr>
        <p:spPr bwMode="auto">
          <a:xfrm>
            <a:off x="6386513" y="3662363"/>
            <a:ext cx="1860550" cy="619125"/>
          </a:xfrm>
          <a:custGeom>
            <a:avLst/>
            <a:gdLst>
              <a:gd name="T0" fmla="*/ 2147483647 w 1172"/>
              <a:gd name="T1" fmla="*/ 2147483647 h 390"/>
              <a:gd name="T2" fmla="*/ 2147483647 w 1172"/>
              <a:gd name="T3" fmla="*/ 2147483647 h 390"/>
              <a:gd name="T4" fmla="*/ 2147483647 w 1172"/>
              <a:gd name="T5" fmla="*/ 2147483647 h 390"/>
              <a:gd name="T6" fmla="*/ 2147483647 w 1172"/>
              <a:gd name="T7" fmla="*/ 2147483647 h 390"/>
              <a:gd name="T8" fmla="*/ 2147483647 w 1172"/>
              <a:gd name="T9" fmla="*/ 2147483647 h 390"/>
              <a:gd name="T10" fmla="*/ 2147483647 w 1172"/>
              <a:gd name="T11" fmla="*/ 2147483647 h 390"/>
              <a:gd name="T12" fmla="*/ 2147483647 w 1172"/>
              <a:gd name="T13" fmla="*/ 2147483647 h 390"/>
              <a:gd name="T14" fmla="*/ 2147483647 w 1172"/>
              <a:gd name="T15" fmla="*/ 2147483647 h 390"/>
              <a:gd name="T16" fmla="*/ 2147483647 w 1172"/>
              <a:gd name="T17" fmla="*/ 2147483647 h 390"/>
              <a:gd name="T18" fmla="*/ 2147483647 w 1172"/>
              <a:gd name="T19" fmla="*/ 2147483647 h 390"/>
              <a:gd name="T20" fmla="*/ 2147483647 w 1172"/>
              <a:gd name="T21" fmla="*/ 2147483647 h 390"/>
              <a:gd name="T22" fmla="*/ 0 w 1172"/>
              <a:gd name="T23" fmla="*/ 0 h 3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2"/>
              <a:gd name="T37" fmla="*/ 0 h 390"/>
              <a:gd name="T38" fmla="*/ 1172 w 1172"/>
              <a:gd name="T39" fmla="*/ 390 h 3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2" h="390">
                <a:moveTo>
                  <a:pt x="1170" y="390"/>
                </a:moveTo>
                <a:cubicBezTo>
                  <a:pt x="1168" y="354"/>
                  <a:pt x="1172" y="328"/>
                  <a:pt x="1137" y="312"/>
                </a:cubicBezTo>
                <a:cubicBezTo>
                  <a:pt x="1100" y="295"/>
                  <a:pt x="1056" y="289"/>
                  <a:pt x="1017" y="276"/>
                </a:cubicBezTo>
                <a:cubicBezTo>
                  <a:pt x="982" y="264"/>
                  <a:pt x="951" y="246"/>
                  <a:pt x="918" y="231"/>
                </a:cubicBezTo>
                <a:cubicBezTo>
                  <a:pt x="907" y="226"/>
                  <a:pt x="893" y="225"/>
                  <a:pt x="882" y="219"/>
                </a:cubicBezTo>
                <a:cubicBezTo>
                  <a:pt x="824" y="190"/>
                  <a:pt x="768" y="159"/>
                  <a:pt x="714" y="123"/>
                </a:cubicBezTo>
                <a:cubicBezTo>
                  <a:pt x="688" y="106"/>
                  <a:pt x="636" y="78"/>
                  <a:pt x="606" y="75"/>
                </a:cubicBezTo>
                <a:cubicBezTo>
                  <a:pt x="576" y="73"/>
                  <a:pt x="516" y="69"/>
                  <a:pt x="516" y="69"/>
                </a:cubicBezTo>
                <a:cubicBezTo>
                  <a:pt x="493" y="65"/>
                  <a:pt x="470" y="63"/>
                  <a:pt x="447" y="60"/>
                </a:cubicBezTo>
                <a:cubicBezTo>
                  <a:pt x="423" y="52"/>
                  <a:pt x="394" y="51"/>
                  <a:pt x="369" y="48"/>
                </a:cubicBezTo>
                <a:cubicBezTo>
                  <a:pt x="338" y="40"/>
                  <a:pt x="307" y="23"/>
                  <a:pt x="276" y="18"/>
                </a:cubicBezTo>
                <a:cubicBezTo>
                  <a:pt x="185" y="3"/>
                  <a:pt x="92" y="0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94" name="AutoShape 18"/>
          <p:cNvSpPr>
            <a:spLocks noChangeArrowheads="1"/>
          </p:cNvSpPr>
          <p:nvPr/>
        </p:nvSpPr>
        <p:spPr bwMode="auto">
          <a:xfrm>
            <a:off x="5562600" y="3048000"/>
            <a:ext cx="228600" cy="1524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95" name="AutoShape 19"/>
          <p:cNvSpPr>
            <a:spLocks noChangeArrowheads="1"/>
          </p:cNvSpPr>
          <p:nvPr/>
        </p:nvSpPr>
        <p:spPr bwMode="auto">
          <a:xfrm rot="10800000">
            <a:off x="5715000" y="3276600"/>
            <a:ext cx="228600" cy="1524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96" name="AutoShape 20"/>
          <p:cNvSpPr>
            <a:spLocks noChangeArrowheads="1"/>
          </p:cNvSpPr>
          <p:nvPr/>
        </p:nvSpPr>
        <p:spPr bwMode="auto">
          <a:xfrm rot="4353471">
            <a:off x="4381500" y="3009900"/>
            <a:ext cx="228600" cy="1524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97" name="AutoShape 21"/>
          <p:cNvSpPr>
            <a:spLocks noChangeArrowheads="1"/>
          </p:cNvSpPr>
          <p:nvPr/>
        </p:nvSpPr>
        <p:spPr bwMode="auto">
          <a:xfrm rot="-6446529">
            <a:off x="4152900" y="3162300"/>
            <a:ext cx="228600" cy="1524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98" name="AutoShape 22"/>
          <p:cNvSpPr>
            <a:spLocks noChangeArrowheads="1"/>
          </p:cNvSpPr>
          <p:nvPr/>
        </p:nvSpPr>
        <p:spPr bwMode="auto">
          <a:xfrm rot="727979">
            <a:off x="6858000" y="3505200"/>
            <a:ext cx="228600" cy="1524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199" name="AutoShape 23"/>
          <p:cNvSpPr>
            <a:spLocks noChangeArrowheads="1"/>
          </p:cNvSpPr>
          <p:nvPr/>
        </p:nvSpPr>
        <p:spPr bwMode="auto">
          <a:xfrm rot="-10072021">
            <a:off x="6934200" y="3810000"/>
            <a:ext cx="228600" cy="1524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00" name="Freeform 24"/>
          <p:cNvSpPr>
            <a:spLocks/>
          </p:cNvSpPr>
          <p:nvPr/>
        </p:nvSpPr>
        <p:spPr bwMode="auto">
          <a:xfrm>
            <a:off x="795338" y="2838450"/>
            <a:ext cx="1433512" cy="1457325"/>
          </a:xfrm>
          <a:custGeom>
            <a:avLst/>
            <a:gdLst>
              <a:gd name="T0" fmla="*/ 0 w 903"/>
              <a:gd name="T1" fmla="*/ 0 h 918"/>
              <a:gd name="T2" fmla="*/ 2147483647 w 903"/>
              <a:gd name="T3" fmla="*/ 2147483647 h 918"/>
              <a:gd name="T4" fmla="*/ 2147483647 w 903"/>
              <a:gd name="T5" fmla="*/ 2147483647 h 918"/>
              <a:gd name="T6" fmla="*/ 2147483647 w 903"/>
              <a:gd name="T7" fmla="*/ 2147483647 h 918"/>
              <a:gd name="T8" fmla="*/ 2147483647 w 903"/>
              <a:gd name="T9" fmla="*/ 2147483647 h 918"/>
              <a:gd name="T10" fmla="*/ 2147483647 w 903"/>
              <a:gd name="T11" fmla="*/ 2147483647 h 918"/>
              <a:gd name="T12" fmla="*/ 2147483647 w 903"/>
              <a:gd name="T13" fmla="*/ 2147483647 h 918"/>
              <a:gd name="T14" fmla="*/ 2147483647 w 903"/>
              <a:gd name="T15" fmla="*/ 2147483647 h 918"/>
              <a:gd name="T16" fmla="*/ 2147483647 w 903"/>
              <a:gd name="T17" fmla="*/ 2147483647 h 918"/>
              <a:gd name="T18" fmla="*/ 2147483647 w 903"/>
              <a:gd name="T19" fmla="*/ 2147483647 h 918"/>
              <a:gd name="T20" fmla="*/ 2147483647 w 903"/>
              <a:gd name="T21" fmla="*/ 2147483647 h 918"/>
              <a:gd name="T22" fmla="*/ 2147483647 w 903"/>
              <a:gd name="T23" fmla="*/ 2147483647 h 918"/>
              <a:gd name="T24" fmla="*/ 2147483647 w 903"/>
              <a:gd name="T25" fmla="*/ 2147483647 h 918"/>
              <a:gd name="T26" fmla="*/ 2147483647 w 903"/>
              <a:gd name="T27" fmla="*/ 2147483647 h 918"/>
              <a:gd name="T28" fmla="*/ 2147483647 w 903"/>
              <a:gd name="T29" fmla="*/ 2147483647 h 918"/>
              <a:gd name="T30" fmla="*/ 2147483647 w 903"/>
              <a:gd name="T31" fmla="*/ 2147483647 h 918"/>
              <a:gd name="T32" fmla="*/ 2147483647 w 903"/>
              <a:gd name="T33" fmla="*/ 2147483647 h 918"/>
              <a:gd name="T34" fmla="*/ 2147483647 w 903"/>
              <a:gd name="T35" fmla="*/ 2147483647 h 918"/>
              <a:gd name="T36" fmla="*/ 2147483647 w 903"/>
              <a:gd name="T37" fmla="*/ 2147483647 h 918"/>
              <a:gd name="T38" fmla="*/ 2147483647 w 903"/>
              <a:gd name="T39" fmla="*/ 2147483647 h 918"/>
              <a:gd name="T40" fmla="*/ 2147483647 w 903"/>
              <a:gd name="T41" fmla="*/ 2147483647 h 918"/>
              <a:gd name="T42" fmla="*/ 2147483647 w 903"/>
              <a:gd name="T43" fmla="*/ 2147483647 h 918"/>
              <a:gd name="T44" fmla="*/ 2147483647 w 903"/>
              <a:gd name="T45" fmla="*/ 2147483647 h 918"/>
              <a:gd name="T46" fmla="*/ 2147483647 w 903"/>
              <a:gd name="T47" fmla="*/ 2147483647 h 918"/>
              <a:gd name="T48" fmla="*/ 2147483647 w 903"/>
              <a:gd name="T49" fmla="*/ 2147483647 h 918"/>
              <a:gd name="T50" fmla="*/ 2147483647 w 903"/>
              <a:gd name="T51" fmla="*/ 2147483647 h 918"/>
              <a:gd name="T52" fmla="*/ 2147483647 w 903"/>
              <a:gd name="T53" fmla="*/ 2147483647 h 918"/>
              <a:gd name="T54" fmla="*/ 2147483647 w 903"/>
              <a:gd name="T55" fmla="*/ 2147483647 h 918"/>
              <a:gd name="T56" fmla="*/ 2147483647 w 903"/>
              <a:gd name="T57" fmla="*/ 2147483647 h 918"/>
              <a:gd name="T58" fmla="*/ 2147483647 w 903"/>
              <a:gd name="T59" fmla="*/ 2147483647 h 9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03"/>
              <a:gd name="T91" fmla="*/ 0 h 918"/>
              <a:gd name="T92" fmla="*/ 903 w 903"/>
              <a:gd name="T93" fmla="*/ 918 h 91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03" h="918">
                <a:moveTo>
                  <a:pt x="0" y="0"/>
                </a:moveTo>
                <a:cubicBezTo>
                  <a:pt x="21" y="14"/>
                  <a:pt x="11" y="10"/>
                  <a:pt x="27" y="15"/>
                </a:cubicBezTo>
                <a:cubicBezTo>
                  <a:pt x="32" y="20"/>
                  <a:pt x="40" y="22"/>
                  <a:pt x="45" y="27"/>
                </a:cubicBezTo>
                <a:cubicBezTo>
                  <a:pt x="69" y="51"/>
                  <a:pt x="46" y="41"/>
                  <a:pt x="66" y="48"/>
                </a:cubicBezTo>
                <a:cubicBezTo>
                  <a:pt x="74" y="72"/>
                  <a:pt x="62" y="44"/>
                  <a:pt x="78" y="60"/>
                </a:cubicBezTo>
                <a:cubicBezTo>
                  <a:pt x="80" y="62"/>
                  <a:pt x="79" y="67"/>
                  <a:pt x="81" y="69"/>
                </a:cubicBezTo>
                <a:cubicBezTo>
                  <a:pt x="83" y="72"/>
                  <a:pt x="87" y="73"/>
                  <a:pt x="90" y="75"/>
                </a:cubicBezTo>
                <a:cubicBezTo>
                  <a:pt x="104" y="116"/>
                  <a:pt x="138" y="165"/>
                  <a:pt x="162" y="201"/>
                </a:cubicBezTo>
                <a:cubicBezTo>
                  <a:pt x="172" y="216"/>
                  <a:pt x="183" y="242"/>
                  <a:pt x="198" y="252"/>
                </a:cubicBezTo>
                <a:cubicBezTo>
                  <a:pt x="204" y="270"/>
                  <a:pt x="209" y="293"/>
                  <a:pt x="225" y="303"/>
                </a:cubicBezTo>
                <a:cubicBezTo>
                  <a:pt x="230" y="318"/>
                  <a:pt x="242" y="325"/>
                  <a:pt x="249" y="339"/>
                </a:cubicBezTo>
                <a:cubicBezTo>
                  <a:pt x="263" y="367"/>
                  <a:pt x="290" y="416"/>
                  <a:pt x="312" y="438"/>
                </a:cubicBezTo>
                <a:cubicBezTo>
                  <a:pt x="316" y="450"/>
                  <a:pt x="321" y="456"/>
                  <a:pt x="330" y="465"/>
                </a:cubicBezTo>
                <a:cubicBezTo>
                  <a:pt x="334" y="477"/>
                  <a:pt x="338" y="482"/>
                  <a:pt x="348" y="489"/>
                </a:cubicBezTo>
                <a:cubicBezTo>
                  <a:pt x="350" y="492"/>
                  <a:pt x="351" y="495"/>
                  <a:pt x="354" y="498"/>
                </a:cubicBezTo>
                <a:cubicBezTo>
                  <a:pt x="357" y="501"/>
                  <a:pt x="361" y="501"/>
                  <a:pt x="363" y="504"/>
                </a:cubicBezTo>
                <a:cubicBezTo>
                  <a:pt x="382" y="525"/>
                  <a:pt x="392" y="544"/>
                  <a:pt x="417" y="561"/>
                </a:cubicBezTo>
                <a:cubicBezTo>
                  <a:pt x="419" y="564"/>
                  <a:pt x="420" y="567"/>
                  <a:pt x="423" y="570"/>
                </a:cubicBezTo>
                <a:cubicBezTo>
                  <a:pt x="426" y="573"/>
                  <a:pt x="430" y="573"/>
                  <a:pt x="432" y="576"/>
                </a:cubicBezTo>
                <a:cubicBezTo>
                  <a:pt x="444" y="590"/>
                  <a:pt x="449" y="608"/>
                  <a:pt x="462" y="621"/>
                </a:cubicBezTo>
                <a:cubicBezTo>
                  <a:pt x="470" y="644"/>
                  <a:pt x="458" y="617"/>
                  <a:pt x="474" y="636"/>
                </a:cubicBezTo>
                <a:cubicBezTo>
                  <a:pt x="494" y="660"/>
                  <a:pt x="458" y="629"/>
                  <a:pt x="483" y="654"/>
                </a:cubicBezTo>
                <a:cubicBezTo>
                  <a:pt x="497" y="668"/>
                  <a:pt x="512" y="676"/>
                  <a:pt x="528" y="687"/>
                </a:cubicBezTo>
                <a:cubicBezTo>
                  <a:pt x="543" y="709"/>
                  <a:pt x="598" y="739"/>
                  <a:pt x="624" y="756"/>
                </a:cubicBezTo>
                <a:cubicBezTo>
                  <a:pt x="633" y="762"/>
                  <a:pt x="642" y="766"/>
                  <a:pt x="651" y="771"/>
                </a:cubicBezTo>
                <a:cubicBezTo>
                  <a:pt x="657" y="775"/>
                  <a:pt x="669" y="783"/>
                  <a:pt x="669" y="783"/>
                </a:cubicBezTo>
                <a:cubicBezTo>
                  <a:pt x="676" y="794"/>
                  <a:pt x="688" y="806"/>
                  <a:pt x="699" y="813"/>
                </a:cubicBezTo>
                <a:cubicBezTo>
                  <a:pt x="712" y="833"/>
                  <a:pt x="750" y="853"/>
                  <a:pt x="774" y="861"/>
                </a:cubicBezTo>
                <a:cubicBezTo>
                  <a:pt x="791" y="878"/>
                  <a:pt x="822" y="887"/>
                  <a:pt x="846" y="891"/>
                </a:cubicBezTo>
                <a:cubicBezTo>
                  <a:pt x="861" y="901"/>
                  <a:pt x="891" y="906"/>
                  <a:pt x="903" y="918"/>
                </a:cubicBezTo>
              </a:path>
            </a:pathLst>
          </a:custGeom>
          <a:noFill/>
          <a:ln w="38100">
            <a:solidFill>
              <a:srgbClr val="FF0808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01" name="Freeform 25"/>
          <p:cNvSpPr>
            <a:spLocks/>
          </p:cNvSpPr>
          <p:nvPr/>
        </p:nvSpPr>
        <p:spPr bwMode="auto">
          <a:xfrm>
            <a:off x="2238375" y="4314825"/>
            <a:ext cx="2705100" cy="566738"/>
          </a:xfrm>
          <a:custGeom>
            <a:avLst/>
            <a:gdLst>
              <a:gd name="T0" fmla="*/ 0 w 1704"/>
              <a:gd name="T1" fmla="*/ 0 h 357"/>
              <a:gd name="T2" fmla="*/ 2147483647 w 1704"/>
              <a:gd name="T3" fmla="*/ 2147483647 h 357"/>
              <a:gd name="T4" fmla="*/ 2147483647 w 1704"/>
              <a:gd name="T5" fmla="*/ 2147483647 h 357"/>
              <a:gd name="T6" fmla="*/ 2147483647 w 1704"/>
              <a:gd name="T7" fmla="*/ 2147483647 h 357"/>
              <a:gd name="T8" fmla="*/ 2147483647 w 1704"/>
              <a:gd name="T9" fmla="*/ 2147483647 h 357"/>
              <a:gd name="T10" fmla="*/ 2147483647 w 1704"/>
              <a:gd name="T11" fmla="*/ 2147483647 h 357"/>
              <a:gd name="T12" fmla="*/ 2147483647 w 1704"/>
              <a:gd name="T13" fmla="*/ 2147483647 h 357"/>
              <a:gd name="T14" fmla="*/ 2147483647 w 1704"/>
              <a:gd name="T15" fmla="*/ 2147483647 h 357"/>
              <a:gd name="T16" fmla="*/ 2147483647 w 1704"/>
              <a:gd name="T17" fmla="*/ 2147483647 h 357"/>
              <a:gd name="T18" fmla="*/ 2147483647 w 1704"/>
              <a:gd name="T19" fmla="*/ 2147483647 h 357"/>
              <a:gd name="T20" fmla="*/ 2147483647 w 1704"/>
              <a:gd name="T21" fmla="*/ 2147483647 h 357"/>
              <a:gd name="T22" fmla="*/ 2147483647 w 1704"/>
              <a:gd name="T23" fmla="*/ 2147483647 h 357"/>
              <a:gd name="T24" fmla="*/ 2147483647 w 1704"/>
              <a:gd name="T25" fmla="*/ 2147483647 h 357"/>
              <a:gd name="T26" fmla="*/ 2147483647 w 1704"/>
              <a:gd name="T27" fmla="*/ 2147483647 h 357"/>
              <a:gd name="T28" fmla="*/ 2147483647 w 1704"/>
              <a:gd name="T29" fmla="*/ 2147483647 h 357"/>
              <a:gd name="T30" fmla="*/ 2147483647 w 1704"/>
              <a:gd name="T31" fmla="*/ 2147483647 h 357"/>
              <a:gd name="T32" fmla="*/ 2147483647 w 1704"/>
              <a:gd name="T33" fmla="*/ 2147483647 h 357"/>
              <a:gd name="T34" fmla="*/ 2147483647 w 1704"/>
              <a:gd name="T35" fmla="*/ 2147483647 h 357"/>
              <a:gd name="T36" fmla="*/ 2147483647 w 1704"/>
              <a:gd name="T37" fmla="*/ 2147483647 h 357"/>
              <a:gd name="T38" fmla="*/ 2147483647 w 1704"/>
              <a:gd name="T39" fmla="*/ 2147483647 h 357"/>
              <a:gd name="T40" fmla="*/ 2147483647 w 1704"/>
              <a:gd name="T41" fmla="*/ 2147483647 h 3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04"/>
              <a:gd name="T64" fmla="*/ 0 h 357"/>
              <a:gd name="T65" fmla="*/ 1704 w 1704"/>
              <a:gd name="T66" fmla="*/ 357 h 35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04" h="357">
                <a:moveTo>
                  <a:pt x="0" y="0"/>
                </a:moveTo>
                <a:cubicBezTo>
                  <a:pt x="21" y="7"/>
                  <a:pt x="42" y="9"/>
                  <a:pt x="63" y="12"/>
                </a:cubicBezTo>
                <a:cubicBezTo>
                  <a:pt x="97" y="23"/>
                  <a:pt x="130" y="38"/>
                  <a:pt x="162" y="54"/>
                </a:cubicBezTo>
                <a:cubicBezTo>
                  <a:pt x="177" y="62"/>
                  <a:pt x="191" y="73"/>
                  <a:pt x="207" y="78"/>
                </a:cubicBezTo>
                <a:cubicBezTo>
                  <a:pt x="220" y="91"/>
                  <a:pt x="237" y="96"/>
                  <a:pt x="252" y="105"/>
                </a:cubicBezTo>
                <a:cubicBezTo>
                  <a:pt x="276" y="118"/>
                  <a:pt x="301" y="135"/>
                  <a:pt x="324" y="150"/>
                </a:cubicBezTo>
                <a:cubicBezTo>
                  <a:pt x="343" y="163"/>
                  <a:pt x="375" y="163"/>
                  <a:pt x="396" y="168"/>
                </a:cubicBezTo>
                <a:cubicBezTo>
                  <a:pt x="484" y="190"/>
                  <a:pt x="573" y="204"/>
                  <a:pt x="663" y="222"/>
                </a:cubicBezTo>
                <a:cubicBezTo>
                  <a:pt x="711" y="232"/>
                  <a:pt x="760" y="240"/>
                  <a:pt x="807" y="252"/>
                </a:cubicBezTo>
                <a:cubicBezTo>
                  <a:pt x="827" y="257"/>
                  <a:pt x="867" y="261"/>
                  <a:pt x="867" y="261"/>
                </a:cubicBezTo>
                <a:cubicBezTo>
                  <a:pt x="941" y="286"/>
                  <a:pt x="1036" y="277"/>
                  <a:pt x="1113" y="282"/>
                </a:cubicBezTo>
                <a:cubicBezTo>
                  <a:pt x="1165" y="289"/>
                  <a:pt x="1202" y="292"/>
                  <a:pt x="1260" y="294"/>
                </a:cubicBezTo>
                <a:cubicBezTo>
                  <a:pt x="1293" y="296"/>
                  <a:pt x="1323" y="300"/>
                  <a:pt x="1356" y="303"/>
                </a:cubicBezTo>
                <a:cubicBezTo>
                  <a:pt x="1375" y="307"/>
                  <a:pt x="1392" y="312"/>
                  <a:pt x="1410" y="318"/>
                </a:cubicBezTo>
                <a:cubicBezTo>
                  <a:pt x="1417" y="320"/>
                  <a:pt x="1428" y="330"/>
                  <a:pt x="1428" y="330"/>
                </a:cubicBezTo>
                <a:cubicBezTo>
                  <a:pt x="1437" y="343"/>
                  <a:pt x="1455" y="352"/>
                  <a:pt x="1470" y="357"/>
                </a:cubicBezTo>
                <a:cubicBezTo>
                  <a:pt x="1490" y="356"/>
                  <a:pt x="1510" y="356"/>
                  <a:pt x="1530" y="354"/>
                </a:cubicBezTo>
                <a:cubicBezTo>
                  <a:pt x="1574" y="350"/>
                  <a:pt x="1610" y="316"/>
                  <a:pt x="1650" y="303"/>
                </a:cubicBezTo>
                <a:cubicBezTo>
                  <a:pt x="1657" y="296"/>
                  <a:pt x="1677" y="288"/>
                  <a:pt x="1677" y="288"/>
                </a:cubicBezTo>
                <a:cubicBezTo>
                  <a:pt x="1694" y="271"/>
                  <a:pt x="1678" y="285"/>
                  <a:pt x="1695" y="276"/>
                </a:cubicBezTo>
                <a:cubicBezTo>
                  <a:pt x="1698" y="274"/>
                  <a:pt x="1704" y="270"/>
                  <a:pt x="1704" y="270"/>
                </a:cubicBezTo>
              </a:path>
            </a:pathLst>
          </a:custGeom>
          <a:noFill/>
          <a:ln w="38100">
            <a:solidFill>
              <a:srgbClr val="FF0808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02" name="Freeform 26"/>
          <p:cNvSpPr>
            <a:spLocks/>
          </p:cNvSpPr>
          <p:nvPr/>
        </p:nvSpPr>
        <p:spPr bwMode="auto">
          <a:xfrm>
            <a:off x="4953000" y="3848100"/>
            <a:ext cx="1500188" cy="885825"/>
          </a:xfrm>
          <a:custGeom>
            <a:avLst/>
            <a:gdLst>
              <a:gd name="T0" fmla="*/ 0 w 945"/>
              <a:gd name="T1" fmla="*/ 2147483647 h 558"/>
              <a:gd name="T2" fmla="*/ 2147483647 w 945"/>
              <a:gd name="T3" fmla="*/ 2147483647 h 558"/>
              <a:gd name="T4" fmla="*/ 2147483647 w 945"/>
              <a:gd name="T5" fmla="*/ 2147483647 h 558"/>
              <a:gd name="T6" fmla="*/ 2147483647 w 945"/>
              <a:gd name="T7" fmla="*/ 2147483647 h 558"/>
              <a:gd name="T8" fmla="*/ 2147483647 w 945"/>
              <a:gd name="T9" fmla="*/ 2147483647 h 558"/>
              <a:gd name="T10" fmla="*/ 2147483647 w 945"/>
              <a:gd name="T11" fmla="*/ 2147483647 h 558"/>
              <a:gd name="T12" fmla="*/ 2147483647 w 945"/>
              <a:gd name="T13" fmla="*/ 2147483647 h 558"/>
              <a:gd name="T14" fmla="*/ 2147483647 w 945"/>
              <a:gd name="T15" fmla="*/ 2147483647 h 558"/>
              <a:gd name="T16" fmla="*/ 2147483647 w 945"/>
              <a:gd name="T17" fmla="*/ 2147483647 h 558"/>
              <a:gd name="T18" fmla="*/ 2147483647 w 945"/>
              <a:gd name="T19" fmla="*/ 2147483647 h 558"/>
              <a:gd name="T20" fmla="*/ 2147483647 w 945"/>
              <a:gd name="T21" fmla="*/ 2147483647 h 558"/>
              <a:gd name="T22" fmla="*/ 2147483647 w 945"/>
              <a:gd name="T23" fmla="*/ 2147483647 h 558"/>
              <a:gd name="T24" fmla="*/ 2147483647 w 945"/>
              <a:gd name="T25" fmla="*/ 2147483647 h 558"/>
              <a:gd name="T26" fmla="*/ 2147483647 w 945"/>
              <a:gd name="T27" fmla="*/ 2147483647 h 558"/>
              <a:gd name="T28" fmla="*/ 2147483647 w 945"/>
              <a:gd name="T29" fmla="*/ 2147483647 h 558"/>
              <a:gd name="T30" fmla="*/ 2147483647 w 945"/>
              <a:gd name="T31" fmla="*/ 2147483647 h 558"/>
              <a:gd name="T32" fmla="*/ 2147483647 w 945"/>
              <a:gd name="T33" fmla="*/ 0 h 5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5"/>
              <a:gd name="T52" fmla="*/ 0 h 558"/>
              <a:gd name="T53" fmla="*/ 945 w 945"/>
              <a:gd name="T54" fmla="*/ 558 h 5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5" h="558">
                <a:moveTo>
                  <a:pt x="0" y="558"/>
                </a:moveTo>
                <a:cubicBezTo>
                  <a:pt x="23" y="550"/>
                  <a:pt x="42" y="536"/>
                  <a:pt x="63" y="525"/>
                </a:cubicBezTo>
                <a:cubicBezTo>
                  <a:pt x="99" y="507"/>
                  <a:pt x="137" y="493"/>
                  <a:pt x="171" y="471"/>
                </a:cubicBezTo>
                <a:cubicBezTo>
                  <a:pt x="176" y="467"/>
                  <a:pt x="183" y="467"/>
                  <a:pt x="189" y="465"/>
                </a:cubicBezTo>
                <a:cubicBezTo>
                  <a:pt x="225" y="453"/>
                  <a:pt x="260" y="435"/>
                  <a:pt x="297" y="423"/>
                </a:cubicBezTo>
                <a:cubicBezTo>
                  <a:pt x="346" y="407"/>
                  <a:pt x="390" y="385"/>
                  <a:pt x="441" y="372"/>
                </a:cubicBezTo>
                <a:cubicBezTo>
                  <a:pt x="498" y="358"/>
                  <a:pt x="556" y="351"/>
                  <a:pt x="615" y="345"/>
                </a:cubicBezTo>
                <a:cubicBezTo>
                  <a:pt x="640" y="343"/>
                  <a:pt x="690" y="339"/>
                  <a:pt x="690" y="339"/>
                </a:cubicBezTo>
                <a:cubicBezTo>
                  <a:pt x="716" y="330"/>
                  <a:pt x="748" y="326"/>
                  <a:pt x="768" y="306"/>
                </a:cubicBezTo>
                <a:cubicBezTo>
                  <a:pt x="781" y="293"/>
                  <a:pt x="795" y="277"/>
                  <a:pt x="810" y="267"/>
                </a:cubicBezTo>
                <a:cubicBezTo>
                  <a:pt x="814" y="255"/>
                  <a:pt x="824" y="241"/>
                  <a:pt x="834" y="234"/>
                </a:cubicBezTo>
                <a:cubicBezTo>
                  <a:pt x="838" y="221"/>
                  <a:pt x="845" y="208"/>
                  <a:pt x="855" y="198"/>
                </a:cubicBezTo>
                <a:cubicBezTo>
                  <a:pt x="859" y="186"/>
                  <a:pt x="865" y="181"/>
                  <a:pt x="873" y="171"/>
                </a:cubicBezTo>
                <a:cubicBezTo>
                  <a:pt x="889" y="150"/>
                  <a:pt x="900" y="126"/>
                  <a:pt x="918" y="108"/>
                </a:cubicBezTo>
                <a:cubicBezTo>
                  <a:pt x="925" y="86"/>
                  <a:pt x="938" y="67"/>
                  <a:pt x="945" y="45"/>
                </a:cubicBezTo>
                <a:cubicBezTo>
                  <a:pt x="944" y="33"/>
                  <a:pt x="944" y="21"/>
                  <a:pt x="942" y="9"/>
                </a:cubicBezTo>
                <a:cubicBezTo>
                  <a:pt x="942" y="6"/>
                  <a:pt x="939" y="0"/>
                  <a:pt x="939" y="0"/>
                </a:cubicBezTo>
              </a:path>
            </a:pathLst>
          </a:custGeom>
          <a:noFill/>
          <a:ln w="38100">
            <a:solidFill>
              <a:srgbClr val="FF0808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03" name="Freeform 27"/>
          <p:cNvSpPr>
            <a:spLocks/>
          </p:cNvSpPr>
          <p:nvPr/>
        </p:nvSpPr>
        <p:spPr bwMode="auto">
          <a:xfrm>
            <a:off x="5386388" y="3405188"/>
            <a:ext cx="1062037" cy="423862"/>
          </a:xfrm>
          <a:custGeom>
            <a:avLst/>
            <a:gdLst>
              <a:gd name="T0" fmla="*/ 2147483647 w 669"/>
              <a:gd name="T1" fmla="*/ 2147483647 h 267"/>
              <a:gd name="T2" fmla="*/ 2147483647 w 669"/>
              <a:gd name="T3" fmla="*/ 2147483647 h 267"/>
              <a:gd name="T4" fmla="*/ 2147483647 w 669"/>
              <a:gd name="T5" fmla="*/ 2147483647 h 267"/>
              <a:gd name="T6" fmla="*/ 2147483647 w 669"/>
              <a:gd name="T7" fmla="*/ 2147483647 h 267"/>
              <a:gd name="T8" fmla="*/ 2147483647 w 669"/>
              <a:gd name="T9" fmla="*/ 2147483647 h 267"/>
              <a:gd name="T10" fmla="*/ 2147483647 w 669"/>
              <a:gd name="T11" fmla="*/ 2147483647 h 267"/>
              <a:gd name="T12" fmla="*/ 2147483647 w 669"/>
              <a:gd name="T13" fmla="*/ 0 h 267"/>
              <a:gd name="T14" fmla="*/ 2147483647 w 669"/>
              <a:gd name="T15" fmla="*/ 2147483647 h 267"/>
              <a:gd name="T16" fmla="*/ 0 w 669"/>
              <a:gd name="T17" fmla="*/ 2147483647 h 2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9"/>
              <a:gd name="T28" fmla="*/ 0 h 267"/>
              <a:gd name="T29" fmla="*/ 669 w 669"/>
              <a:gd name="T30" fmla="*/ 267 h 2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9" h="267">
                <a:moveTo>
                  <a:pt x="669" y="267"/>
                </a:moveTo>
                <a:cubicBezTo>
                  <a:pt x="662" y="245"/>
                  <a:pt x="667" y="253"/>
                  <a:pt x="654" y="240"/>
                </a:cubicBezTo>
                <a:cubicBezTo>
                  <a:pt x="649" y="226"/>
                  <a:pt x="641" y="216"/>
                  <a:pt x="633" y="204"/>
                </a:cubicBezTo>
                <a:cubicBezTo>
                  <a:pt x="621" y="186"/>
                  <a:pt x="608" y="163"/>
                  <a:pt x="591" y="150"/>
                </a:cubicBezTo>
                <a:cubicBezTo>
                  <a:pt x="561" y="127"/>
                  <a:pt x="525" y="111"/>
                  <a:pt x="492" y="93"/>
                </a:cubicBezTo>
                <a:cubicBezTo>
                  <a:pt x="444" y="66"/>
                  <a:pt x="410" y="35"/>
                  <a:pt x="354" y="27"/>
                </a:cubicBezTo>
                <a:cubicBezTo>
                  <a:pt x="295" y="7"/>
                  <a:pt x="229" y="7"/>
                  <a:pt x="168" y="0"/>
                </a:cubicBezTo>
                <a:cubicBezTo>
                  <a:pt x="137" y="1"/>
                  <a:pt x="106" y="1"/>
                  <a:pt x="75" y="3"/>
                </a:cubicBezTo>
                <a:cubicBezTo>
                  <a:pt x="50" y="4"/>
                  <a:pt x="25" y="18"/>
                  <a:pt x="0" y="18"/>
                </a:cubicBezTo>
              </a:path>
            </a:pathLst>
          </a:custGeom>
          <a:noFill/>
          <a:ln w="38100">
            <a:solidFill>
              <a:srgbClr val="FF0808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04" name="Freeform 28"/>
          <p:cNvSpPr>
            <a:spLocks/>
          </p:cNvSpPr>
          <p:nvPr/>
        </p:nvSpPr>
        <p:spPr bwMode="auto">
          <a:xfrm>
            <a:off x="6153150" y="2943225"/>
            <a:ext cx="1938338" cy="647700"/>
          </a:xfrm>
          <a:custGeom>
            <a:avLst/>
            <a:gdLst>
              <a:gd name="T0" fmla="*/ 0 w 1221"/>
              <a:gd name="T1" fmla="*/ 2147483647 h 408"/>
              <a:gd name="T2" fmla="*/ 2147483647 w 1221"/>
              <a:gd name="T3" fmla="*/ 2147483647 h 408"/>
              <a:gd name="T4" fmla="*/ 2147483647 w 1221"/>
              <a:gd name="T5" fmla="*/ 2147483647 h 408"/>
              <a:gd name="T6" fmla="*/ 2147483647 w 1221"/>
              <a:gd name="T7" fmla="*/ 2147483647 h 408"/>
              <a:gd name="T8" fmla="*/ 2147483647 w 1221"/>
              <a:gd name="T9" fmla="*/ 0 h 408"/>
              <a:gd name="T10" fmla="*/ 2147483647 w 1221"/>
              <a:gd name="T11" fmla="*/ 2147483647 h 408"/>
              <a:gd name="T12" fmla="*/ 2147483647 w 1221"/>
              <a:gd name="T13" fmla="*/ 2147483647 h 408"/>
              <a:gd name="T14" fmla="*/ 2147483647 w 1221"/>
              <a:gd name="T15" fmla="*/ 2147483647 h 408"/>
              <a:gd name="T16" fmla="*/ 2147483647 w 1221"/>
              <a:gd name="T17" fmla="*/ 2147483647 h 408"/>
              <a:gd name="T18" fmla="*/ 2147483647 w 1221"/>
              <a:gd name="T19" fmla="*/ 2147483647 h 408"/>
              <a:gd name="T20" fmla="*/ 2147483647 w 1221"/>
              <a:gd name="T21" fmla="*/ 2147483647 h 408"/>
              <a:gd name="T22" fmla="*/ 2147483647 w 1221"/>
              <a:gd name="T23" fmla="*/ 2147483647 h 408"/>
              <a:gd name="T24" fmla="*/ 2147483647 w 1221"/>
              <a:gd name="T25" fmla="*/ 2147483647 h 408"/>
              <a:gd name="T26" fmla="*/ 2147483647 w 1221"/>
              <a:gd name="T27" fmla="*/ 2147483647 h 408"/>
              <a:gd name="T28" fmla="*/ 2147483647 w 1221"/>
              <a:gd name="T29" fmla="*/ 2147483647 h 408"/>
              <a:gd name="T30" fmla="*/ 2147483647 w 1221"/>
              <a:gd name="T31" fmla="*/ 2147483647 h 408"/>
              <a:gd name="T32" fmla="*/ 2147483647 w 1221"/>
              <a:gd name="T33" fmla="*/ 2147483647 h 408"/>
              <a:gd name="T34" fmla="*/ 2147483647 w 1221"/>
              <a:gd name="T35" fmla="*/ 2147483647 h 408"/>
              <a:gd name="T36" fmla="*/ 2147483647 w 1221"/>
              <a:gd name="T37" fmla="*/ 2147483647 h 4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21"/>
              <a:gd name="T58" fmla="*/ 0 h 408"/>
              <a:gd name="T59" fmla="*/ 1221 w 1221"/>
              <a:gd name="T60" fmla="*/ 408 h 4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21" h="408">
                <a:moveTo>
                  <a:pt x="0" y="102"/>
                </a:moveTo>
                <a:cubicBezTo>
                  <a:pt x="18" y="98"/>
                  <a:pt x="27" y="92"/>
                  <a:pt x="42" y="84"/>
                </a:cubicBezTo>
                <a:cubicBezTo>
                  <a:pt x="48" y="80"/>
                  <a:pt x="60" y="72"/>
                  <a:pt x="60" y="72"/>
                </a:cubicBezTo>
                <a:cubicBezTo>
                  <a:pt x="66" y="63"/>
                  <a:pt x="84" y="51"/>
                  <a:pt x="84" y="51"/>
                </a:cubicBezTo>
                <a:cubicBezTo>
                  <a:pt x="100" y="26"/>
                  <a:pt x="133" y="7"/>
                  <a:pt x="162" y="0"/>
                </a:cubicBezTo>
                <a:cubicBezTo>
                  <a:pt x="211" y="3"/>
                  <a:pt x="261" y="6"/>
                  <a:pt x="309" y="18"/>
                </a:cubicBezTo>
                <a:cubicBezTo>
                  <a:pt x="340" y="26"/>
                  <a:pt x="370" y="41"/>
                  <a:pt x="399" y="54"/>
                </a:cubicBezTo>
                <a:cubicBezTo>
                  <a:pt x="438" y="71"/>
                  <a:pt x="478" y="85"/>
                  <a:pt x="516" y="102"/>
                </a:cubicBezTo>
                <a:cubicBezTo>
                  <a:pt x="525" y="106"/>
                  <a:pt x="535" y="106"/>
                  <a:pt x="543" y="111"/>
                </a:cubicBezTo>
                <a:cubicBezTo>
                  <a:pt x="568" y="128"/>
                  <a:pt x="596" y="141"/>
                  <a:pt x="624" y="153"/>
                </a:cubicBezTo>
                <a:cubicBezTo>
                  <a:pt x="633" y="157"/>
                  <a:pt x="643" y="157"/>
                  <a:pt x="651" y="162"/>
                </a:cubicBezTo>
                <a:cubicBezTo>
                  <a:pt x="673" y="177"/>
                  <a:pt x="699" y="190"/>
                  <a:pt x="723" y="201"/>
                </a:cubicBezTo>
                <a:cubicBezTo>
                  <a:pt x="770" y="222"/>
                  <a:pt x="821" y="236"/>
                  <a:pt x="870" y="252"/>
                </a:cubicBezTo>
                <a:cubicBezTo>
                  <a:pt x="907" y="264"/>
                  <a:pt x="943" y="278"/>
                  <a:pt x="978" y="294"/>
                </a:cubicBezTo>
                <a:cubicBezTo>
                  <a:pt x="984" y="297"/>
                  <a:pt x="991" y="296"/>
                  <a:pt x="996" y="300"/>
                </a:cubicBezTo>
                <a:cubicBezTo>
                  <a:pt x="1029" y="322"/>
                  <a:pt x="1068" y="341"/>
                  <a:pt x="1104" y="357"/>
                </a:cubicBezTo>
                <a:cubicBezTo>
                  <a:pt x="1128" y="368"/>
                  <a:pt x="1152" y="379"/>
                  <a:pt x="1176" y="390"/>
                </a:cubicBezTo>
                <a:cubicBezTo>
                  <a:pt x="1185" y="394"/>
                  <a:pt x="1195" y="394"/>
                  <a:pt x="1203" y="399"/>
                </a:cubicBezTo>
                <a:cubicBezTo>
                  <a:pt x="1209" y="403"/>
                  <a:pt x="1221" y="408"/>
                  <a:pt x="1221" y="408"/>
                </a:cubicBezTo>
              </a:path>
            </a:pathLst>
          </a:custGeom>
          <a:noFill/>
          <a:ln w="38100">
            <a:solidFill>
              <a:srgbClr val="FF0808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8534400" y="3519488"/>
            <a:ext cx="328613" cy="147637"/>
          </a:xfrm>
          <a:custGeom>
            <a:avLst/>
            <a:gdLst>
              <a:gd name="T0" fmla="*/ 0 w 207"/>
              <a:gd name="T1" fmla="*/ 0 h 93"/>
              <a:gd name="T2" fmla="*/ 2147483647 w 207"/>
              <a:gd name="T3" fmla="*/ 2147483647 h 93"/>
              <a:gd name="T4" fmla="*/ 2147483647 w 207"/>
              <a:gd name="T5" fmla="*/ 2147483647 h 93"/>
              <a:gd name="T6" fmla="*/ 2147483647 w 207"/>
              <a:gd name="T7" fmla="*/ 2147483647 h 93"/>
              <a:gd name="T8" fmla="*/ 2147483647 w 207"/>
              <a:gd name="T9" fmla="*/ 2147483647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7"/>
              <a:gd name="T16" fmla="*/ 0 h 93"/>
              <a:gd name="T17" fmla="*/ 207 w 207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7" h="93">
                <a:moveTo>
                  <a:pt x="0" y="0"/>
                </a:moveTo>
                <a:cubicBezTo>
                  <a:pt x="47" y="16"/>
                  <a:pt x="88" y="41"/>
                  <a:pt x="135" y="57"/>
                </a:cubicBezTo>
                <a:cubicBezTo>
                  <a:pt x="151" y="62"/>
                  <a:pt x="165" y="74"/>
                  <a:pt x="180" y="81"/>
                </a:cubicBezTo>
                <a:cubicBezTo>
                  <a:pt x="186" y="84"/>
                  <a:pt x="193" y="83"/>
                  <a:pt x="198" y="87"/>
                </a:cubicBezTo>
                <a:cubicBezTo>
                  <a:pt x="201" y="89"/>
                  <a:pt x="207" y="93"/>
                  <a:pt x="207" y="9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8229600" y="35052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8153400" y="3505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818208" name="Freeform 32"/>
          <p:cNvSpPr>
            <a:spLocks/>
          </p:cNvSpPr>
          <p:nvPr/>
        </p:nvSpPr>
        <p:spPr bwMode="auto">
          <a:xfrm>
            <a:off x="6029325" y="1419225"/>
            <a:ext cx="1581150" cy="1500188"/>
          </a:xfrm>
          <a:custGeom>
            <a:avLst/>
            <a:gdLst>
              <a:gd name="T0" fmla="*/ 0 w 996"/>
              <a:gd name="T1" fmla="*/ 2147483647 h 945"/>
              <a:gd name="T2" fmla="*/ 2147483647 w 996"/>
              <a:gd name="T3" fmla="*/ 2147483647 h 945"/>
              <a:gd name="T4" fmla="*/ 2147483647 w 996"/>
              <a:gd name="T5" fmla="*/ 2147483647 h 945"/>
              <a:gd name="T6" fmla="*/ 2147483647 w 996"/>
              <a:gd name="T7" fmla="*/ 2147483647 h 945"/>
              <a:gd name="T8" fmla="*/ 2147483647 w 996"/>
              <a:gd name="T9" fmla="*/ 2147483647 h 945"/>
              <a:gd name="T10" fmla="*/ 2147483647 w 996"/>
              <a:gd name="T11" fmla="*/ 2147483647 h 945"/>
              <a:gd name="T12" fmla="*/ 2147483647 w 996"/>
              <a:gd name="T13" fmla="*/ 2147483647 h 945"/>
              <a:gd name="T14" fmla="*/ 2147483647 w 996"/>
              <a:gd name="T15" fmla="*/ 2147483647 h 945"/>
              <a:gd name="T16" fmla="*/ 2147483647 w 996"/>
              <a:gd name="T17" fmla="*/ 2147483647 h 945"/>
              <a:gd name="T18" fmla="*/ 2147483647 w 996"/>
              <a:gd name="T19" fmla="*/ 2147483647 h 945"/>
              <a:gd name="T20" fmla="*/ 2147483647 w 996"/>
              <a:gd name="T21" fmla="*/ 2147483647 h 945"/>
              <a:gd name="T22" fmla="*/ 2147483647 w 996"/>
              <a:gd name="T23" fmla="*/ 2147483647 h 945"/>
              <a:gd name="T24" fmla="*/ 2147483647 w 996"/>
              <a:gd name="T25" fmla="*/ 2147483647 h 945"/>
              <a:gd name="T26" fmla="*/ 2147483647 w 996"/>
              <a:gd name="T27" fmla="*/ 2147483647 h 945"/>
              <a:gd name="T28" fmla="*/ 2147483647 w 996"/>
              <a:gd name="T29" fmla="*/ 2147483647 h 945"/>
              <a:gd name="T30" fmla="*/ 2147483647 w 996"/>
              <a:gd name="T31" fmla="*/ 2147483647 h 945"/>
              <a:gd name="T32" fmla="*/ 2147483647 w 996"/>
              <a:gd name="T33" fmla="*/ 2147483647 h 945"/>
              <a:gd name="T34" fmla="*/ 2147483647 w 996"/>
              <a:gd name="T35" fmla="*/ 2147483647 h 945"/>
              <a:gd name="T36" fmla="*/ 2147483647 w 996"/>
              <a:gd name="T37" fmla="*/ 2147483647 h 945"/>
              <a:gd name="T38" fmla="*/ 2147483647 w 996"/>
              <a:gd name="T39" fmla="*/ 2147483647 h 945"/>
              <a:gd name="T40" fmla="*/ 2147483647 w 996"/>
              <a:gd name="T41" fmla="*/ 2147483647 h 945"/>
              <a:gd name="T42" fmla="*/ 2147483647 w 996"/>
              <a:gd name="T43" fmla="*/ 2147483647 h 945"/>
              <a:gd name="T44" fmla="*/ 2147483647 w 996"/>
              <a:gd name="T45" fmla="*/ 2147483647 h 945"/>
              <a:gd name="T46" fmla="*/ 2147483647 w 996"/>
              <a:gd name="T47" fmla="*/ 2147483647 h 945"/>
              <a:gd name="T48" fmla="*/ 2147483647 w 996"/>
              <a:gd name="T49" fmla="*/ 0 h 9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96"/>
              <a:gd name="T76" fmla="*/ 0 h 945"/>
              <a:gd name="T77" fmla="*/ 996 w 996"/>
              <a:gd name="T78" fmla="*/ 945 h 9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96" h="945">
                <a:moveTo>
                  <a:pt x="0" y="945"/>
                </a:moveTo>
                <a:cubicBezTo>
                  <a:pt x="62" y="924"/>
                  <a:pt x="78" y="860"/>
                  <a:pt x="111" y="810"/>
                </a:cubicBezTo>
                <a:cubicBezTo>
                  <a:pt x="125" y="790"/>
                  <a:pt x="129" y="755"/>
                  <a:pt x="150" y="741"/>
                </a:cubicBezTo>
                <a:cubicBezTo>
                  <a:pt x="154" y="730"/>
                  <a:pt x="164" y="717"/>
                  <a:pt x="174" y="711"/>
                </a:cubicBezTo>
                <a:cubicBezTo>
                  <a:pt x="188" y="690"/>
                  <a:pt x="200" y="662"/>
                  <a:pt x="222" y="648"/>
                </a:cubicBezTo>
                <a:cubicBezTo>
                  <a:pt x="230" y="625"/>
                  <a:pt x="218" y="652"/>
                  <a:pt x="234" y="633"/>
                </a:cubicBezTo>
                <a:cubicBezTo>
                  <a:pt x="249" y="614"/>
                  <a:pt x="260" y="588"/>
                  <a:pt x="282" y="573"/>
                </a:cubicBezTo>
                <a:cubicBezTo>
                  <a:pt x="289" y="562"/>
                  <a:pt x="289" y="556"/>
                  <a:pt x="300" y="549"/>
                </a:cubicBezTo>
                <a:cubicBezTo>
                  <a:pt x="306" y="532"/>
                  <a:pt x="301" y="542"/>
                  <a:pt x="321" y="522"/>
                </a:cubicBezTo>
                <a:cubicBezTo>
                  <a:pt x="332" y="511"/>
                  <a:pt x="342" y="491"/>
                  <a:pt x="351" y="477"/>
                </a:cubicBezTo>
                <a:cubicBezTo>
                  <a:pt x="362" y="461"/>
                  <a:pt x="364" y="440"/>
                  <a:pt x="375" y="423"/>
                </a:cubicBezTo>
                <a:cubicBezTo>
                  <a:pt x="381" y="399"/>
                  <a:pt x="385" y="369"/>
                  <a:pt x="399" y="348"/>
                </a:cubicBezTo>
                <a:cubicBezTo>
                  <a:pt x="407" y="336"/>
                  <a:pt x="418" y="324"/>
                  <a:pt x="426" y="312"/>
                </a:cubicBezTo>
                <a:cubicBezTo>
                  <a:pt x="428" y="309"/>
                  <a:pt x="432" y="311"/>
                  <a:pt x="435" y="309"/>
                </a:cubicBezTo>
                <a:cubicBezTo>
                  <a:pt x="441" y="305"/>
                  <a:pt x="447" y="301"/>
                  <a:pt x="453" y="297"/>
                </a:cubicBezTo>
                <a:cubicBezTo>
                  <a:pt x="483" y="277"/>
                  <a:pt x="527" y="269"/>
                  <a:pt x="561" y="258"/>
                </a:cubicBezTo>
                <a:cubicBezTo>
                  <a:pt x="590" y="248"/>
                  <a:pt x="615" y="238"/>
                  <a:pt x="642" y="225"/>
                </a:cubicBezTo>
                <a:cubicBezTo>
                  <a:pt x="645" y="224"/>
                  <a:pt x="648" y="224"/>
                  <a:pt x="651" y="222"/>
                </a:cubicBezTo>
                <a:cubicBezTo>
                  <a:pt x="657" y="218"/>
                  <a:pt x="663" y="214"/>
                  <a:pt x="669" y="210"/>
                </a:cubicBezTo>
                <a:cubicBezTo>
                  <a:pt x="672" y="208"/>
                  <a:pt x="678" y="204"/>
                  <a:pt x="678" y="204"/>
                </a:cubicBezTo>
                <a:cubicBezTo>
                  <a:pt x="685" y="182"/>
                  <a:pt x="680" y="190"/>
                  <a:pt x="693" y="177"/>
                </a:cubicBezTo>
                <a:cubicBezTo>
                  <a:pt x="703" y="146"/>
                  <a:pt x="714" y="124"/>
                  <a:pt x="732" y="96"/>
                </a:cubicBezTo>
                <a:cubicBezTo>
                  <a:pt x="740" y="84"/>
                  <a:pt x="756" y="77"/>
                  <a:pt x="768" y="69"/>
                </a:cubicBezTo>
                <a:cubicBezTo>
                  <a:pt x="814" y="38"/>
                  <a:pt x="874" y="32"/>
                  <a:pt x="927" y="18"/>
                </a:cubicBezTo>
                <a:cubicBezTo>
                  <a:pt x="949" y="12"/>
                  <a:pt x="974" y="0"/>
                  <a:pt x="996" y="0"/>
                </a:cubicBezTo>
              </a:path>
            </a:pathLst>
          </a:custGeom>
          <a:noFill/>
          <a:ln w="38100">
            <a:solidFill>
              <a:srgbClr val="FF0808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09" name="Freeform 33"/>
          <p:cNvSpPr>
            <a:spLocks/>
          </p:cNvSpPr>
          <p:nvPr/>
        </p:nvSpPr>
        <p:spPr bwMode="auto">
          <a:xfrm>
            <a:off x="5257800" y="1390650"/>
            <a:ext cx="623888" cy="1628775"/>
          </a:xfrm>
          <a:custGeom>
            <a:avLst/>
            <a:gdLst>
              <a:gd name="T0" fmla="*/ 0 w 393"/>
              <a:gd name="T1" fmla="*/ 0 h 1026"/>
              <a:gd name="T2" fmla="*/ 2147483647 w 393"/>
              <a:gd name="T3" fmla="*/ 2147483647 h 1026"/>
              <a:gd name="T4" fmla="*/ 2147483647 w 393"/>
              <a:gd name="T5" fmla="*/ 2147483647 h 1026"/>
              <a:gd name="T6" fmla="*/ 2147483647 w 393"/>
              <a:gd name="T7" fmla="*/ 2147483647 h 1026"/>
              <a:gd name="T8" fmla="*/ 2147483647 w 393"/>
              <a:gd name="T9" fmla="*/ 2147483647 h 1026"/>
              <a:gd name="T10" fmla="*/ 2147483647 w 393"/>
              <a:gd name="T11" fmla="*/ 2147483647 h 1026"/>
              <a:gd name="T12" fmla="*/ 2147483647 w 393"/>
              <a:gd name="T13" fmla="*/ 2147483647 h 1026"/>
              <a:gd name="T14" fmla="*/ 2147483647 w 393"/>
              <a:gd name="T15" fmla="*/ 2147483647 h 1026"/>
              <a:gd name="T16" fmla="*/ 2147483647 w 393"/>
              <a:gd name="T17" fmla="*/ 2147483647 h 1026"/>
              <a:gd name="T18" fmla="*/ 2147483647 w 393"/>
              <a:gd name="T19" fmla="*/ 2147483647 h 1026"/>
              <a:gd name="T20" fmla="*/ 2147483647 w 393"/>
              <a:gd name="T21" fmla="*/ 2147483647 h 1026"/>
              <a:gd name="T22" fmla="*/ 2147483647 w 393"/>
              <a:gd name="T23" fmla="*/ 2147483647 h 1026"/>
              <a:gd name="T24" fmla="*/ 2147483647 w 393"/>
              <a:gd name="T25" fmla="*/ 2147483647 h 1026"/>
              <a:gd name="T26" fmla="*/ 2147483647 w 393"/>
              <a:gd name="T27" fmla="*/ 2147483647 h 1026"/>
              <a:gd name="T28" fmla="*/ 2147483647 w 393"/>
              <a:gd name="T29" fmla="*/ 2147483647 h 1026"/>
              <a:gd name="T30" fmla="*/ 2147483647 w 393"/>
              <a:gd name="T31" fmla="*/ 2147483647 h 1026"/>
              <a:gd name="T32" fmla="*/ 2147483647 w 393"/>
              <a:gd name="T33" fmla="*/ 2147483647 h 1026"/>
              <a:gd name="T34" fmla="*/ 2147483647 w 393"/>
              <a:gd name="T35" fmla="*/ 2147483647 h 1026"/>
              <a:gd name="T36" fmla="*/ 2147483647 w 393"/>
              <a:gd name="T37" fmla="*/ 2147483647 h 1026"/>
              <a:gd name="T38" fmla="*/ 2147483647 w 393"/>
              <a:gd name="T39" fmla="*/ 2147483647 h 10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3"/>
              <a:gd name="T61" fmla="*/ 0 h 1026"/>
              <a:gd name="T62" fmla="*/ 393 w 393"/>
              <a:gd name="T63" fmla="*/ 1026 h 10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3" h="1026">
                <a:moveTo>
                  <a:pt x="0" y="0"/>
                </a:moveTo>
                <a:cubicBezTo>
                  <a:pt x="23" y="15"/>
                  <a:pt x="27" y="55"/>
                  <a:pt x="42" y="78"/>
                </a:cubicBezTo>
                <a:cubicBezTo>
                  <a:pt x="56" y="133"/>
                  <a:pt x="79" y="184"/>
                  <a:pt x="93" y="240"/>
                </a:cubicBezTo>
                <a:cubicBezTo>
                  <a:pt x="99" y="295"/>
                  <a:pt x="115" y="350"/>
                  <a:pt x="123" y="405"/>
                </a:cubicBezTo>
                <a:cubicBezTo>
                  <a:pt x="128" y="438"/>
                  <a:pt x="132" y="484"/>
                  <a:pt x="162" y="504"/>
                </a:cubicBezTo>
                <a:cubicBezTo>
                  <a:pt x="176" y="525"/>
                  <a:pt x="168" y="518"/>
                  <a:pt x="183" y="528"/>
                </a:cubicBezTo>
                <a:cubicBezTo>
                  <a:pt x="191" y="552"/>
                  <a:pt x="179" y="524"/>
                  <a:pt x="195" y="540"/>
                </a:cubicBezTo>
                <a:cubicBezTo>
                  <a:pt x="197" y="542"/>
                  <a:pt x="196" y="547"/>
                  <a:pt x="198" y="549"/>
                </a:cubicBezTo>
                <a:cubicBezTo>
                  <a:pt x="200" y="552"/>
                  <a:pt x="204" y="553"/>
                  <a:pt x="207" y="555"/>
                </a:cubicBezTo>
                <a:cubicBezTo>
                  <a:pt x="215" y="579"/>
                  <a:pt x="203" y="551"/>
                  <a:pt x="219" y="567"/>
                </a:cubicBezTo>
                <a:cubicBezTo>
                  <a:pt x="243" y="591"/>
                  <a:pt x="220" y="581"/>
                  <a:pt x="240" y="588"/>
                </a:cubicBezTo>
                <a:cubicBezTo>
                  <a:pt x="248" y="600"/>
                  <a:pt x="258" y="613"/>
                  <a:pt x="270" y="621"/>
                </a:cubicBezTo>
                <a:cubicBezTo>
                  <a:pt x="272" y="624"/>
                  <a:pt x="273" y="627"/>
                  <a:pt x="276" y="630"/>
                </a:cubicBezTo>
                <a:cubicBezTo>
                  <a:pt x="279" y="633"/>
                  <a:pt x="283" y="633"/>
                  <a:pt x="285" y="636"/>
                </a:cubicBezTo>
                <a:cubicBezTo>
                  <a:pt x="300" y="655"/>
                  <a:pt x="301" y="682"/>
                  <a:pt x="318" y="699"/>
                </a:cubicBezTo>
                <a:cubicBezTo>
                  <a:pt x="321" y="709"/>
                  <a:pt x="327" y="716"/>
                  <a:pt x="330" y="726"/>
                </a:cubicBezTo>
                <a:cubicBezTo>
                  <a:pt x="340" y="762"/>
                  <a:pt x="345" y="799"/>
                  <a:pt x="366" y="831"/>
                </a:cubicBezTo>
                <a:cubicBezTo>
                  <a:pt x="375" y="865"/>
                  <a:pt x="384" y="899"/>
                  <a:pt x="393" y="933"/>
                </a:cubicBezTo>
                <a:cubicBezTo>
                  <a:pt x="391" y="951"/>
                  <a:pt x="390" y="964"/>
                  <a:pt x="384" y="981"/>
                </a:cubicBezTo>
                <a:cubicBezTo>
                  <a:pt x="383" y="987"/>
                  <a:pt x="374" y="1026"/>
                  <a:pt x="387" y="1026"/>
                </a:cubicBezTo>
              </a:path>
            </a:pathLst>
          </a:custGeom>
          <a:noFill/>
          <a:ln w="38100">
            <a:solidFill>
              <a:srgbClr val="FF0808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10" name="Text Box 34"/>
          <p:cNvSpPr txBox="1">
            <a:spLocks noChangeArrowheads="1"/>
          </p:cNvSpPr>
          <p:nvPr/>
        </p:nvSpPr>
        <p:spPr bwMode="auto">
          <a:xfrm>
            <a:off x="838200" y="5029200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5-6 cm/yr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7696200" y="26368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 sz="2000" b="1">
              <a:latin typeface="Arial" charset="0"/>
            </a:endParaRPr>
          </a:p>
        </p:txBody>
      </p:sp>
      <p:sp>
        <p:nvSpPr>
          <p:cNvPr id="818212" name="Rectangle 36"/>
          <p:cNvSpPr>
            <a:spLocks noChangeArrowheads="1"/>
          </p:cNvSpPr>
          <p:nvPr/>
        </p:nvSpPr>
        <p:spPr bwMode="auto">
          <a:xfrm>
            <a:off x="7620000" y="2743200"/>
            <a:ext cx="132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" charset="0"/>
              </a:rPr>
              <a:t>12 cm/yr</a:t>
            </a:r>
          </a:p>
        </p:txBody>
      </p:sp>
      <p:sp>
        <p:nvSpPr>
          <p:cNvPr id="818213" name="Freeform 37"/>
          <p:cNvSpPr>
            <a:spLocks/>
          </p:cNvSpPr>
          <p:nvPr/>
        </p:nvSpPr>
        <p:spPr bwMode="auto">
          <a:xfrm>
            <a:off x="4795838" y="311150"/>
            <a:ext cx="466725" cy="1060450"/>
          </a:xfrm>
          <a:custGeom>
            <a:avLst/>
            <a:gdLst>
              <a:gd name="T0" fmla="*/ 0 w 294"/>
              <a:gd name="T1" fmla="*/ 2147483647 h 668"/>
              <a:gd name="T2" fmla="*/ 0 w 294"/>
              <a:gd name="T3" fmla="*/ 2147483647 h 668"/>
              <a:gd name="T4" fmla="*/ 2147483647 w 294"/>
              <a:gd name="T5" fmla="*/ 2147483647 h 668"/>
              <a:gd name="T6" fmla="*/ 2147483647 w 294"/>
              <a:gd name="T7" fmla="*/ 2147483647 h 668"/>
              <a:gd name="T8" fmla="*/ 2147483647 w 294"/>
              <a:gd name="T9" fmla="*/ 2147483647 h 668"/>
              <a:gd name="T10" fmla="*/ 2147483647 w 294"/>
              <a:gd name="T11" fmla="*/ 2147483647 h 668"/>
              <a:gd name="T12" fmla="*/ 2147483647 w 294"/>
              <a:gd name="T13" fmla="*/ 2147483647 h 668"/>
              <a:gd name="T14" fmla="*/ 2147483647 w 294"/>
              <a:gd name="T15" fmla="*/ 2147483647 h 668"/>
              <a:gd name="T16" fmla="*/ 2147483647 w 294"/>
              <a:gd name="T17" fmla="*/ 2147483647 h 668"/>
              <a:gd name="T18" fmla="*/ 2147483647 w 294"/>
              <a:gd name="T19" fmla="*/ 2147483647 h 668"/>
              <a:gd name="T20" fmla="*/ 2147483647 w 294"/>
              <a:gd name="T21" fmla="*/ 2147483647 h 6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4"/>
              <a:gd name="T34" fmla="*/ 0 h 668"/>
              <a:gd name="T35" fmla="*/ 294 w 294"/>
              <a:gd name="T36" fmla="*/ 668 h 6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4" h="668">
                <a:moveTo>
                  <a:pt x="0" y="14"/>
                </a:moveTo>
                <a:cubicBezTo>
                  <a:pt x="7" y="94"/>
                  <a:pt x="0" y="0"/>
                  <a:pt x="0" y="155"/>
                </a:cubicBezTo>
                <a:cubicBezTo>
                  <a:pt x="0" y="178"/>
                  <a:pt x="4" y="207"/>
                  <a:pt x="24" y="221"/>
                </a:cubicBezTo>
                <a:cubicBezTo>
                  <a:pt x="30" y="230"/>
                  <a:pt x="48" y="242"/>
                  <a:pt x="48" y="242"/>
                </a:cubicBezTo>
                <a:cubicBezTo>
                  <a:pt x="54" y="251"/>
                  <a:pt x="86" y="280"/>
                  <a:pt x="96" y="287"/>
                </a:cubicBezTo>
                <a:cubicBezTo>
                  <a:pt x="106" y="317"/>
                  <a:pt x="129" y="350"/>
                  <a:pt x="147" y="377"/>
                </a:cubicBezTo>
                <a:cubicBezTo>
                  <a:pt x="151" y="382"/>
                  <a:pt x="151" y="389"/>
                  <a:pt x="153" y="395"/>
                </a:cubicBezTo>
                <a:cubicBezTo>
                  <a:pt x="157" y="406"/>
                  <a:pt x="168" y="422"/>
                  <a:pt x="174" y="431"/>
                </a:cubicBezTo>
                <a:cubicBezTo>
                  <a:pt x="185" y="448"/>
                  <a:pt x="189" y="468"/>
                  <a:pt x="201" y="485"/>
                </a:cubicBezTo>
                <a:cubicBezTo>
                  <a:pt x="223" y="518"/>
                  <a:pt x="230" y="565"/>
                  <a:pt x="258" y="593"/>
                </a:cubicBezTo>
                <a:cubicBezTo>
                  <a:pt x="264" y="610"/>
                  <a:pt x="283" y="657"/>
                  <a:pt x="294" y="668"/>
                </a:cubicBezTo>
              </a:path>
            </a:pathLst>
          </a:custGeom>
          <a:noFill/>
          <a:ln w="38100">
            <a:solidFill>
              <a:srgbClr val="FF0808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14" name="Freeform 38"/>
          <p:cNvSpPr>
            <a:spLocks/>
          </p:cNvSpPr>
          <p:nvPr/>
        </p:nvSpPr>
        <p:spPr bwMode="auto">
          <a:xfrm>
            <a:off x="7648575" y="352425"/>
            <a:ext cx="896938" cy="1047750"/>
          </a:xfrm>
          <a:custGeom>
            <a:avLst/>
            <a:gdLst>
              <a:gd name="T0" fmla="*/ 2147483647 w 565"/>
              <a:gd name="T1" fmla="*/ 0 h 660"/>
              <a:gd name="T2" fmla="*/ 2147483647 w 565"/>
              <a:gd name="T3" fmla="*/ 2147483647 h 660"/>
              <a:gd name="T4" fmla="*/ 2147483647 w 565"/>
              <a:gd name="T5" fmla="*/ 2147483647 h 660"/>
              <a:gd name="T6" fmla="*/ 2147483647 w 565"/>
              <a:gd name="T7" fmla="*/ 2147483647 h 660"/>
              <a:gd name="T8" fmla="*/ 2147483647 w 565"/>
              <a:gd name="T9" fmla="*/ 2147483647 h 660"/>
              <a:gd name="T10" fmla="*/ 2147483647 w 565"/>
              <a:gd name="T11" fmla="*/ 2147483647 h 660"/>
              <a:gd name="T12" fmla="*/ 2147483647 w 565"/>
              <a:gd name="T13" fmla="*/ 2147483647 h 660"/>
              <a:gd name="T14" fmla="*/ 2147483647 w 565"/>
              <a:gd name="T15" fmla="*/ 2147483647 h 660"/>
              <a:gd name="T16" fmla="*/ 2147483647 w 565"/>
              <a:gd name="T17" fmla="*/ 2147483647 h 660"/>
              <a:gd name="T18" fmla="*/ 2147483647 w 565"/>
              <a:gd name="T19" fmla="*/ 2147483647 h 660"/>
              <a:gd name="T20" fmla="*/ 0 w 565"/>
              <a:gd name="T21" fmla="*/ 2147483647 h 6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5"/>
              <a:gd name="T34" fmla="*/ 0 h 660"/>
              <a:gd name="T35" fmla="*/ 565 w 565"/>
              <a:gd name="T36" fmla="*/ 660 h 6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5" h="660">
                <a:moveTo>
                  <a:pt x="552" y="0"/>
                </a:moveTo>
                <a:cubicBezTo>
                  <a:pt x="549" y="134"/>
                  <a:pt x="565" y="352"/>
                  <a:pt x="432" y="441"/>
                </a:cubicBezTo>
                <a:cubicBezTo>
                  <a:pt x="424" y="453"/>
                  <a:pt x="390" y="478"/>
                  <a:pt x="375" y="483"/>
                </a:cubicBezTo>
                <a:cubicBezTo>
                  <a:pt x="374" y="486"/>
                  <a:pt x="374" y="490"/>
                  <a:pt x="372" y="492"/>
                </a:cubicBezTo>
                <a:cubicBezTo>
                  <a:pt x="365" y="499"/>
                  <a:pt x="354" y="501"/>
                  <a:pt x="345" y="507"/>
                </a:cubicBezTo>
                <a:cubicBezTo>
                  <a:pt x="334" y="515"/>
                  <a:pt x="322" y="527"/>
                  <a:pt x="309" y="531"/>
                </a:cubicBezTo>
                <a:cubicBezTo>
                  <a:pt x="298" y="542"/>
                  <a:pt x="287" y="550"/>
                  <a:pt x="273" y="555"/>
                </a:cubicBezTo>
                <a:cubicBezTo>
                  <a:pt x="254" y="574"/>
                  <a:pt x="226" y="586"/>
                  <a:pt x="201" y="594"/>
                </a:cubicBezTo>
                <a:cubicBezTo>
                  <a:pt x="186" y="599"/>
                  <a:pt x="171" y="608"/>
                  <a:pt x="156" y="615"/>
                </a:cubicBezTo>
                <a:cubicBezTo>
                  <a:pt x="124" y="629"/>
                  <a:pt x="88" y="637"/>
                  <a:pt x="54" y="645"/>
                </a:cubicBezTo>
                <a:cubicBezTo>
                  <a:pt x="36" y="649"/>
                  <a:pt x="18" y="660"/>
                  <a:pt x="0" y="660"/>
                </a:cubicBezTo>
              </a:path>
            </a:pathLst>
          </a:custGeom>
          <a:noFill/>
          <a:ln w="28575">
            <a:solidFill>
              <a:srgbClr val="FF0808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15" name="AutoShape 39"/>
          <p:cNvSpPr>
            <a:spLocks noChangeArrowheads="1"/>
          </p:cNvSpPr>
          <p:nvPr/>
        </p:nvSpPr>
        <p:spPr bwMode="auto">
          <a:xfrm rot="2971688">
            <a:off x="1485900" y="3467100"/>
            <a:ext cx="228600" cy="1524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16" name="AutoShape 40"/>
          <p:cNvSpPr>
            <a:spLocks noChangeArrowheads="1"/>
          </p:cNvSpPr>
          <p:nvPr/>
        </p:nvSpPr>
        <p:spPr bwMode="auto">
          <a:xfrm rot="-7834397">
            <a:off x="1638300" y="3314700"/>
            <a:ext cx="228600" cy="1524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17" name="AutoShape 41"/>
          <p:cNvSpPr>
            <a:spLocks noChangeArrowheads="1"/>
          </p:cNvSpPr>
          <p:nvPr/>
        </p:nvSpPr>
        <p:spPr bwMode="auto">
          <a:xfrm>
            <a:off x="2362200" y="4191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id-ID" sz="4200">
              <a:latin typeface="Times New Roman" pitchFamily="18" charset="0"/>
            </a:endParaRPr>
          </a:p>
        </p:txBody>
      </p:sp>
      <p:sp>
        <p:nvSpPr>
          <p:cNvPr id="818218" name="Line 42"/>
          <p:cNvSpPr>
            <a:spLocks noChangeShapeType="1"/>
          </p:cNvSpPr>
          <p:nvPr/>
        </p:nvSpPr>
        <p:spPr bwMode="auto">
          <a:xfrm flipH="1">
            <a:off x="2590800" y="381000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818219" name="Text Box 43"/>
          <p:cNvSpPr txBox="1">
            <a:spLocks noChangeArrowheads="1"/>
          </p:cNvSpPr>
          <p:nvPr/>
        </p:nvSpPr>
        <p:spPr bwMode="auto">
          <a:xfrm>
            <a:off x="2286000" y="34290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17 July 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1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1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1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1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1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1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1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1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1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1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1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1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1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81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81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81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81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81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81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81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81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81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1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1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1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animBg="1"/>
      <p:bldP spid="818180" grpId="0" animBg="1"/>
      <p:bldP spid="818185" grpId="0" animBg="1"/>
      <p:bldP spid="818186" grpId="0" animBg="1"/>
      <p:bldP spid="818187" grpId="0" animBg="1"/>
      <p:bldP spid="818189" grpId="0" animBg="1"/>
      <p:bldP spid="818192" grpId="0" animBg="1"/>
      <p:bldP spid="818193" grpId="0" animBg="1"/>
      <p:bldP spid="818194" grpId="0" animBg="1"/>
      <p:bldP spid="818195" grpId="0" animBg="1"/>
      <p:bldP spid="818196" grpId="0" animBg="1"/>
      <p:bldP spid="818197" grpId="0" animBg="1"/>
      <p:bldP spid="818198" grpId="0" animBg="1"/>
      <p:bldP spid="818199" grpId="0" animBg="1"/>
      <p:bldP spid="818200" grpId="0" animBg="1"/>
      <p:bldP spid="818201" grpId="0" animBg="1"/>
      <p:bldP spid="818202" grpId="0" animBg="1"/>
      <p:bldP spid="818203" grpId="0" animBg="1"/>
      <p:bldP spid="818204" grpId="0" animBg="1"/>
      <p:bldP spid="818208" grpId="0" animBg="1"/>
      <p:bldP spid="818209" grpId="0" animBg="1"/>
      <p:bldP spid="818210" grpId="0"/>
      <p:bldP spid="818212" grpId="0"/>
      <p:bldP spid="818213" grpId="0" animBg="1"/>
      <p:bldP spid="818214" grpId="0" animBg="1"/>
      <p:bldP spid="818215" grpId="0" animBg="1"/>
      <p:bldP spid="818216" grpId="0" animBg="1"/>
      <p:bldP spid="818217" grpId="0" animBg="1"/>
      <p:bldP spid="818218" grpId="0" animBg="1"/>
      <p:bldP spid="818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LONGSOR LAHAN DAPAT TERJADI APABILA: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06588"/>
            <a:ext cx="7772400" cy="4691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Terdapat lereng yang cukup curam sehingga massa tanah dapat bergerak atau meluncur ke bawah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Adanya lapisan tanah yang kedap air di bawah permukaan tanah yang menjadi bidang gelincir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Lapisan tanah mengandung air cukup banyak sehingga massa tanah yang berada di atas lapisan kedap air menjadi jenuh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-100013"/>
            <a:ext cx="7793037" cy="1462088"/>
          </a:xfrm>
        </p:spPr>
        <p:txBody>
          <a:bodyPr/>
          <a:lstStyle/>
          <a:p>
            <a:pPr eaLnBrk="1" hangingPunct="1"/>
            <a:r>
              <a:rPr lang="en-US" sz="4000" smtClean="0"/>
              <a:t>FAKTOR YANG MEMPENGARUHI LONGSOR LAHAN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628775"/>
            <a:ext cx="77724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KELERENGAN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TEKSTUR TANAH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PERMEABILITAS TANAH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KETEBALAN SOLUM TANAH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PELAPUKAN BATUAN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KONDISI DINDING TERJAL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PENGGUNAAN LAHAN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KERAPATAN VEGETASI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STRUKTUR PERLAPISAN BATUAN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DRAINASE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243</TotalTime>
  <Words>614</Words>
  <Application>Microsoft Office PowerPoint</Application>
  <PresentationFormat>On-screen Show (4:3)</PresentationFormat>
  <Paragraphs>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Tahoma</vt:lpstr>
      <vt:lpstr>Arial</vt:lpstr>
      <vt:lpstr>Wingdings</vt:lpstr>
      <vt:lpstr>Times New Roman</vt:lpstr>
      <vt:lpstr>Times</vt:lpstr>
      <vt:lpstr>Eras Bold ITC</vt:lpstr>
      <vt:lpstr>Blends</vt:lpstr>
      <vt:lpstr>BENCANA ALAM  TANAH LONGSOR </vt:lpstr>
      <vt:lpstr>Slide 2</vt:lpstr>
      <vt:lpstr>BENCANA ALAM  TANAH LONGSOR </vt:lpstr>
      <vt:lpstr>PERHATIKAN LETAK INDONESIA</vt:lpstr>
      <vt:lpstr>TERLETAK DI DAERAH TROPIS</vt:lpstr>
      <vt:lpstr>TERLETAK DI ANTARA 3 LEMPENG TEKTONIK</vt:lpstr>
      <vt:lpstr>Slide 7</vt:lpstr>
      <vt:lpstr>LONGSOR LAHAN DAPAT TERJADI APABILA:</vt:lpstr>
      <vt:lpstr>FAKTOR YANG MEMPENGARUHI LONGSOR LAHAN</vt:lpstr>
      <vt:lpstr>KELERENGAN</vt:lpstr>
      <vt:lpstr>TEKSTUR TANAH</vt:lpstr>
      <vt:lpstr>PERMEABILITAS TANAH</vt:lpstr>
      <vt:lpstr>TINGKAT PELAPUKAN BATUAN</vt:lpstr>
      <vt:lpstr>KONDISI DINDING TERJAL</vt:lpstr>
      <vt:lpstr>KERAPATAN VEGETASI</vt:lpstr>
      <vt:lpstr>STRUKTUR PERLAPISAN BATUAN</vt:lpstr>
      <vt:lpstr>DRAINASE</vt:lpstr>
      <vt:lpstr>DAMPAK TANAH LONGSOR</vt:lpstr>
      <vt:lpstr>ANTISIPASI/MENYIKAPI LONGSOR LAHAN</vt:lpstr>
      <vt:lpstr>Slide 20</vt:lpstr>
    </vt:vector>
  </TitlesOfParts>
  <Company>Ngampilan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BENCANA ALAM  TANAH LONGSOR</dc:title>
  <dc:creator>Paijo</dc:creator>
  <cp:lastModifiedBy>user_2</cp:lastModifiedBy>
  <cp:revision>12</cp:revision>
  <dcterms:created xsi:type="dcterms:W3CDTF">2007-06-20T01:18:03Z</dcterms:created>
  <dcterms:modified xsi:type="dcterms:W3CDTF">2017-12-13T06:08:10Z</dcterms:modified>
</cp:coreProperties>
</file>