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7" r:id="rId4"/>
    <p:sldId id="268" r:id="rId5"/>
    <p:sldId id="266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44" autoAdjust="0"/>
    <p:restoredTop sz="93115" autoAdjust="0"/>
  </p:normalViewPr>
  <p:slideViewPr>
    <p:cSldViewPr>
      <p:cViewPr>
        <p:scale>
          <a:sx n="80" d="100"/>
          <a:sy n="80" d="100"/>
        </p:scale>
        <p:origin x="-17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4CC8C9-FA35-4B5D-8203-C8822134E16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E5D3B8-7E72-4399-9932-69203C0C9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E5B3B-D540-4DD8-A3ED-57042B5CBE74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F17AA3-915B-4922-98E9-64B5BB14DF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CCFE5-4AC3-424B-A8B2-0343401157F0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B0847-2FC7-4F27-B252-CA9A36AB6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878EC3-4DDC-49BB-B137-EF5C33BF3795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63FBB-604E-49C2-A30C-00FF90A5E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835FD929-6EF9-41C0-8D51-9DF0240F3727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371979B-8E96-4704-AFC4-4FAD0ADEEB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F5D46-7606-454E-8B0E-B1469B9D4D61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E9CA6-CD74-42B3-8B52-5F004531D1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04010-1DFE-438F-8966-C96917D39AA0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D627B-F84E-4DD0-B3F4-16EC08FA17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FF66-3E24-4505-BA7A-F1E1A2BD2A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5431B-632D-46BE-89BF-33293D46266C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A6581-C85C-4E9C-B88B-90137D178D34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43C4E-BED1-4BD1-830E-074D67CC6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75B7C-85ED-402A-AE89-5078441742FE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6FA49-F044-4353-9287-D61623D73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0923B1A-5DD9-4675-8B47-1160B1332FC4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FE62723-EE90-42BD-B7A2-144F1B7E06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C1266C-79EB-4933-9A68-2FC3359D80BC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B28E9C-B1EC-4936-8762-2429A64B07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D021F7-1EA1-43C1-97F1-598E774D242D}" type="datetimeFigureOut">
              <a:rPr lang="en-US" smtClean="0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809386-E90B-4D2B-BC1C-09293F3AA5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b="1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ANTISIPASI </a:t>
            </a:r>
            <a:r>
              <a:rPr lang="en-US" sz="27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PEMANASAN GLOBAL DAN MITIGASI IKLIM MELALUI </a:t>
            </a:r>
            <a:r>
              <a:rPr sz="2700" b="1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PENGHIJAUAN </a:t>
            </a:r>
            <a:r>
              <a:rPr lang="en-US" sz="4800" b="1" kern="0" dirty="0" smtClean="0">
                <a:solidFill>
                  <a:schemeClr val="bg1"/>
                </a:solidFill>
              </a:rPr>
              <a:t/>
            </a:r>
            <a:br>
              <a:rPr lang="en-US" sz="4800" b="1" kern="0" dirty="0" smtClean="0">
                <a:solidFill>
                  <a:schemeClr val="bg1"/>
                </a:solidFill>
              </a:rPr>
            </a:br>
            <a:endParaRPr lang="en-US" sz="2700" dirty="0" smtClean="0">
              <a:solidFill>
                <a:schemeClr val="bg1"/>
              </a:solidFill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228600" y="5791200"/>
            <a:ext cx="4696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Ns Chandra </a:t>
            </a:r>
            <a:r>
              <a:rPr lang="en-US" b="1" dirty="0" err="1" smtClean="0">
                <a:solidFill>
                  <a:schemeClr val="bg1"/>
                </a:solidFill>
              </a:rPr>
              <a:t>Widjajanti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SKp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Mkep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SpMat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525963"/>
          </a:xfrm>
        </p:spPr>
        <p:txBody>
          <a:bodyPr rtlCol="0">
            <a:noAutofit/>
          </a:bodyPr>
          <a:lstStyle/>
          <a:p>
            <a:pPr marL="261938" indent="-261938" algn="just" fontAlgn="auto">
              <a:spcAft>
                <a:spcPts val="0"/>
              </a:spcAft>
              <a:defRPr/>
            </a:pPr>
            <a:r>
              <a:rPr lang="sv-SE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Governors Climate Forest (GCF) California pada bulan November 2009;</a:t>
            </a:r>
            <a:endParaRPr lang="en-US" sz="2800" dirty="0">
              <a:solidFill>
                <a:schemeClr val="bg1"/>
              </a:solidFill>
            </a:endParaRPr>
          </a:p>
          <a:p>
            <a:pPr marL="261938" indent="-261938" algn="just" fontAlgn="auto">
              <a:spcAft>
                <a:spcPts val="0"/>
              </a:spcAft>
              <a:defRPr/>
            </a:pPr>
            <a:r>
              <a:rPr lang="sv-SE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Lokakarya Nasional tentang Pemanasan Global dan Mitigasi Perubahan Iklim pada tanggal 1 Desember 2009 di Balikpapan;</a:t>
            </a:r>
            <a:endParaRPr lang="en-US" sz="2800" dirty="0">
              <a:solidFill>
                <a:schemeClr val="bg1"/>
              </a:solidFill>
            </a:endParaRPr>
          </a:p>
          <a:p>
            <a:pPr marL="261938" indent="-261938" algn="just"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COP (Conference of The Parties) 15 UNFCCC </a:t>
            </a:r>
            <a:r>
              <a:rPr lang="en-U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tanggal</a:t>
            </a:r>
            <a:r>
              <a:rPr lang="en-U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18-20 </a:t>
            </a:r>
            <a:r>
              <a:rPr lang="en-U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Desember</a:t>
            </a:r>
            <a:r>
              <a:rPr lang="en-U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2009 </a:t>
            </a:r>
            <a:r>
              <a:rPr lang="en-U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Copenhagen;</a:t>
            </a:r>
            <a:endParaRPr lang="en-US" sz="2800" dirty="0">
              <a:solidFill>
                <a:schemeClr val="bg1"/>
              </a:solidFill>
            </a:endParaRPr>
          </a:p>
          <a:p>
            <a:pPr marL="261938" indent="-261938" algn="just" fontAlgn="auto">
              <a:spcAft>
                <a:spcPts val="0"/>
              </a:spcAft>
              <a:defRPr/>
            </a:pP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Arahan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dan target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Rencana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Aksi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Nasional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(RAN)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tentang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Penurunan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Emisi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Gas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Rumah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Kaca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hingga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26% pada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Tahun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2020;</a:t>
            </a:r>
            <a:endParaRPr lang="en-US" sz="2800" dirty="0">
              <a:solidFill>
                <a:schemeClr val="bg1"/>
              </a:solidFill>
            </a:endParaRPr>
          </a:p>
          <a:p>
            <a:pPr marL="261938" indent="-261938" algn="just" fontAlgn="auto">
              <a:spcAft>
                <a:spcPts val="0"/>
              </a:spcAft>
              <a:defRPr/>
            </a:pPr>
            <a:endParaRPr lang="sv-SE" sz="20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marL="261938" indent="-261938" algn="just" fontAlgn="auto">
              <a:spcAft>
                <a:spcPts val="0"/>
              </a:spcAft>
              <a:defRPr/>
            </a:pPr>
            <a:endParaRPr lang="sv-SE" sz="2000" dirty="0">
              <a:solidFill>
                <a:schemeClr val="bg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MEMPERHATIKAN HASIL</a:t>
            </a:r>
            <a:endParaRPr lang="en-US" sz="3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76200"/>
            <a:ext cx="4632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Calibri" pitchFamily="34" charset="0"/>
              </a:rPr>
              <a:t>LINGKUNGAN HIDUP</a:t>
            </a:r>
          </a:p>
        </p:txBody>
      </p:sp>
      <p:graphicFrame>
        <p:nvGraphicFramePr>
          <p:cNvPr id="5" name="Group 361"/>
          <p:cNvGraphicFramePr>
            <a:graphicFrameLocks noGrp="1"/>
          </p:cNvGraphicFramePr>
          <p:nvPr/>
        </p:nvGraphicFramePr>
        <p:xfrm>
          <a:off x="76200" y="754063"/>
          <a:ext cx="8763000" cy="6027737"/>
        </p:xfrm>
        <a:graphic>
          <a:graphicData uri="http://schemas.openxmlformats.org/drawingml/2006/table">
            <a:tbl>
              <a:tblPr/>
              <a:tblGrid>
                <a:gridCol w="3562300"/>
                <a:gridCol w="5200700"/>
              </a:tblGrid>
              <a:tr h="29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RENCANA AKSI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Volume kegiatan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29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1.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Pemantauan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kualitas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udara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ambient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emisi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.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Pemantauan udara ambient dilakukan harian dengan menggunakan alat AQMS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Pemantauan emisi dari sumber tidak bergerak (industri) dilakukan 4 kali per tahun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054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2.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Penurunan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emisi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dari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sumber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bergerak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tidak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bergerak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Pelaksanaan pengawasan dan pembinaan minimal dilakukan 4 kali per tahun.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37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3.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Penghapusan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bahan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perusak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ozon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(BPO).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20 gedung SKPD dan 20 kegiatan usaha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968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4.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Penyusunan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road map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pemetaan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pengurangan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emisi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CO2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sektor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industri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.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8359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5.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Penetapan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kebijakan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daerah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dalam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Pengendalian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pencemaran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udara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1 Perda ttg pengendalian pencemaran udara dan 1 Perda ttg bakumutu udara emisi dan ambient serta 1 Perda Bakumutu Air limbah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Regulasi tentang green Invesment (di sektor instasi daerah dan perbankan khususnya bank daerah)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37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6.Pengembangan teknologi ramah lingkungan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200 perusahaan menerapkan produksi bersih.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61"/>
          <p:cNvGraphicFramePr>
            <a:graphicFrameLocks noGrp="1"/>
          </p:cNvGraphicFramePr>
          <p:nvPr/>
        </p:nvGraphicFramePr>
        <p:xfrm>
          <a:off x="152400" y="762000"/>
          <a:ext cx="8610600" cy="5848350"/>
        </p:xfrm>
        <a:graphic>
          <a:graphicData uri="http://schemas.openxmlformats.org/drawingml/2006/table">
            <a:tbl>
              <a:tblPr/>
              <a:tblGrid>
                <a:gridCol w="4468793"/>
                <a:gridCol w="4141807"/>
              </a:tblGrid>
              <a:tr h="4944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RENCANA AKSI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Volume kegiatan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87"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7.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Peningkatan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Ketaatan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kegiatan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usaha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terhadap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Peraturan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Perundang-Undangan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Lingkungan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Hidup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Dilakukan minimal terhadap 200 kegiatan usaha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87"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89.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Pengelolaan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sampah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dilakukan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dengan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metode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3 R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TPA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menggunakan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cara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sanitary landfill.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Pembuatan Sanitari landfill di Kab/Kota Kab/Kota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371">
                <a:tc>
                  <a:txBody>
                    <a:bodyPr/>
                    <a:lstStyle/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9.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Pembangunan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sarana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dan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prasarana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pengolahan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air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limbah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bagi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UKM dan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Domestik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-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529"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10.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Penurunan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beban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pencemaran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dari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sektor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industri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domestik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Pelaksanaan pengawasan dan pembinaan minimal dilakukan 4 kali per tahun.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529"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11.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Penetapan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pelestarian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hutan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kota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-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529"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12.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Penerapan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green office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pada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kantor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pemerintah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di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 Kalimantan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Batang" pitchFamily="18" charset="-127"/>
                          <a:cs typeface="Tahoma" pitchFamily="34" charset="0"/>
                        </a:rPr>
                        <a:t>Timur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Batang" pitchFamily="18" charset="-127"/>
                        <a:cs typeface="Tahoma" pitchFamily="34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ahoma" pitchFamily="34" charset="0"/>
                        </a:rPr>
                        <a:t>-</a:t>
                      </a: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8" name="TextBox 4"/>
          <p:cNvSpPr txBox="1">
            <a:spLocks noChangeArrowheads="1"/>
          </p:cNvSpPr>
          <p:nvPr/>
        </p:nvSpPr>
        <p:spPr bwMode="auto">
          <a:xfrm>
            <a:off x="228600" y="304800"/>
            <a:ext cx="330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LINGKUNGAN HIDUP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2057400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Rencana aksi tersebut diharapkan menjadi acuan bersama dalam menyusun rencana operasional di tingkat Kabupaten/ Kota.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Belum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ditetapkannya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Sulitnya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pelaksanaan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penanaman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 startAt="3"/>
            </a:pP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konsistennya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perundang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undangan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perijinan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 startAt="3"/>
            </a:pPr>
            <a:r>
              <a:rPr lang="en-US" sz="2400" dirty="0" err="1" smtClean="0">
                <a:solidFill>
                  <a:schemeClr val="bg1"/>
                </a:solidFill>
              </a:rPr>
              <a:t>Pengawasan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Pengendalian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Penegakan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lemah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 startAt="3"/>
            </a:pPr>
            <a:r>
              <a:rPr lang="en-US" sz="2400" dirty="0" err="1" smtClean="0">
                <a:solidFill>
                  <a:schemeClr val="bg1"/>
                </a:solidFill>
              </a:rPr>
              <a:t>Pendanaan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belum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memadai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 startAt="3"/>
            </a:pPr>
            <a:r>
              <a:rPr lang="en-US" sz="2400" dirty="0" smtClean="0">
                <a:solidFill>
                  <a:schemeClr val="bg1"/>
                </a:solidFill>
              </a:rPr>
              <a:t>Baseline data </a:t>
            </a:r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semua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sektor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belum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terkelola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915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IV. Tantangan dalam pencapaian rencana aksi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85800" y="3124200"/>
            <a:ext cx="762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Indonesia !!!!!! </a:t>
            </a:r>
            <a:r>
              <a:rPr lang="en-US" sz="4000" dirty="0">
                <a:solidFill>
                  <a:schemeClr val="bg1"/>
                </a:solidFill>
              </a:rPr>
              <a:t>…….Green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smtClean="0">
                <a:solidFill>
                  <a:schemeClr val="bg1"/>
                </a:solidFill>
              </a:rPr>
              <a:t>Jakarta  </a:t>
            </a:r>
            <a:r>
              <a:rPr lang="en-US" sz="4000" dirty="0">
                <a:solidFill>
                  <a:schemeClr val="bg1"/>
                </a:solidFill>
              </a:rPr>
              <a:t>Green !!!!!! ………Yes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438</TotalTime>
  <Words>402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ANTISIPASI PEMANASAN GLOBAL DAN MITIGASI IKLIM MELALUI PENGHIJAUAN  </vt:lpstr>
      <vt:lpstr>MEMPERHATIKAN HASIL</vt:lpstr>
      <vt:lpstr>Slide 3</vt:lpstr>
      <vt:lpstr>Slide 4</vt:lpstr>
      <vt:lpstr>Slide 5</vt:lpstr>
      <vt:lpstr>IV. Tantangan dalam pencapaian rencana aksi </vt:lpstr>
      <vt:lpstr>Slide 7</vt:lpstr>
    </vt:vector>
  </TitlesOfParts>
  <Company>Yayasan WWF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AKSI ADAPTASI DAN MITIGASI PERUBAHAN IKLIM PROVINSI KALIMANTAN TIMUR TAHUN 2010 - 2014  DALAM RANGKA PENURUNAN EMISI 26 % TINGKAT NASIONAL MELALUI PROGRAM KALTIM HIJAU</dc:title>
  <dc:creator>akusuma</dc:creator>
  <cp:lastModifiedBy>user_2</cp:lastModifiedBy>
  <cp:revision>32</cp:revision>
  <dcterms:created xsi:type="dcterms:W3CDTF">2010-05-16T11:28:55Z</dcterms:created>
  <dcterms:modified xsi:type="dcterms:W3CDTF">2017-12-13T07:00:10Z</dcterms:modified>
</cp:coreProperties>
</file>