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0" r:id="rId4"/>
    <p:sldId id="276" r:id="rId5"/>
    <p:sldId id="259" r:id="rId6"/>
    <p:sldId id="267" r:id="rId7"/>
    <p:sldId id="264" r:id="rId8"/>
    <p:sldId id="269" r:id="rId9"/>
    <p:sldId id="268" r:id="rId10"/>
    <p:sldId id="270" r:id="rId11"/>
    <p:sldId id="271" r:id="rId12"/>
    <p:sldId id="272" r:id="rId13"/>
    <p:sldId id="273" r:id="rId14"/>
    <p:sldId id="277" r:id="rId15"/>
    <p:sldId id="266" r:id="rId16"/>
    <p:sldId id="262" r:id="rId17"/>
    <p:sldId id="25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7" autoAdjust="0"/>
    <p:restoredTop sz="94660"/>
  </p:normalViewPr>
  <p:slideViewPr>
    <p:cSldViewPr>
      <p:cViewPr varScale="1">
        <p:scale>
          <a:sx n="69" d="100"/>
          <a:sy n="69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40957-9CF6-4F74-ABB0-2EE8C3B9C52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BBE612-BE10-407A-A344-EBAA55278E2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>
              <a:solidFill>
                <a:srgbClr val="FFFF00"/>
              </a:solidFill>
            </a:rPr>
            <a:t>DEKAT MENGAWASI ANGGOTA SAKIT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dirty="0">
            <a:solidFill>
              <a:srgbClr val="FFFF00"/>
            </a:solidFill>
          </a:endParaRPr>
        </a:p>
      </dgm:t>
    </dgm:pt>
    <dgm:pt modelId="{A2D2DDB6-F7B9-4CA9-9D1A-DB2690154A4A}" type="parTrans" cxnId="{495C03AF-8CD9-4825-8CCF-2E54A8CD1ABE}">
      <dgm:prSet/>
      <dgm:spPr/>
      <dgm:t>
        <a:bodyPr/>
        <a:lstStyle/>
        <a:p>
          <a:endParaRPr lang="id-ID"/>
        </a:p>
      </dgm:t>
    </dgm:pt>
    <dgm:pt modelId="{1A5041A8-C3ED-4D6F-83EF-71D80E96411D}" type="sibTrans" cxnId="{495C03AF-8CD9-4825-8CCF-2E54A8CD1ABE}">
      <dgm:prSet/>
      <dgm:spPr/>
      <dgm:t>
        <a:bodyPr/>
        <a:lstStyle/>
        <a:p>
          <a:endParaRPr lang="id-ID"/>
        </a:p>
      </dgm:t>
    </dgm:pt>
    <dgm:pt modelId="{B8930604-8E58-4FCF-BE14-AB56EA51840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dirty="0" smtClean="0"/>
            <a:t>KEBUTUHAN &amp; KEINGINAN &gt;  TERPENUHI</a:t>
          </a:r>
          <a:endParaRPr lang="id-ID" dirty="0"/>
        </a:p>
      </dgm:t>
    </dgm:pt>
    <dgm:pt modelId="{EBA9A38F-2623-4019-8020-5DB530A30BE7}" type="parTrans" cxnId="{50117811-373E-4F82-BCB6-CE252740F1E7}">
      <dgm:prSet/>
      <dgm:spPr/>
      <dgm:t>
        <a:bodyPr/>
        <a:lstStyle/>
        <a:p>
          <a:endParaRPr lang="id-ID"/>
        </a:p>
      </dgm:t>
    </dgm:pt>
    <dgm:pt modelId="{D6265069-8452-4C12-9F23-2D2C8EB95C38}" type="sibTrans" cxnId="{50117811-373E-4F82-BCB6-CE252740F1E7}">
      <dgm:prSet/>
      <dgm:spPr/>
      <dgm:t>
        <a:bodyPr/>
        <a:lstStyle/>
        <a:p>
          <a:endParaRPr lang="id-ID"/>
        </a:p>
      </dgm:t>
    </dgm:pt>
    <dgm:pt modelId="{91CAC2C9-0502-4366-953F-8D4E9F7CF043}">
      <dgm:prSet/>
      <dgm:spPr>
        <a:solidFill>
          <a:srgbClr val="00B0F0"/>
        </a:solidFill>
      </dgm:spPr>
      <dgm:t>
        <a:bodyPr/>
        <a:lstStyle/>
        <a:p>
          <a:r>
            <a:rPr lang="id-ID" dirty="0" smtClean="0"/>
            <a:t>HEMAT BIAYA PERAWATAN</a:t>
          </a:r>
          <a:endParaRPr lang="id-ID" dirty="0"/>
        </a:p>
      </dgm:t>
    </dgm:pt>
    <dgm:pt modelId="{F076C29D-6FFD-4779-BEBF-2C37041536D8}" type="parTrans" cxnId="{54557F5F-294F-40E9-B17F-E7B1EE138D49}">
      <dgm:prSet/>
      <dgm:spPr/>
      <dgm:t>
        <a:bodyPr/>
        <a:lstStyle/>
        <a:p>
          <a:endParaRPr lang="id-ID"/>
        </a:p>
      </dgm:t>
    </dgm:pt>
    <dgm:pt modelId="{020D16F6-77FA-4F2F-8CB4-9CACE9193CB2}" type="sibTrans" cxnId="{54557F5F-294F-40E9-B17F-E7B1EE138D49}">
      <dgm:prSet/>
      <dgm:spPr/>
      <dgm:t>
        <a:bodyPr/>
        <a:lstStyle/>
        <a:p>
          <a:endParaRPr lang="id-ID"/>
        </a:p>
      </dgm:t>
    </dgm:pt>
    <dgm:pt modelId="{54EAE102-CC86-4BEA-A0E9-9B0A7D3F8887}">
      <dgm:prSet/>
      <dgm:spPr>
        <a:solidFill>
          <a:schemeClr val="accent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EFISIEN WAKTU &amp; TENAGA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gm:t>
    </dgm:pt>
    <dgm:pt modelId="{A369F0E7-7B35-452B-9595-DBBC9975B7A7}" type="parTrans" cxnId="{64A277E0-7E0B-4078-AC4C-14251EF59BF6}">
      <dgm:prSet/>
      <dgm:spPr/>
      <dgm:t>
        <a:bodyPr/>
        <a:lstStyle/>
        <a:p>
          <a:endParaRPr lang="id-ID"/>
        </a:p>
      </dgm:t>
    </dgm:pt>
    <dgm:pt modelId="{DBFF3FA3-496F-4B58-9978-8F6BCC17DFFA}" type="sibTrans" cxnId="{64A277E0-7E0B-4078-AC4C-14251EF59BF6}">
      <dgm:prSet/>
      <dgm:spPr/>
      <dgm:t>
        <a:bodyPr/>
        <a:lstStyle/>
        <a:p>
          <a:endParaRPr lang="id-ID"/>
        </a:p>
      </dgm:t>
    </dgm:pt>
    <dgm:pt modelId="{8A160506-ECD1-4B9E-93BD-5EA1B0C63AA4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DISKUSI  BANYAK WAKTU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gm:t>
    </dgm:pt>
    <dgm:pt modelId="{F04488B5-93F3-4479-8C36-2696A53AD567}" type="parTrans" cxnId="{E7871C23-F3C6-49F1-B57D-912696EC325D}">
      <dgm:prSet/>
      <dgm:spPr/>
      <dgm:t>
        <a:bodyPr/>
        <a:lstStyle/>
        <a:p>
          <a:endParaRPr lang="id-ID"/>
        </a:p>
      </dgm:t>
    </dgm:pt>
    <dgm:pt modelId="{A891F720-5331-4A7D-AFC2-1B62DAA12BB9}" type="sibTrans" cxnId="{E7871C23-F3C6-49F1-B57D-912696EC325D}">
      <dgm:prSet/>
      <dgm:spPr/>
      <dgm:t>
        <a:bodyPr/>
        <a:lstStyle/>
        <a:p>
          <a:endParaRPr lang="id-ID"/>
        </a:p>
      </dgm:t>
    </dgm:pt>
    <dgm:pt modelId="{35C96CA4-58C2-4369-B569-C8930B73E262}" type="pres">
      <dgm:prSet presAssocID="{8FF40957-9CF6-4F74-ABB0-2EE8C3B9C5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418F1D-D0A4-4F03-8B25-FA7C3F552326}" type="pres">
      <dgm:prSet presAssocID="{8EBBE612-BE10-407A-A344-EBAA55278E24}" presName="node" presStyleLbl="node1" presStyleIdx="0" presStyleCnt="5" custScaleX="118412" custScaleY="118810" custRadScaleRad="93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9DE291-14B0-4776-80B5-EA3BD0144208}" type="pres">
      <dgm:prSet presAssocID="{8EBBE612-BE10-407A-A344-EBAA55278E24}" presName="spNode" presStyleCnt="0"/>
      <dgm:spPr/>
    </dgm:pt>
    <dgm:pt modelId="{F8CEE570-7A6C-446F-804F-A848C79E8ED4}" type="pres">
      <dgm:prSet presAssocID="{1A5041A8-C3ED-4D6F-83EF-71D80E96411D}" presName="sibTrans" presStyleLbl="sibTrans1D1" presStyleIdx="0" presStyleCnt="5"/>
      <dgm:spPr/>
      <dgm:t>
        <a:bodyPr/>
        <a:lstStyle/>
        <a:p>
          <a:endParaRPr lang="id-ID"/>
        </a:p>
      </dgm:t>
    </dgm:pt>
    <dgm:pt modelId="{1CA6EC59-1F15-4F08-9B3F-7339CDF11381}" type="pres">
      <dgm:prSet presAssocID="{54EAE102-CC86-4BEA-A0E9-9B0A7D3F8887}" presName="node" presStyleLbl="node1" presStyleIdx="1" presStyleCnt="5" custScaleX="124456" custRadScaleRad="97489" custRadScaleInc="243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A8241C-C04E-45CB-9E9F-DC5E4AEBF2AF}" type="pres">
      <dgm:prSet presAssocID="{54EAE102-CC86-4BEA-A0E9-9B0A7D3F8887}" presName="spNode" presStyleCnt="0"/>
      <dgm:spPr/>
    </dgm:pt>
    <dgm:pt modelId="{2230324B-A781-409F-92A8-9A98F0619DF7}" type="pres">
      <dgm:prSet presAssocID="{DBFF3FA3-496F-4B58-9978-8F6BCC17DFFA}" presName="sibTrans" presStyleLbl="sibTrans1D1" presStyleIdx="1" presStyleCnt="5"/>
      <dgm:spPr/>
      <dgm:t>
        <a:bodyPr/>
        <a:lstStyle/>
        <a:p>
          <a:endParaRPr lang="id-ID"/>
        </a:p>
      </dgm:t>
    </dgm:pt>
    <dgm:pt modelId="{755B9C12-E1DD-4C49-BEB4-4D9D843FC758}" type="pres">
      <dgm:prSet presAssocID="{8A160506-ECD1-4B9E-93BD-5EA1B0C63AA4}" presName="node" presStyleLbl="node1" presStyleIdx="2" presStyleCnt="5" custScaleX="122554" custRadScaleRad="98618" custRadScaleInc="89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715294-03E4-41D8-B220-370D28AEE5C0}" type="pres">
      <dgm:prSet presAssocID="{8A160506-ECD1-4B9E-93BD-5EA1B0C63AA4}" presName="spNode" presStyleCnt="0"/>
      <dgm:spPr/>
    </dgm:pt>
    <dgm:pt modelId="{C8FFE886-39F1-4C50-A65F-7E14503800FC}" type="pres">
      <dgm:prSet presAssocID="{A891F720-5331-4A7D-AFC2-1B62DAA12BB9}" presName="sibTrans" presStyleLbl="sibTrans1D1" presStyleIdx="2" presStyleCnt="5"/>
      <dgm:spPr/>
      <dgm:t>
        <a:bodyPr/>
        <a:lstStyle/>
        <a:p>
          <a:endParaRPr lang="id-ID"/>
        </a:p>
      </dgm:t>
    </dgm:pt>
    <dgm:pt modelId="{F8A68C0F-2583-4165-825B-B7264045358E}" type="pres">
      <dgm:prSet presAssocID="{B8930604-8E58-4FCF-BE14-AB56EA518408}" presName="node" presStyleLbl="node1" presStyleIdx="3" presStyleCnt="5" custScaleX="1228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3E6802-3462-4162-8D45-25CBF6234AB7}" type="pres">
      <dgm:prSet presAssocID="{B8930604-8E58-4FCF-BE14-AB56EA518408}" presName="spNode" presStyleCnt="0"/>
      <dgm:spPr/>
    </dgm:pt>
    <dgm:pt modelId="{EFD86CE1-BDF1-48FF-975D-E547DCD81C31}" type="pres">
      <dgm:prSet presAssocID="{D6265069-8452-4C12-9F23-2D2C8EB95C3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27225AD4-1875-44B8-A1A6-FA5759F9C7B9}" type="pres">
      <dgm:prSet presAssocID="{91CAC2C9-0502-4366-953F-8D4E9F7CF043}" presName="node" presStyleLbl="node1" presStyleIdx="4" presStyleCnt="5" custScaleX="129606" custRadScaleRad="99113" custRadScaleInc="-159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9D00FF-6546-43F2-9275-34C398902C5B}" type="pres">
      <dgm:prSet presAssocID="{91CAC2C9-0502-4366-953F-8D4E9F7CF043}" presName="spNode" presStyleCnt="0"/>
      <dgm:spPr/>
    </dgm:pt>
    <dgm:pt modelId="{158272A6-CA11-4ABB-93DC-685B049495B8}" type="pres">
      <dgm:prSet presAssocID="{020D16F6-77FA-4F2F-8CB4-9CACE9193CB2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4A7D604F-E6F0-46E9-B4AD-24D3305DF83A}" type="presOf" srcId="{A891F720-5331-4A7D-AFC2-1B62DAA12BB9}" destId="{C8FFE886-39F1-4C50-A65F-7E14503800FC}" srcOrd="0" destOrd="0" presId="urn:microsoft.com/office/officeart/2005/8/layout/cycle6"/>
    <dgm:cxn modelId="{E7871C23-F3C6-49F1-B57D-912696EC325D}" srcId="{8FF40957-9CF6-4F74-ABB0-2EE8C3B9C528}" destId="{8A160506-ECD1-4B9E-93BD-5EA1B0C63AA4}" srcOrd="2" destOrd="0" parTransId="{F04488B5-93F3-4479-8C36-2696A53AD567}" sibTransId="{A891F720-5331-4A7D-AFC2-1B62DAA12BB9}"/>
    <dgm:cxn modelId="{AA2F2BE8-CCA1-4A48-8391-CABC91DE8734}" type="presOf" srcId="{DBFF3FA3-496F-4B58-9978-8F6BCC17DFFA}" destId="{2230324B-A781-409F-92A8-9A98F0619DF7}" srcOrd="0" destOrd="0" presId="urn:microsoft.com/office/officeart/2005/8/layout/cycle6"/>
    <dgm:cxn modelId="{B9371DC1-D624-455C-A102-3D6A88E2D628}" type="presOf" srcId="{8FF40957-9CF6-4F74-ABB0-2EE8C3B9C528}" destId="{35C96CA4-58C2-4369-B569-C8930B73E262}" srcOrd="0" destOrd="0" presId="urn:microsoft.com/office/officeart/2005/8/layout/cycle6"/>
    <dgm:cxn modelId="{79565EB1-A59E-4DD2-AF9A-88ED67F3949E}" type="presOf" srcId="{54EAE102-CC86-4BEA-A0E9-9B0A7D3F8887}" destId="{1CA6EC59-1F15-4F08-9B3F-7339CDF11381}" srcOrd="0" destOrd="0" presId="urn:microsoft.com/office/officeart/2005/8/layout/cycle6"/>
    <dgm:cxn modelId="{50117811-373E-4F82-BCB6-CE252740F1E7}" srcId="{8FF40957-9CF6-4F74-ABB0-2EE8C3B9C528}" destId="{B8930604-8E58-4FCF-BE14-AB56EA518408}" srcOrd="3" destOrd="0" parTransId="{EBA9A38F-2623-4019-8020-5DB530A30BE7}" sibTransId="{D6265069-8452-4C12-9F23-2D2C8EB95C38}"/>
    <dgm:cxn modelId="{54557F5F-294F-40E9-B17F-E7B1EE138D49}" srcId="{8FF40957-9CF6-4F74-ABB0-2EE8C3B9C528}" destId="{91CAC2C9-0502-4366-953F-8D4E9F7CF043}" srcOrd="4" destOrd="0" parTransId="{F076C29D-6FFD-4779-BEBF-2C37041536D8}" sibTransId="{020D16F6-77FA-4F2F-8CB4-9CACE9193CB2}"/>
    <dgm:cxn modelId="{6B3EB03F-B4D2-4B72-8F3D-44732F2E45B2}" type="presOf" srcId="{B8930604-8E58-4FCF-BE14-AB56EA518408}" destId="{F8A68C0F-2583-4165-825B-B7264045358E}" srcOrd="0" destOrd="0" presId="urn:microsoft.com/office/officeart/2005/8/layout/cycle6"/>
    <dgm:cxn modelId="{20A7AF28-D9A3-4A54-9E8A-F6CC43E0F5E6}" type="presOf" srcId="{1A5041A8-C3ED-4D6F-83EF-71D80E96411D}" destId="{F8CEE570-7A6C-446F-804F-A848C79E8ED4}" srcOrd="0" destOrd="0" presId="urn:microsoft.com/office/officeart/2005/8/layout/cycle6"/>
    <dgm:cxn modelId="{B671338C-91AB-4500-BF93-1369E1129BD1}" type="presOf" srcId="{8EBBE612-BE10-407A-A344-EBAA55278E24}" destId="{AD418F1D-D0A4-4F03-8B25-FA7C3F552326}" srcOrd="0" destOrd="0" presId="urn:microsoft.com/office/officeart/2005/8/layout/cycle6"/>
    <dgm:cxn modelId="{4C3A7F14-ADDF-4DA6-B549-4323B3132E65}" type="presOf" srcId="{020D16F6-77FA-4F2F-8CB4-9CACE9193CB2}" destId="{158272A6-CA11-4ABB-93DC-685B049495B8}" srcOrd="0" destOrd="0" presId="urn:microsoft.com/office/officeart/2005/8/layout/cycle6"/>
    <dgm:cxn modelId="{64A277E0-7E0B-4078-AC4C-14251EF59BF6}" srcId="{8FF40957-9CF6-4F74-ABB0-2EE8C3B9C528}" destId="{54EAE102-CC86-4BEA-A0E9-9B0A7D3F8887}" srcOrd="1" destOrd="0" parTransId="{A369F0E7-7B35-452B-9595-DBBC9975B7A7}" sibTransId="{DBFF3FA3-496F-4B58-9978-8F6BCC17DFFA}"/>
    <dgm:cxn modelId="{742FC8A4-7EA9-4BFA-86F9-45BCC3332D10}" type="presOf" srcId="{8A160506-ECD1-4B9E-93BD-5EA1B0C63AA4}" destId="{755B9C12-E1DD-4C49-BEB4-4D9D843FC758}" srcOrd="0" destOrd="0" presId="urn:microsoft.com/office/officeart/2005/8/layout/cycle6"/>
    <dgm:cxn modelId="{99936A71-BCC5-406F-9F06-AE3228136AE4}" type="presOf" srcId="{D6265069-8452-4C12-9F23-2D2C8EB95C38}" destId="{EFD86CE1-BDF1-48FF-975D-E547DCD81C31}" srcOrd="0" destOrd="0" presId="urn:microsoft.com/office/officeart/2005/8/layout/cycle6"/>
    <dgm:cxn modelId="{495C03AF-8CD9-4825-8CCF-2E54A8CD1ABE}" srcId="{8FF40957-9CF6-4F74-ABB0-2EE8C3B9C528}" destId="{8EBBE612-BE10-407A-A344-EBAA55278E24}" srcOrd="0" destOrd="0" parTransId="{A2D2DDB6-F7B9-4CA9-9D1A-DB2690154A4A}" sibTransId="{1A5041A8-C3ED-4D6F-83EF-71D80E96411D}"/>
    <dgm:cxn modelId="{9E62FA36-2201-4C79-8EBD-AF81054F57D2}" type="presOf" srcId="{91CAC2C9-0502-4366-953F-8D4E9F7CF043}" destId="{27225AD4-1875-44B8-A1A6-FA5759F9C7B9}" srcOrd="0" destOrd="0" presId="urn:microsoft.com/office/officeart/2005/8/layout/cycle6"/>
    <dgm:cxn modelId="{28BFDAB7-3944-4872-A468-376AE862FC7B}" type="presParOf" srcId="{35C96CA4-58C2-4369-B569-C8930B73E262}" destId="{AD418F1D-D0A4-4F03-8B25-FA7C3F552326}" srcOrd="0" destOrd="0" presId="urn:microsoft.com/office/officeart/2005/8/layout/cycle6"/>
    <dgm:cxn modelId="{940B301C-6851-45E2-B285-DC9CC99A9EEA}" type="presParOf" srcId="{35C96CA4-58C2-4369-B569-C8930B73E262}" destId="{339DE291-14B0-4776-80B5-EA3BD0144208}" srcOrd="1" destOrd="0" presId="urn:microsoft.com/office/officeart/2005/8/layout/cycle6"/>
    <dgm:cxn modelId="{30E25571-4EB2-4C9A-B229-2A2BB3597868}" type="presParOf" srcId="{35C96CA4-58C2-4369-B569-C8930B73E262}" destId="{F8CEE570-7A6C-446F-804F-A848C79E8ED4}" srcOrd="2" destOrd="0" presId="urn:microsoft.com/office/officeart/2005/8/layout/cycle6"/>
    <dgm:cxn modelId="{0A90DD87-86C1-4BE3-BCDF-F1343D5F42F6}" type="presParOf" srcId="{35C96CA4-58C2-4369-B569-C8930B73E262}" destId="{1CA6EC59-1F15-4F08-9B3F-7339CDF11381}" srcOrd="3" destOrd="0" presId="urn:microsoft.com/office/officeart/2005/8/layout/cycle6"/>
    <dgm:cxn modelId="{E5B15E0F-6D84-4323-9BBC-9660401D7A46}" type="presParOf" srcId="{35C96CA4-58C2-4369-B569-C8930B73E262}" destId="{1EA8241C-C04E-45CB-9E9F-DC5E4AEBF2AF}" srcOrd="4" destOrd="0" presId="urn:microsoft.com/office/officeart/2005/8/layout/cycle6"/>
    <dgm:cxn modelId="{6725874C-724C-4848-8D06-15ED8785E82D}" type="presParOf" srcId="{35C96CA4-58C2-4369-B569-C8930B73E262}" destId="{2230324B-A781-409F-92A8-9A98F0619DF7}" srcOrd="5" destOrd="0" presId="urn:microsoft.com/office/officeart/2005/8/layout/cycle6"/>
    <dgm:cxn modelId="{0CEFCD9F-55EB-4A16-A419-9F084C94E240}" type="presParOf" srcId="{35C96CA4-58C2-4369-B569-C8930B73E262}" destId="{755B9C12-E1DD-4C49-BEB4-4D9D843FC758}" srcOrd="6" destOrd="0" presId="urn:microsoft.com/office/officeart/2005/8/layout/cycle6"/>
    <dgm:cxn modelId="{4A8C7357-2B2B-4EDA-B901-EB277F89F3B2}" type="presParOf" srcId="{35C96CA4-58C2-4369-B569-C8930B73E262}" destId="{5A715294-03E4-41D8-B220-370D28AEE5C0}" srcOrd="7" destOrd="0" presId="urn:microsoft.com/office/officeart/2005/8/layout/cycle6"/>
    <dgm:cxn modelId="{D93AABCD-6D60-4AF6-B20E-4C4D9DC24967}" type="presParOf" srcId="{35C96CA4-58C2-4369-B569-C8930B73E262}" destId="{C8FFE886-39F1-4C50-A65F-7E14503800FC}" srcOrd="8" destOrd="0" presId="urn:microsoft.com/office/officeart/2005/8/layout/cycle6"/>
    <dgm:cxn modelId="{9FB27C54-12EE-4EAA-80ED-69AE2002A4CF}" type="presParOf" srcId="{35C96CA4-58C2-4369-B569-C8930B73E262}" destId="{F8A68C0F-2583-4165-825B-B7264045358E}" srcOrd="9" destOrd="0" presId="urn:microsoft.com/office/officeart/2005/8/layout/cycle6"/>
    <dgm:cxn modelId="{35B856CE-3293-41C3-BD53-283071395465}" type="presParOf" srcId="{35C96CA4-58C2-4369-B569-C8930B73E262}" destId="{0C3E6802-3462-4162-8D45-25CBF6234AB7}" srcOrd="10" destOrd="0" presId="urn:microsoft.com/office/officeart/2005/8/layout/cycle6"/>
    <dgm:cxn modelId="{4A65FCF0-4440-4750-8C0A-A5DF0716385E}" type="presParOf" srcId="{35C96CA4-58C2-4369-B569-C8930B73E262}" destId="{EFD86CE1-BDF1-48FF-975D-E547DCD81C31}" srcOrd="11" destOrd="0" presId="urn:microsoft.com/office/officeart/2005/8/layout/cycle6"/>
    <dgm:cxn modelId="{3F492224-D488-4366-9255-8C80E6B1BC52}" type="presParOf" srcId="{35C96CA4-58C2-4369-B569-C8930B73E262}" destId="{27225AD4-1875-44B8-A1A6-FA5759F9C7B9}" srcOrd="12" destOrd="0" presId="urn:microsoft.com/office/officeart/2005/8/layout/cycle6"/>
    <dgm:cxn modelId="{221CF318-523D-4F90-A9CC-6FAEB5E82FC4}" type="presParOf" srcId="{35C96CA4-58C2-4369-B569-C8930B73E262}" destId="{CC9D00FF-6546-43F2-9275-34C398902C5B}" srcOrd="13" destOrd="0" presId="urn:microsoft.com/office/officeart/2005/8/layout/cycle6"/>
    <dgm:cxn modelId="{DCACB50C-BA0C-4CC0-A1DC-5D35F57ABD32}" type="presParOf" srcId="{35C96CA4-58C2-4369-B569-C8930B73E262}" destId="{158272A6-CA11-4ABB-93DC-685B049495B8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3B474-4633-4C9E-AC30-F0C50155CFA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39E9E9-CCC8-43D8-9ADA-247C12C438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Pasca Hospitalisasi</a:t>
          </a:r>
          <a:endParaRPr lang="id-ID" dirty="0"/>
        </a:p>
      </dgm:t>
    </dgm:pt>
    <dgm:pt modelId="{F9622C4B-D5B8-4E13-B943-5F2A016842CC}" type="parTrans" cxnId="{97192A20-6CF7-4F21-BB2E-CBC73E4CEE1C}">
      <dgm:prSet/>
      <dgm:spPr/>
      <dgm:t>
        <a:bodyPr/>
        <a:lstStyle/>
        <a:p>
          <a:endParaRPr lang="id-ID"/>
        </a:p>
      </dgm:t>
    </dgm:pt>
    <dgm:pt modelId="{D016F4DF-F5ED-42DC-894B-4F654EA15C20}" type="sibTrans" cxnId="{97192A20-6CF7-4F21-BB2E-CBC73E4CEE1C}">
      <dgm:prSet/>
      <dgm:spPr/>
      <dgm:t>
        <a:bodyPr/>
        <a:lstStyle/>
        <a:p>
          <a:endParaRPr lang="id-ID"/>
        </a:p>
      </dgm:t>
    </dgm:pt>
    <dgm:pt modelId="{27AEC343-F319-40C1-B225-E9E230808AF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Kep. Lansia</a:t>
          </a:r>
          <a:endParaRPr lang="id-ID" dirty="0"/>
        </a:p>
      </dgm:t>
    </dgm:pt>
    <dgm:pt modelId="{97E1E6A9-2293-4DC6-B2D7-FDB8C43D872A}" type="parTrans" cxnId="{983C6DED-DF7A-474C-8DCF-943AF2AFE767}">
      <dgm:prSet/>
      <dgm:spPr/>
      <dgm:t>
        <a:bodyPr/>
        <a:lstStyle/>
        <a:p>
          <a:endParaRPr lang="id-ID"/>
        </a:p>
      </dgm:t>
    </dgm:pt>
    <dgm:pt modelId="{5585F776-7055-402C-88C8-8C391E342757}" type="sibTrans" cxnId="{983C6DED-DF7A-474C-8DCF-943AF2AFE767}">
      <dgm:prSet/>
      <dgm:spPr/>
      <dgm:t>
        <a:bodyPr/>
        <a:lstStyle/>
        <a:p>
          <a:endParaRPr lang="id-ID"/>
        </a:p>
      </dgm:t>
    </dgm:pt>
    <dgm:pt modelId="{02ACF740-2E2E-4C69-B5BA-7B12169F2DB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sz="1600" dirty="0" smtClean="0"/>
            <a:t>dll</a:t>
          </a:r>
          <a:endParaRPr lang="id-ID" sz="1600" dirty="0"/>
        </a:p>
      </dgm:t>
    </dgm:pt>
    <dgm:pt modelId="{885CA46E-8202-4638-B81A-41A0D2EF33AE}" type="parTrans" cxnId="{92618610-7E37-4EEF-A018-6D8250C2EE7A}">
      <dgm:prSet/>
      <dgm:spPr/>
      <dgm:t>
        <a:bodyPr/>
        <a:lstStyle/>
        <a:p>
          <a:endParaRPr lang="id-ID"/>
        </a:p>
      </dgm:t>
    </dgm:pt>
    <dgm:pt modelId="{3409CB54-224A-4D45-ADEF-25EB05E07F72}" type="sibTrans" cxnId="{92618610-7E37-4EEF-A018-6D8250C2EE7A}">
      <dgm:prSet/>
      <dgm:spPr/>
      <dgm:t>
        <a:bodyPr/>
        <a:lstStyle/>
        <a:p>
          <a:endParaRPr lang="id-ID"/>
        </a:p>
      </dgm:t>
    </dgm:pt>
    <dgm:pt modelId="{C79B8644-CC3B-4C5D-A3A9-18BD32321A2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sz="1400" dirty="0" smtClean="0"/>
            <a:t>Kep. Luka</a:t>
          </a:r>
        </a:p>
      </dgm:t>
    </dgm:pt>
    <dgm:pt modelId="{DCF3F5C9-AACC-4188-8ABE-0E11BC818028}" type="parTrans" cxnId="{594882F8-AC63-4768-98C9-72D027E0B2F2}">
      <dgm:prSet/>
      <dgm:spPr/>
      <dgm:t>
        <a:bodyPr/>
        <a:lstStyle/>
        <a:p>
          <a:endParaRPr lang="id-ID"/>
        </a:p>
      </dgm:t>
    </dgm:pt>
    <dgm:pt modelId="{E2468634-E248-4CDA-A5CB-08C7828D9E59}" type="sibTrans" cxnId="{594882F8-AC63-4768-98C9-72D027E0B2F2}">
      <dgm:prSet/>
      <dgm:spPr/>
      <dgm:t>
        <a:bodyPr/>
        <a:lstStyle/>
        <a:p>
          <a:endParaRPr lang="id-ID"/>
        </a:p>
      </dgm:t>
    </dgm:pt>
    <dgm:pt modelId="{D18AD8BC-C861-430E-93EE-C44D10E15EE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Latihan  mobilisasi</a:t>
          </a:r>
        </a:p>
      </dgm:t>
    </dgm:pt>
    <dgm:pt modelId="{C2F2ED0E-9408-4AC2-BCE2-BCA5DEAA1AA1}" type="parTrans" cxnId="{AA4F5CDC-C89D-4BF5-8230-D4DC195452A9}">
      <dgm:prSet/>
      <dgm:spPr/>
      <dgm:t>
        <a:bodyPr/>
        <a:lstStyle/>
        <a:p>
          <a:endParaRPr lang="id-ID"/>
        </a:p>
      </dgm:t>
    </dgm:pt>
    <dgm:pt modelId="{5F140182-70A9-43E3-84D8-05E50F60C9A8}" type="sibTrans" cxnId="{AA4F5CDC-C89D-4BF5-8230-D4DC195452A9}">
      <dgm:prSet/>
      <dgm:spPr/>
      <dgm:t>
        <a:bodyPr/>
        <a:lstStyle/>
        <a:p>
          <a:endParaRPr lang="id-ID"/>
        </a:p>
      </dgm:t>
    </dgm:pt>
    <dgm:pt modelId="{C66760DB-C436-42C4-94C8-D1076B61CD0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Gangguan mental</a:t>
          </a:r>
        </a:p>
      </dgm:t>
    </dgm:pt>
    <dgm:pt modelId="{5E4F5E59-9E10-4D4A-8EBF-6CDEA7FE8C9A}" type="parTrans" cxnId="{2D304BC9-80BD-4809-B72D-DA2490A5D345}">
      <dgm:prSet/>
      <dgm:spPr/>
      <dgm:t>
        <a:bodyPr/>
        <a:lstStyle/>
        <a:p>
          <a:endParaRPr lang="id-ID"/>
        </a:p>
      </dgm:t>
    </dgm:pt>
    <dgm:pt modelId="{7B7AA658-C17E-4AF6-A9EC-5A69656F4CD5}" type="sibTrans" cxnId="{2D304BC9-80BD-4809-B72D-DA2490A5D345}">
      <dgm:prSet/>
      <dgm:spPr/>
      <dgm:t>
        <a:bodyPr/>
        <a:lstStyle/>
        <a:p>
          <a:endParaRPr lang="id-ID"/>
        </a:p>
      </dgm:t>
    </dgm:pt>
    <dgm:pt modelId="{C5149955-8CFE-4ABA-92B8-443BC950AC0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Prevensi/Promosi Kes</a:t>
          </a:r>
        </a:p>
        <a:p>
          <a:r>
            <a:rPr lang="id-ID" dirty="0" smtClean="0"/>
            <a:t>Gangguan tumbang</a:t>
          </a:r>
        </a:p>
      </dgm:t>
    </dgm:pt>
    <dgm:pt modelId="{F02C745F-C1D4-47C5-9F34-2CC1BA4EE7E3}" type="parTrans" cxnId="{720DBD4F-46CB-4C6D-8E4A-7850777F758D}">
      <dgm:prSet/>
      <dgm:spPr/>
      <dgm:t>
        <a:bodyPr/>
        <a:lstStyle/>
        <a:p>
          <a:endParaRPr lang="id-ID"/>
        </a:p>
      </dgm:t>
    </dgm:pt>
    <dgm:pt modelId="{803F8C2F-1628-4B3E-9854-7CEE00B41D9C}" type="sibTrans" cxnId="{720DBD4F-46CB-4C6D-8E4A-7850777F758D}">
      <dgm:prSet/>
      <dgm:spPr/>
      <dgm:t>
        <a:bodyPr/>
        <a:lstStyle/>
        <a:p>
          <a:endParaRPr lang="id-ID"/>
        </a:p>
      </dgm:t>
    </dgm:pt>
    <dgm:pt modelId="{6961A17F-8594-4B70-BB59-7A3BBEF8AFC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200" dirty="0" smtClean="0"/>
            <a:t>Pemasangan dan perawatan </a:t>
          </a:r>
          <a:r>
            <a:rPr lang="en-US" sz="1200" dirty="0" smtClean="0"/>
            <a:t> </a:t>
          </a:r>
          <a:r>
            <a:rPr lang="en-US" sz="1200" dirty="0" err="1" smtClean="0"/>
            <a:t>infus</a:t>
          </a:r>
          <a:r>
            <a:rPr lang="en-US" sz="1200" dirty="0" smtClean="0"/>
            <a:t>, </a:t>
          </a:r>
          <a:r>
            <a:rPr lang="en-US" sz="1200" dirty="0" err="1" smtClean="0"/>
            <a:t>suntik</a:t>
          </a:r>
          <a:r>
            <a:rPr lang="en-US" sz="1200" dirty="0" smtClean="0"/>
            <a:t>, </a:t>
          </a:r>
          <a:r>
            <a:rPr lang="en-US" sz="1200" dirty="0" err="1" smtClean="0"/>
            <a:t>cathether</a:t>
          </a:r>
          <a:r>
            <a:rPr lang="en-US" sz="1200" dirty="0" smtClean="0"/>
            <a:t>, </a:t>
          </a:r>
          <a:r>
            <a:rPr lang="en-US" sz="1200" dirty="0" err="1" smtClean="0"/>
            <a:t>inhalasi</a:t>
          </a:r>
          <a:r>
            <a:rPr lang="en-US" sz="1200" dirty="0" smtClean="0"/>
            <a:t>, </a:t>
          </a:r>
          <a:r>
            <a:rPr lang="en-US" sz="1200" dirty="0" err="1" smtClean="0"/>
            <a:t>dll</a:t>
          </a:r>
          <a:endParaRPr lang="id-ID" sz="12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dirty="0" smtClean="0"/>
            <a:t>  </a:t>
          </a:r>
          <a:endParaRPr lang="id-ID" sz="900" dirty="0" smtClean="0"/>
        </a:p>
      </dgm:t>
    </dgm:pt>
    <dgm:pt modelId="{CF7937AF-34C3-40B6-B18C-BFB21FA2BA40}" type="parTrans" cxnId="{F42A9903-2DCE-440F-A79B-7984EBB26071}">
      <dgm:prSet/>
      <dgm:spPr/>
      <dgm:t>
        <a:bodyPr/>
        <a:lstStyle/>
        <a:p>
          <a:endParaRPr lang="id-ID"/>
        </a:p>
      </dgm:t>
    </dgm:pt>
    <dgm:pt modelId="{2DC83090-FF95-4364-B441-8A311734F177}" type="sibTrans" cxnId="{F42A9903-2DCE-440F-A79B-7984EBB26071}">
      <dgm:prSet/>
      <dgm:spPr/>
      <dgm:t>
        <a:bodyPr/>
        <a:lstStyle/>
        <a:p>
          <a:endParaRPr lang="id-ID"/>
        </a:p>
      </dgm:t>
    </dgm:pt>
    <dgm:pt modelId="{26800CF7-ACC7-45EE-A7E5-240BBD2A2E4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d-ID" dirty="0" smtClean="0"/>
            <a:t>Pemenuhan kebutuhan dasar</a:t>
          </a:r>
        </a:p>
      </dgm:t>
    </dgm:pt>
    <dgm:pt modelId="{1D3874C9-7675-471C-B3AF-5820CB2ADC02}" type="parTrans" cxnId="{A4CF405A-D2EA-4296-AEC2-514E469D3CE1}">
      <dgm:prSet/>
      <dgm:spPr/>
      <dgm:t>
        <a:bodyPr/>
        <a:lstStyle/>
        <a:p>
          <a:endParaRPr lang="id-ID"/>
        </a:p>
      </dgm:t>
    </dgm:pt>
    <dgm:pt modelId="{9AA8D86D-9AAC-423F-BCD5-652E7D1E053B}" type="sibTrans" cxnId="{A4CF405A-D2EA-4296-AEC2-514E469D3CE1}">
      <dgm:prSet/>
      <dgm:spPr/>
      <dgm:t>
        <a:bodyPr/>
        <a:lstStyle/>
        <a:p>
          <a:endParaRPr lang="id-ID"/>
        </a:p>
      </dgm:t>
    </dgm:pt>
    <dgm:pt modelId="{324D2854-B424-4003-A2C2-0A6CDEED48F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 dirty="0"/>
        </a:p>
      </dgm:t>
    </dgm:pt>
    <dgm:pt modelId="{4E66A9A4-02D0-4501-9961-B0F4083A9B20}" type="sibTrans" cxnId="{A0EF4AD6-E8A5-43AD-9D60-9B06CDDC01E3}">
      <dgm:prSet/>
      <dgm:spPr/>
      <dgm:t>
        <a:bodyPr/>
        <a:lstStyle/>
        <a:p>
          <a:endParaRPr lang="id-ID"/>
        </a:p>
      </dgm:t>
    </dgm:pt>
    <dgm:pt modelId="{687B5E8A-959F-4F91-9360-56F28BC68118}" type="parTrans" cxnId="{A0EF4AD6-E8A5-43AD-9D60-9B06CDDC01E3}">
      <dgm:prSet/>
      <dgm:spPr/>
      <dgm:t>
        <a:bodyPr/>
        <a:lstStyle/>
        <a:p>
          <a:endParaRPr lang="id-ID"/>
        </a:p>
      </dgm:t>
    </dgm:pt>
    <dgm:pt modelId="{FEE5AED9-1410-46B2-9154-E4FB4FF5D737}" type="pres">
      <dgm:prSet presAssocID="{48E3B474-4633-4C9E-AC30-F0C50155C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562C41-67B3-46E9-BA01-6E3187FF8FD2}" type="pres">
      <dgm:prSet presAssocID="{324D2854-B424-4003-A2C2-0A6CDEED48F6}" presName="centerShape" presStyleLbl="node0" presStyleIdx="0" presStyleCnt="1" custScaleX="219954" custScaleY="158933" custLinFactNeighborX="-46" custLinFactNeighborY="-7857"/>
      <dgm:spPr/>
      <dgm:t>
        <a:bodyPr/>
        <a:lstStyle/>
        <a:p>
          <a:endParaRPr lang="id-ID"/>
        </a:p>
      </dgm:t>
    </dgm:pt>
    <dgm:pt modelId="{74B09D7B-1623-48FD-80FA-EE4B7572DCA9}" type="pres">
      <dgm:prSet presAssocID="{F9622C4B-D5B8-4E13-B943-5F2A016842CC}" presName="parTrans" presStyleLbl="bgSibTrans2D1" presStyleIdx="0" presStyleCnt="9" custScaleX="62934"/>
      <dgm:spPr/>
      <dgm:t>
        <a:bodyPr/>
        <a:lstStyle/>
        <a:p>
          <a:endParaRPr lang="id-ID"/>
        </a:p>
      </dgm:t>
    </dgm:pt>
    <dgm:pt modelId="{4DEC0334-FEF5-4F42-9304-72D99AD3BE32}" type="pres">
      <dgm:prSet presAssocID="{FF39E9E9-CCC8-43D8-9ADA-247C12C43822}" presName="node" presStyleLbl="node1" presStyleIdx="0" presStyleCnt="9" custRadScaleRad="90425" custRadScaleInc="-14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C8A7D5-33D2-4FE2-B5B0-364764D44EA0}" type="pres">
      <dgm:prSet presAssocID="{97E1E6A9-2293-4DC6-B2D7-FDB8C43D872A}" presName="parTrans" presStyleLbl="bgSibTrans2D1" presStyleIdx="1" presStyleCnt="9" custScaleX="70122"/>
      <dgm:spPr/>
      <dgm:t>
        <a:bodyPr/>
        <a:lstStyle/>
        <a:p>
          <a:endParaRPr lang="id-ID"/>
        </a:p>
      </dgm:t>
    </dgm:pt>
    <dgm:pt modelId="{19814736-FD24-454F-83EB-45E15A3CFCD7}" type="pres">
      <dgm:prSet presAssocID="{27AEC343-F319-40C1-B225-E9E230808AF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C70D5-F7B4-48E1-96D1-00AFA995A82C}" type="pres">
      <dgm:prSet presAssocID="{DCF3F5C9-AACC-4188-8ABE-0E11BC818028}" presName="parTrans" presStyleLbl="bgSibTrans2D1" presStyleIdx="2" presStyleCnt="9" custScaleX="68365"/>
      <dgm:spPr/>
      <dgm:t>
        <a:bodyPr/>
        <a:lstStyle/>
        <a:p>
          <a:endParaRPr lang="id-ID"/>
        </a:p>
      </dgm:t>
    </dgm:pt>
    <dgm:pt modelId="{8154EEA6-93BA-4963-A056-13642383EA39}" type="pres">
      <dgm:prSet presAssocID="{C79B8644-CC3B-4C5D-A3A9-18BD32321A2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09F9A3-A37D-4F01-9143-B45A697473AB}" type="pres">
      <dgm:prSet presAssocID="{CF7937AF-34C3-40B6-B18C-BFB21FA2BA40}" presName="parTrans" presStyleLbl="bgSibTrans2D1" presStyleIdx="3" presStyleCnt="9" custScaleX="73724"/>
      <dgm:spPr/>
      <dgm:t>
        <a:bodyPr/>
        <a:lstStyle/>
        <a:p>
          <a:endParaRPr lang="id-ID"/>
        </a:p>
      </dgm:t>
    </dgm:pt>
    <dgm:pt modelId="{1DA66D0A-09A8-49D8-A147-F18E92E9CD42}" type="pres">
      <dgm:prSet presAssocID="{6961A17F-8594-4B70-BB59-7A3BBEF8AFC2}" presName="node" presStyleLbl="node1" presStyleIdx="3" presStyleCnt="9" custScaleX="117700" custScaleY="1467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7AE2BF-3876-4D3A-BB49-0DD738E7D533}" type="pres">
      <dgm:prSet presAssocID="{1D3874C9-7675-471C-B3AF-5820CB2ADC02}" presName="parTrans" presStyleLbl="bgSibTrans2D1" presStyleIdx="4" presStyleCnt="9" custScaleX="71256"/>
      <dgm:spPr/>
      <dgm:t>
        <a:bodyPr/>
        <a:lstStyle/>
        <a:p>
          <a:endParaRPr lang="id-ID"/>
        </a:p>
      </dgm:t>
    </dgm:pt>
    <dgm:pt modelId="{616E28DF-61AC-4B5E-ACAA-EDFDEDEE1BB2}" type="pres">
      <dgm:prSet presAssocID="{26800CF7-ACC7-45EE-A7E5-240BBD2A2E45}" presName="node" presStyleLbl="node1" presStyleIdx="4" presStyleCnt="9" custScaleX="140230" custScaleY="94285" custRadScaleRad="98842" custRadScaleInc="171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84D56C-A19A-4D4F-9EA0-2CF3B6823235}" type="pres">
      <dgm:prSet presAssocID="{C2F2ED0E-9408-4AC2-BCE2-BCA5DEAA1AA1}" presName="parTrans" presStyleLbl="bgSibTrans2D1" presStyleIdx="5" presStyleCnt="9" custScaleX="61614"/>
      <dgm:spPr/>
      <dgm:t>
        <a:bodyPr/>
        <a:lstStyle/>
        <a:p>
          <a:endParaRPr lang="id-ID"/>
        </a:p>
      </dgm:t>
    </dgm:pt>
    <dgm:pt modelId="{D9EEEDC0-D483-4334-A80E-187AF46C8726}" type="pres">
      <dgm:prSet presAssocID="{D18AD8BC-C861-430E-93EE-C44D10E15EE3}" presName="node" presStyleLbl="node1" presStyleIdx="5" presStyleCnt="9" custScaleX="126670" custRadScaleRad="109542" custRadScaleInc="293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A8C32F-220B-4E24-B7A4-43F6BB6AA63E}" type="pres">
      <dgm:prSet presAssocID="{5E4F5E59-9E10-4D4A-8EBF-6CDEA7FE8C9A}" presName="parTrans" presStyleLbl="bgSibTrans2D1" presStyleIdx="6" presStyleCnt="9" custScaleX="53140"/>
      <dgm:spPr/>
      <dgm:t>
        <a:bodyPr/>
        <a:lstStyle/>
        <a:p>
          <a:endParaRPr lang="id-ID"/>
        </a:p>
      </dgm:t>
    </dgm:pt>
    <dgm:pt modelId="{26DC4F0B-F1EA-4275-BECD-E65402228625}" type="pres">
      <dgm:prSet presAssocID="{C66760DB-C436-42C4-94C8-D1076B61CD0B}" presName="node" presStyleLbl="node1" presStyleIdx="6" presStyleCnt="9" custScaleX="1320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25BEDE-2931-4A59-9FDF-C6AFB2B25F62}" type="pres">
      <dgm:prSet presAssocID="{F02C745F-C1D4-47C5-9F34-2CC1BA4EE7E3}" presName="parTrans" presStyleLbl="bgSibTrans2D1" presStyleIdx="7" presStyleCnt="9" custScaleX="91720"/>
      <dgm:spPr/>
      <dgm:t>
        <a:bodyPr/>
        <a:lstStyle/>
        <a:p>
          <a:endParaRPr lang="id-ID"/>
        </a:p>
      </dgm:t>
    </dgm:pt>
    <dgm:pt modelId="{A20F05B3-D256-415C-9A29-BD18392DC5E3}" type="pres">
      <dgm:prSet presAssocID="{C5149955-8CFE-4ABA-92B8-443BC950AC0A}" presName="node" presStyleLbl="node1" presStyleIdx="7" presStyleCnt="9" custScaleX="1916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CAA033-D647-4CDE-8111-783A239CBA11}" type="pres">
      <dgm:prSet presAssocID="{885CA46E-8202-4638-B81A-41A0D2EF33AE}" presName="parTrans" presStyleLbl="bgSibTrans2D1" presStyleIdx="8" presStyleCnt="9" custScaleX="85137" custLinFactNeighborX="-6234" custLinFactNeighborY="33781"/>
      <dgm:spPr/>
      <dgm:t>
        <a:bodyPr/>
        <a:lstStyle/>
        <a:p>
          <a:endParaRPr lang="id-ID"/>
        </a:p>
      </dgm:t>
    </dgm:pt>
    <dgm:pt modelId="{83FB0357-F252-4559-AE90-2DC713D218D5}" type="pres">
      <dgm:prSet presAssocID="{02ACF740-2E2E-4C69-B5BA-7B12169F2DB5}" presName="node" presStyleLbl="node1" presStyleIdx="8" presStyleCnt="9" custScaleX="179694" custRadScaleRad="88656" custRadScaleInc="-40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638F9CD-F4F1-4E19-88CC-03A345F1EB0E}" type="presOf" srcId="{885CA46E-8202-4638-B81A-41A0D2EF33AE}" destId="{8CCAA033-D647-4CDE-8111-783A239CBA11}" srcOrd="0" destOrd="0" presId="urn:microsoft.com/office/officeart/2005/8/layout/radial4"/>
    <dgm:cxn modelId="{372B16CE-FD51-4379-9156-1E5B7D29FAFD}" type="presOf" srcId="{C5149955-8CFE-4ABA-92B8-443BC950AC0A}" destId="{A20F05B3-D256-415C-9A29-BD18392DC5E3}" srcOrd="0" destOrd="0" presId="urn:microsoft.com/office/officeart/2005/8/layout/radial4"/>
    <dgm:cxn modelId="{1C57A7F1-DF11-4303-81EB-3ED5DEAA349E}" type="presOf" srcId="{F9622C4B-D5B8-4E13-B943-5F2A016842CC}" destId="{74B09D7B-1623-48FD-80FA-EE4B7572DCA9}" srcOrd="0" destOrd="0" presId="urn:microsoft.com/office/officeart/2005/8/layout/radial4"/>
    <dgm:cxn modelId="{720DBD4F-46CB-4C6D-8E4A-7850777F758D}" srcId="{324D2854-B424-4003-A2C2-0A6CDEED48F6}" destId="{C5149955-8CFE-4ABA-92B8-443BC950AC0A}" srcOrd="7" destOrd="0" parTransId="{F02C745F-C1D4-47C5-9F34-2CC1BA4EE7E3}" sibTransId="{803F8C2F-1628-4B3E-9854-7CEE00B41D9C}"/>
    <dgm:cxn modelId="{594882F8-AC63-4768-98C9-72D027E0B2F2}" srcId="{324D2854-B424-4003-A2C2-0A6CDEED48F6}" destId="{C79B8644-CC3B-4C5D-A3A9-18BD32321A20}" srcOrd="2" destOrd="0" parTransId="{DCF3F5C9-AACC-4188-8ABE-0E11BC818028}" sibTransId="{E2468634-E248-4CDA-A5CB-08C7828D9E59}"/>
    <dgm:cxn modelId="{CDA4B343-7DA3-4C39-ADD9-334A7C6E5A68}" type="presOf" srcId="{C79B8644-CC3B-4C5D-A3A9-18BD32321A20}" destId="{8154EEA6-93BA-4963-A056-13642383EA39}" srcOrd="0" destOrd="0" presId="urn:microsoft.com/office/officeart/2005/8/layout/radial4"/>
    <dgm:cxn modelId="{1141F76C-F8AE-4185-B7F2-C7809026CAE5}" type="presOf" srcId="{48E3B474-4633-4C9E-AC30-F0C50155CFA3}" destId="{FEE5AED9-1410-46B2-9154-E4FB4FF5D737}" srcOrd="0" destOrd="0" presId="urn:microsoft.com/office/officeart/2005/8/layout/radial4"/>
    <dgm:cxn modelId="{8CC730E3-43C9-41B2-B283-B03A59AFCE15}" type="presOf" srcId="{1D3874C9-7675-471C-B3AF-5820CB2ADC02}" destId="{397AE2BF-3876-4D3A-BB49-0DD738E7D533}" srcOrd="0" destOrd="0" presId="urn:microsoft.com/office/officeart/2005/8/layout/radial4"/>
    <dgm:cxn modelId="{C2A48460-77F8-434A-BA93-C79DCBF89A2B}" type="presOf" srcId="{F02C745F-C1D4-47C5-9F34-2CC1BA4EE7E3}" destId="{0125BEDE-2931-4A59-9FDF-C6AFB2B25F62}" srcOrd="0" destOrd="0" presId="urn:microsoft.com/office/officeart/2005/8/layout/radial4"/>
    <dgm:cxn modelId="{A951B472-6EDD-4744-A535-7CF4D7E1BA04}" type="presOf" srcId="{C2F2ED0E-9408-4AC2-BCE2-BCA5DEAA1AA1}" destId="{DC84D56C-A19A-4D4F-9EA0-2CF3B6823235}" srcOrd="0" destOrd="0" presId="urn:microsoft.com/office/officeart/2005/8/layout/radial4"/>
    <dgm:cxn modelId="{AA4F5CDC-C89D-4BF5-8230-D4DC195452A9}" srcId="{324D2854-B424-4003-A2C2-0A6CDEED48F6}" destId="{D18AD8BC-C861-430E-93EE-C44D10E15EE3}" srcOrd="5" destOrd="0" parTransId="{C2F2ED0E-9408-4AC2-BCE2-BCA5DEAA1AA1}" sibTransId="{5F140182-70A9-43E3-84D8-05E50F60C9A8}"/>
    <dgm:cxn modelId="{06BAECA5-9F95-4457-8550-6AD36254BA02}" type="presOf" srcId="{02ACF740-2E2E-4C69-B5BA-7B12169F2DB5}" destId="{83FB0357-F252-4559-AE90-2DC713D218D5}" srcOrd="0" destOrd="0" presId="urn:microsoft.com/office/officeart/2005/8/layout/radial4"/>
    <dgm:cxn modelId="{522B70C0-0846-42F6-A1E8-7FA2705F28CA}" type="presOf" srcId="{DCF3F5C9-AACC-4188-8ABE-0E11BC818028}" destId="{30EC70D5-F7B4-48E1-96D1-00AFA995A82C}" srcOrd="0" destOrd="0" presId="urn:microsoft.com/office/officeart/2005/8/layout/radial4"/>
    <dgm:cxn modelId="{F42A9903-2DCE-440F-A79B-7984EBB26071}" srcId="{324D2854-B424-4003-A2C2-0A6CDEED48F6}" destId="{6961A17F-8594-4B70-BB59-7A3BBEF8AFC2}" srcOrd="3" destOrd="0" parTransId="{CF7937AF-34C3-40B6-B18C-BFB21FA2BA40}" sibTransId="{2DC83090-FF95-4364-B441-8A311734F177}"/>
    <dgm:cxn modelId="{927B7124-65B0-4163-9E92-C03480BD39B4}" type="presOf" srcId="{5E4F5E59-9E10-4D4A-8EBF-6CDEA7FE8C9A}" destId="{85A8C32F-220B-4E24-B7A4-43F6BB6AA63E}" srcOrd="0" destOrd="0" presId="urn:microsoft.com/office/officeart/2005/8/layout/radial4"/>
    <dgm:cxn modelId="{E5139D5E-A974-426A-845C-F1FB094083DF}" type="presOf" srcId="{97E1E6A9-2293-4DC6-B2D7-FDB8C43D872A}" destId="{CCC8A7D5-33D2-4FE2-B5B0-364764D44EA0}" srcOrd="0" destOrd="0" presId="urn:microsoft.com/office/officeart/2005/8/layout/radial4"/>
    <dgm:cxn modelId="{C2CC18BF-CAF5-4D1C-BF7A-64B7B80ACE6A}" type="presOf" srcId="{D18AD8BC-C861-430E-93EE-C44D10E15EE3}" destId="{D9EEEDC0-D483-4334-A80E-187AF46C8726}" srcOrd="0" destOrd="0" presId="urn:microsoft.com/office/officeart/2005/8/layout/radial4"/>
    <dgm:cxn modelId="{E0D9D636-731D-40EB-8482-D8C0CB5DFE05}" type="presOf" srcId="{CF7937AF-34C3-40B6-B18C-BFB21FA2BA40}" destId="{0309F9A3-A37D-4F01-9143-B45A697473AB}" srcOrd="0" destOrd="0" presId="urn:microsoft.com/office/officeart/2005/8/layout/radial4"/>
    <dgm:cxn modelId="{8DAC05B7-4142-4E18-A0F8-49F58AAEB264}" type="presOf" srcId="{26800CF7-ACC7-45EE-A7E5-240BBD2A2E45}" destId="{616E28DF-61AC-4B5E-ACAA-EDFDEDEE1BB2}" srcOrd="0" destOrd="0" presId="urn:microsoft.com/office/officeart/2005/8/layout/radial4"/>
    <dgm:cxn modelId="{9BD450FA-D8D5-4BF1-95E2-59D794AF4946}" type="presOf" srcId="{27AEC343-F319-40C1-B225-E9E230808AFD}" destId="{19814736-FD24-454F-83EB-45E15A3CFCD7}" srcOrd="0" destOrd="0" presId="urn:microsoft.com/office/officeart/2005/8/layout/radial4"/>
    <dgm:cxn modelId="{81D4BFF6-F5F7-4E22-A61E-23DB81AF0097}" type="presOf" srcId="{324D2854-B424-4003-A2C2-0A6CDEED48F6}" destId="{7D562C41-67B3-46E9-BA01-6E3187FF8FD2}" srcOrd="0" destOrd="0" presId="urn:microsoft.com/office/officeart/2005/8/layout/radial4"/>
    <dgm:cxn modelId="{19B4160C-013C-410B-BE79-C46605B39559}" type="presOf" srcId="{FF39E9E9-CCC8-43D8-9ADA-247C12C43822}" destId="{4DEC0334-FEF5-4F42-9304-72D99AD3BE32}" srcOrd="0" destOrd="0" presId="urn:microsoft.com/office/officeart/2005/8/layout/radial4"/>
    <dgm:cxn modelId="{97192A20-6CF7-4F21-BB2E-CBC73E4CEE1C}" srcId="{324D2854-B424-4003-A2C2-0A6CDEED48F6}" destId="{FF39E9E9-CCC8-43D8-9ADA-247C12C43822}" srcOrd="0" destOrd="0" parTransId="{F9622C4B-D5B8-4E13-B943-5F2A016842CC}" sibTransId="{D016F4DF-F5ED-42DC-894B-4F654EA15C20}"/>
    <dgm:cxn modelId="{2DCD8B48-5650-4720-B9C5-96DC81780BD9}" type="presOf" srcId="{6961A17F-8594-4B70-BB59-7A3BBEF8AFC2}" destId="{1DA66D0A-09A8-49D8-A147-F18E92E9CD42}" srcOrd="0" destOrd="0" presId="urn:microsoft.com/office/officeart/2005/8/layout/radial4"/>
    <dgm:cxn modelId="{A4CF405A-D2EA-4296-AEC2-514E469D3CE1}" srcId="{324D2854-B424-4003-A2C2-0A6CDEED48F6}" destId="{26800CF7-ACC7-45EE-A7E5-240BBD2A2E45}" srcOrd="4" destOrd="0" parTransId="{1D3874C9-7675-471C-B3AF-5820CB2ADC02}" sibTransId="{9AA8D86D-9AAC-423F-BCD5-652E7D1E053B}"/>
    <dgm:cxn modelId="{983C6DED-DF7A-474C-8DCF-943AF2AFE767}" srcId="{324D2854-B424-4003-A2C2-0A6CDEED48F6}" destId="{27AEC343-F319-40C1-B225-E9E230808AFD}" srcOrd="1" destOrd="0" parTransId="{97E1E6A9-2293-4DC6-B2D7-FDB8C43D872A}" sibTransId="{5585F776-7055-402C-88C8-8C391E342757}"/>
    <dgm:cxn modelId="{797180D7-83EB-4568-ADD2-DEC17A6BD9D3}" type="presOf" srcId="{C66760DB-C436-42C4-94C8-D1076B61CD0B}" destId="{26DC4F0B-F1EA-4275-BECD-E65402228625}" srcOrd="0" destOrd="0" presId="urn:microsoft.com/office/officeart/2005/8/layout/radial4"/>
    <dgm:cxn modelId="{92618610-7E37-4EEF-A018-6D8250C2EE7A}" srcId="{324D2854-B424-4003-A2C2-0A6CDEED48F6}" destId="{02ACF740-2E2E-4C69-B5BA-7B12169F2DB5}" srcOrd="8" destOrd="0" parTransId="{885CA46E-8202-4638-B81A-41A0D2EF33AE}" sibTransId="{3409CB54-224A-4D45-ADEF-25EB05E07F72}"/>
    <dgm:cxn modelId="{2D304BC9-80BD-4809-B72D-DA2490A5D345}" srcId="{324D2854-B424-4003-A2C2-0A6CDEED48F6}" destId="{C66760DB-C436-42C4-94C8-D1076B61CD0B}" srcOrd="6" destOrd="0" parTransId="{5E4F5E59-9E10-4D4A-8EBF-6CDEA7FE8C9A}" sibTransId="{7B7AA658-C17E-4AF6-A9EC-5A69656F4CD5}"/>
    <dgm:cxn modelId="{A0EF4AD6-E8A5-43AD-9D60-9B06CDDC01E3}" srcId="{48E3B474-4633-4C9E-AC30-F0C50155CFA3}" destId="{324D2854-B424-4003-A2C2-0A6CDEED48F6}" srcOrd="0" destOrd="0" parTransId="{687B5E8A-959F-4F91-9360-56F28BC68118}" sibTransId="{4E66A9A4-02D0-4501-9961-B0F4083A9B20}"/>
    <dgm:cxn modelId="{86B12866-4042-44EC-8AFE-AC494FED0E67}" type="presParOf" srcId="{FEE5AED9-1410-46B2-9154-E4FB4FF5D737}" destId="{7D562C41-67B3-46E9-BA01-6E3187FF8FD2}" srcOrd="0" destOrd="0" presId="urn:microsoft.com/office/officeart/2005/8/layout/radial4"/>
    <dgm:cxn modelId="{AA002DE5-C2B4-4A2E-9DB4-57A5FF4FE89B}" type="presParOf" srcId="{FEE5AED9-1410-46B2-9154-E4FB4FF5D737}" destId="{74B09D7B-1623-48FD-80FA-EE4B7572DCA9}" srcOrd="1" destOrd="0" presId="urn:microsoft.com/office/officeart/2005/8/layout/radial4"/>
    <dgm:cxn modelId="{8F0619E2-7093-4EC3-A09A-53F5F332A226}" type="presParOf" srcId="{FEE5AED9-1410-46B2-9154-E4FB4FF5D737}" destId="{4DEC0334-FEF5-4F42-9304-72D99AD3BE32}" srcOrd="2" destOrd="0" presId="urn:microsoft.com/office/officeart/2005/8/layout/radial4"/>
    <dgm:cxn modelId="{EEAF62CE-6606-4160-8874-8CD147619A23}" type="presParOf" srcId="{FEE5AED9-1410-46B2-9154-E4FB4FF5D737}" destId="{CCC8A7D5-33D2-4FE2-B5B0-364764D44EA0}" srcOrd="3" destOrd="0" presId="urn:microsoft.com/office/officeart/2005/8/layout/radial4"/>
    <dgm:cxn modelId="{5E17F9A2-6237-4F52-912B-5552EFBAE1DE}" type="presParOf" srcId="{FEE5AED9-1410-46B2-9154-E4FB4FF5D737}" destId="{19814736-FD24-454F-83EB-45E15A3CFCD7}" srcOrd="4" destOrd="0" presId="urn:microsoft.com/office/officeart/2005/8/layout/radial4"/>
    <dgm:cxn modelId="{7A512A52-73B0-4D38-A40F-B7391B603421}" type="presParOf" srcId="{FEE5AED9-1410-46B2-9154-E4FB4FF5D737}" destId="{30EC70D5-F7B4-48E1-96D1-00AFA995A82C}" srcOrd="5" destOrd="0" presId="urn:microsoft.com/office/officeart/2005/8/layout/radial4"/>
    <dgm:cxn modelId="{0F63138E-8B66-484A-9318-C996AA4CB1C4}" type="presParOf" srcId="{FEE5AED9-1410-46B2-9154-E4FB4FF5D737}" destId="{8154EEA6-93BA-4963-A056-13642383EA39}" srcOrd="6" destOrd="0" presId="urn:microsoft.com/office/officeart/2005/8/layout/radial4"/>
    <dgm:cxn modelId="{3534FA08-C4FE-4B26-B480-B712DE959A39}" type="presParOf" srcId="{FEE5AED9-1410-46B2-9154-E4FB4FF5D737}" destId="{0309F9A3-A37D-4F01-9143-B45A697473AB}" srcOrd="7" destOrd="0" presId="urn:microsoft.com/office/officeart/2005/8/layout/radial4"/>
    <dgm:cxn modelId="{7AE4DB76-8D49-4A0B-8BE9-FC5BF94728C6}" type="presParOf" srcId="{FEE5AED9-1410-46B2-9154-E4FB4FF5D737}" destId="{1DA66D0A-09A8-49D8-A147-F18E92E9CD42}" srcOrd="8" destOrd="0" presId="urn:microsoft.com/office/officeart/2005/8/layout/radial4"/>
    <dgm:cxn modelId="{0B1546CB-EF63-401D-BCD5-0FFE0FF481CC}" type="presParOf" srcId="{FEE5AED9-1410-46B2-9154-E4FB4FF5D737}" destId="{397AE2BF-3876-4D3A-BB49-0DD738E7D533}" srcOrd="9" destOrd="0" presId="urn:microsoft.com/office/officeart/2005/8/layout/radial4"/>
    <dgm:cxn modelId="{27C89D5C-415B-4C32-BE3C-644F7F6C6A45}" type="presParOf" srcId="{FEE5AED9-1410-46B2-9154-E4FB4FF5D737}" destId="{616E28DF-61AC-4B5E-ACAA-EDFDEDEE1BB2}" srcOrd="10" destOrd="0" presId="urn:microsoft.com/office/officeart/2005/8/layout/radial4"/>
    <dgm:cxn modelId="{D0C5C845-EAA4-49E9-BA09-0CDC2AA898E8}" type="presParOf" srcId="{FEE5AED9-1410-46B2-9154-E4FB4FF5D737}" destId="{DC84D56C-A19A-4D4F-9EA0-2CF3B6823235}" srcOrd="11" destOrd="0" presId="urn:microsoft.com/office/officeart/2005/8/layout/radial4"/>
    <dgm:cxn modelId="{91740D78-6F6C-4BA7-A7BB-DD9F0C2FEBAF}" type="presParOf" srcId="{FEE5AED9-1410-46B2-9154-E4FB4FF5D737}" destId="{D9EEEDC0-D483-4334-A80E-187AF46C8726}" srcOrd="12" destOrd="0" presId="urn:microsoft.com/office/officeart/2005/8/layout/radial4"/>
    <dgm:cxn modelId="{D879652B-48B5-4A51-9539-DCF212391484}" type="presParOf" srcId="{FEE5AED9-1410-46B2-9154-E4FB4FF5D737}" destId="{85A8C32F-220B-4E24-B7A4-43F6BB6AA63E}" srcOrd="13" destOrd="0" presId="urn:microsoft.com/office/officeart/2005/8/layout/radial4"/>
    <dgm:cxn modelId="{448F47A4-17B7-4979-8048-FE37E181DB4E}" type="presParOf" srcId="{FEE5AED9-1410-46B2-9154-E4FB4FF5D737}" destId="{26DC4F0B-F1EA-4275-BECD-E65402228625}" srcOrd="14" destOrd="0" presId="urn:microsoft.com/office/officeart/2005/8/layout/radial4"/>
    <dgm:cxn modelId="{832D4F68-B870-4B55-B298-F95B1D6555B4}" type="presParOf" srcId="{FEE5AED9-1410-46B2-9154-E4FB4FF5D737}" destId="{0125BEDE-2931-4A59-9FDF-C6AFB2B25F62}" srcOrd="15" destOrd="0" presId="urn:microsoft.com/office/officeart/2005/8/layout/radial4"/>
    <dgm:cxn modelId="{07655840-3A44-42E6-9492-664A98BEBB96}" type="presParOf" srcId="{FEE5AED9-1410-46B2-9154-E4FB4FF5D737}" destId="{A20F05B3-D256-415C-9A29-BD18392DC5E3}" srcOrd="16" destOrd="0" presId="urn:microsoft.com/office/officeart/2005/8/layout/radial4"/>
    <dgm:cxn modelId="{ACA598F5-FFFB-4715-A553-E3E63225686D}" type="presParOf" srcId="{FEE5AED9-1410-46B2-9154-E4FB4FF5D737}" destId="{8CCAA033-D647-4CDE-8111-783A239CBA11}" srcOrd="17" destOrd="0" presId="urn:microsoft.com/office/officeart/2005/8/layout/radial4"/>
    <dgm:cxn modelId="{B7B41ADD-44EA-4547-B2BC-6BC45DC76D2E}" type="presParOf" srcId="{FEE5AED9-1410-46B2-9154-E4FB4FF5D737}" destId="{83FB0357-F252-4559-AE90-2DC713D218D5}" srcOrd="18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17151-877B-4677-AABF-C93FEB4B6E6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21DCE8-92DA-4C79-9216-C4E0CEC5B3FD}">
      <dgm:prSet phldrT="[Text]"/>
      <dgm:spPr/>
      <dgm:t>
        <a:bodyPr/>
        <a:lstStyle/>
        <a:p>
          <a:r>
            <a:rPr lang="id-ID" dirty="0" smtClean="0"/>
            <a:t>ADULT FOSTER CARE</a:t>
          </a:r>
          <a:endParaRPr lang="id-ID" dirty="0"/>
        </a:p>
      </dgm:t>
    </dgm:pt>
    <dgm:pt modelId="{FFC100FC-C2B7-4B99-9AAB-72EA1E064EB9}" type="parTrans" cxnId="{A28C05E2-47D4-4F91-9C6F-2D93C0D6EC61}">
      <dgm:prSet/>
      <dgm:spPr/>
      <dgm:t>
        <a:bodyPr/>
        <a:lstStyle/>
        <a:p>
          <a:endParaRPr lang="id-ID"/>
        </a:p>
      </dgm:t>
    </dgm:pt>
    <dgm:pt modelId="{8EC3AE8F-85C1-4A4D-953F-830992D67641}" type="sibTrans" cxnId="{A28C05E2-47D4-4F91-9C6F-2D93C0D6EC61}">
      <dgm:prSet/>
      <dgm:spPr/>
      <dgm:t>
        <a:bodyPr/>
        <a:lstStyle/>
        <a:p>
          <a:endParaRPr lang="id-ID"/>
        </a:p>
      </dgm:t>
    </dgm:pt>
    <dgm:pt modelId="{48B93A10-F6BE-40BD-966F-D0744448F280}">
      <dgm:prSet phldrT="[Text]"/>
      <dgm:spPr/>
      <dgm:t>
        <a:bodyPr/>
        <a:lstStyle/>
        <a:p>
          <a:r>
            <a:rPr lang="id-ID" dirty="0" smtClean="0"/>
            <a:t>HOMECARE</a:t>
          </a:r>
          <a:endParaRPr lang="id-ID" dirty="0"/>
        </a:p>
      </dgm:t>
    </dgm:pt>
    <dgm:pt modelId="{7BA9150E-1343-4518-AAD1-42BC8B028A45}" type="parTrans" cxnId="{25697C46-6C35-4AA7-A03E-E112972E6A1E}">
      <dgm:prSet/>
      <dgm:spPr/>
      <dgm:t>
        <a:bodyPr/>
        <a:lstStyle/>
        <a:p>
          <a:endParaRPr lang="id-ID"/>
        </a:p>
      </dgm:t>
    </dgm:pt>
    <dgm:pt modelId="{C1DB05B9-75E8-4E9F-B855-DA6AE1540EDF}" type="sibTrans" cxnId="{25697C46-6C35-4AA7-A03E-E112972E6A1E}">
      <dgm:prSet/>
      <dgm:spPr/>
      <dgm:t>
        <a:bodyPr/>
        <a:lstStyle/>
        <a:p>
          <a:endParaRPr lang="id-ID"/>
        </a:p>
      </dgm:t>
    </dgm:pt>
    <dgm:pt modelId="{0B2ABF65-F1CD-4354-8335-182A534B9184}">
      <dgm:prSet phldrT="[Text]"/>
      <dgm:spPr/>
      <dgm:t>
        <a:bodyPr/>
        <a:lstStyle/>
        <a:p>
          <a:r>
            <a:rPr lang="id-ID" dirty="0" smtClean="0"/>
            <a:t>NURSING HOME</a:t>
          </a:r>
          <a:endParaRPr lang="id-ID" dirty="0"/>
        </a:p>
      </dgm:t>
    </dgm:pt>
    <dgm:pt modelId="{D605E416-4CC8-4F0E-8487-4F0434ED0D81}" type="parTrans" cxnId="{C6F74418-B1A6-4287-8FDC-3B8B9AA1BBB3}">
      <dgm:prSet/>
      <dgm:spPr/>
      <dgm:t>
        <a:bodyPr/>
        <a:lstStyle/>
        <a:p>
          <a:endParaRPr lang="id-ID"/>
        </a:p>
      </dgm:t>
    </dgm:pt>
    <dgm:pt modelId="{F0F43E48-CA10-42C8-987B-4E7A49B19251}" type="sibTrans" cxnId="{C6F74418-B1A6-4287-8FDC-3B8B9AA1BBB3}">
      <dgm:prSet/>
      <dgm:spPr/>
      <dgm:t>
        <a:bodyPr/>
        <a:lstStyle/>
        <a:p>
          <a:endParaRPr lang="id-ID"/>
        </a:p>
      </dgm:t>
    </dgm:pt>
    <dgm:pt modelId="{5A077B1C-399B-4A9C-A8A4-0D06499FC6E7}">
      <dgm:prSet phldrT="[Text]"/>
      <dgm:spPr/>
      <dgm:t>
        <a:bodyPr/>
        <a:lstStyle/>
        <a:p>
          <a:r>
            <a:rPr lang="id-ID" dirty="0" smtClean="0"/>
            <a:t>HOMECARE</a:t>
          </a:r>
          <a:endParaRPr lang="id-ID" dirty="0"/>
        </a:p>
      </dgm:t>
    </dgm:pt>
    <dgm:pt modelId="{839541D7-5EC6-46E0-AFA1-58EF302FF8DA}" type="parTrans" cxnId="{AEAB2C8C-2641-446B-9587-D72A24057B86}">
      <dgm:prSet/>
      <dgm:spPr/>
      <dgm:t>
        <a:bodyPr/>
        <a:lstStyle/>
        <a:p>
          <a:endParaRPr lang="id-ID"/>
        </a:p>
      </dgm:t>
    </dgm:pt>
    <dgm:pt modelId="{36B996E3-D3ED-428A-BC6E-21D02AF7ED86}" type="sibTrans" cxnId="{AEAB2C8C-2641-446B-9587-D72A24057B86}">
      <dgm:prSet/>
      <dgm:spPr/>
      <dgm:t>
        <a:bodyPr/>
        <a:lstStyle/>
        <a:p>
          <a:endParaRPr lang="id-ID"/>
        </a:p>
      </dgm:t>
    </dgm:pt>
    <dgm:pt modelId="{2E88FB81-34A1-4DA2-B468-19548D94BF25}" type="pres">
      <dgm:prSet presAssocID="{69717151-877B-4677-AABF-C93FEB4B6E6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7628118-7DB8-4FB2-A69F-0B2207C77B0B}" type="pres">
      <dgm:prSet presAssocID="{69717151-877B-4677-AABF-C93FEB4B6E60}" presName="ellipse" presStyleLbl="trBgShp" presStyleIdx="0" presStyleCnt="1"/>
      <dgm:spPr/>
    </dgm:pt>
    <dgm:pt modelId="{5A7AE4D9-35ED-4B73-87DF-24CA34936502}" type="pres">
      <dgm:prSet presAssocID="{69717151-877B-4677-AABF-C93FEB4B6E60}" presName="arrow1" presStyleLbl="fgShp" presStyleIdx="0" presStyleCnt="1"/>
      <dgm:spPr/>
    </dgm:pt>
    <dgm:pt modelId="{5943960A-E79C-4EBD-9BD8-3322C205F9AA}" type="pres">
      <dgm:prSet presAssocID="{69717151-877B-4677-AABF-C93FEB4B6E6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ECD468-ECFF-4586-98EC-35B1154DD0B6}" type="pres">
      <dgm:prSet presAssocID="{48B93A10-F6BE-40BD-966F-D0744448F280}" presName="item1" presStyleLbl="node1" presStyleIdx="0" presStyleCnt="3" custScaleX="137501" custLinFactNeighborX="22891" custLinFactNeighborY="95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3764A2-3DC5-4321-8406-338CA79C3036}" type="pres">
      <dgm:prSet presAssocID="{0B2ABF65-F1CD-4354-8335-182A534B9184}" presName="item2" presStyleLbl="node1" presStyleIdx="1" presStyleCnt="3" custScaleX="148610" custLinFactNeighborX="-43750" custLinFactNeighborY="1583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EB30A3-E869-4B3F-A33C-B8EF384A466D}" type="pres">
      <dgm:prSet presAssocID="{5A077B1C-399B-4A9C-A8A4-0D06499FC6E7}" presName="item3" presStyleLbl="node1" presStyleIdx="2" presStyleCnt="3" custScaleX="1405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83886E-C4B1-4EFC-993B-6C9061DA3E06}" type="pres">
      <dgm:prSet presAssocID="{69717151-877B-4677-AABF-C93FEB4B6E60}" presName="funnel" presStyleLbl="trAlignAcc1" presStyleIdx="0" presStyleCnt="1" custScaleX="165180" custLinFactNeighborX="894" custLinFactNeighborY="4130"/>
      <dgm:spPr/>
    </dgm:pt>
  </dgm:ptLst>
  <dgm:cxnLst>
    <dgm:cxn modelId="{C6F74418-B1A6-4287-8FDC-3B8B9AA1BBB3}" srcId="{69717151-877B-4677-AABF-C93FEB4B6E60}" destId="{0B2ABF65-F1CD-4354-8335-182A534B9184}" srcOrd="2" destOrd="0" parTransId="{D605E416-4CC8-4F0E-8487-4F0434ED0D81}" sibTransId="{F0F43E48-CA10-42C8-987B-4E7A49B19251}"/>
    <dgm:cxn modelId="{AEAB2C8C-2641-446B-9587-D72A24057B86}" srcId="{69717151-877B-4677-AABF-C93FEB4B6E60}" destId="{5A077B1C-399B-4A9C-A8A4-0D06499FC6E7}" srcOrd="3" destOrd="0" parTransId="{839541D7-5EC6-46E0-AFA1-58EF302FF8DA}" sibTransId="{36B996E3-D3ED-428A-BC6E-21D02AF7ED86}"/>
    <dgm:cxn modelId="{3BB616E1-ED28-46F5-999F-7D90843B0F56}" type="presOf" srcId="{48B93A10-F6BE-40BD-966F-D0744448F280}" destId="{633764A2-3DC5-4321-8406-338CA79C3036}" srcOrd="0" destOrd="0" presId="urn:microsoft.com/office/officeart/2005/8/layout/funnel1"/>
    <dgm:cxn modelId="{A28C05E2-47D4-4F91-9C6F-2D93C0D6EC61}" srcId="{69717151-877B-4677-AABF-C93FEB4B6E60}" destId="{A521DCE8-92DA-4C79-9216-C4E0CEC5B3FD}" srcOrd="0" destOrd="0" parTransId="{FFC100FC-C2B7-4B99-9AAB-72EA1E064EB9}" sibTransId="{8EC3AE8F-85C1-4A4D-953F-830992D67641}"/>
    <dgm:cxn modelId="{2FE05FD4-C719-47B6-89CD-943543FE70F4}" type="presOf" srcId="{5A077B1C-399B-4A9C-A8A4-0D06499FC6E7}" destId="{5943960A-E79C-4EBD-9BD8-3322C205F9AA}" srcOrd="0" destOrd="0" presId="urn:microsoft.com/office/officeart/2005/8/layout/funnel1"/>
    <dgm:cxn modelId="{25697C46-6C35-4AA7-A03E-E112972E6A1E}" srcId="{69717151-877B-4677-AABF-C93FEB4B6E60}" destId="{48B93A10-F6BE-40BD-966F-D0744448F280}" srcOrd="1" destOrd="0" parTransId="{7BA9150E-1343-4518-AAD1-42BC8B028A45}" sibTransId="{C1DB05B9-75E8-4E9F-B855-DA6AE1540EDF}"/>
    <dgm:cxn modelId="{CAD4FFEF-50D6-4614-A36F-EBA0C1613827}" type="presOf" srcId="{69717151-877B-4677-AABF-C93FEB4B6E60}" destId="{2E88FB81-34A1-4DA2-B468-19548D94BF25}" srcOrd="0" destOrd="0" presId="urn:microsoft.com/office/officeart/2005/8/layout/funnel1"/>
    <dgm:cxn modelId="{04346D52-D046-41D3-B7EA-606CBFC613A7}" type="presOf" srcId="{0B2ABF65-F1CD-4354-8335-182A534B9184}" destId="{FDECD468-ECFF-4586-98EC-35B1154DD0B6}" srcOrd="0" destOrd="0" presId="urn:microsoft.com/office/officeart/2005/8/layout/funnel1"/>
    <dgm:cxn modelId="{06F71876-165D-468C-9AD0-50F2518C0CCF}" type="presOf" srcId="{A521DCE8-92DA-4C79-9216-C4E0CEC5B3FD}" destId="{DCEB30A3-E869-4B3F-A33C-B8EF384A466D}" srcOrd="0" destOrd="0" presId="urn:microsoft.com/office/officeart/2005/8/layout/funnel1"/>
    <dgm:cxn modelId="{D5688889-FEEA-40EE-ACE6-43B2D6A3D728}" type="presParOf" srcId="{2E88FB81-34A1-4DA2-B468-19548D94BF25}" destId="{37628118-7DB8-4FB2-A69F-0B2207C77B0B}" srcOrd="0" destOrd="0" presId="urn:microsoft.com/office/officeart/2005/8/layout/funnel1"/>
    <dgm:cxn modelId="{94825DA8-18AA-4FB2-A63A-0A12E41D1205}" type="presParOf" srcId="{2E88FB81-34A1-4DA2-B468-19548D94BF25}" destId="{5A7AE4D9-35ED-4B73-87DF-24CA34936502}" srcOrd="1" destOrd="0" presId="urn:microsoft.com/office/officeart/2005/8/layout/funnel1"/>
    <dgm:cxn modelId="{A202B9B8-76C7-40B5-B759-615A2C261F72}" type="presParOf" srcId="{2E88FB81-34A1-4DA2-B468-19548D94BF25}" destId="{5943960A-E79C-4EBD-9BD8-3322C205F9AA}" srcOrd="2" destOrd="0" presId="urn:microsoft.com/office/officeart/2005/8/layout/funnel1"/>
    <dgm:cxn modelId="{C617923A-999F-43A8-91C1-851D5EB77237}" type="presParOf" srcId="{2E88FB81-34A1-4DA2-B468-19548D94BF25}" destId="{FDECD468-ECFF-4586-98EC-35B1154DD0B6}" srcOrd="3" destOrd="0" presId="urn:microsoft.com/office/officeart/2005/8/layout/funnel1"/>
    <dgm:cxn modelId="{5F86DD75-D950-4FA9-9969-7DF63586A60D}" type="presParOf" srcId="{2E88FB81-34A1-4DA2-B468-19548D94BF25}" destId="{633764A2-3DC5-4321-8406-338CA79C3036}" srcOrd="4" destOrd="0" presId="urn:microsoft.com/office/officeart/2005/8/layout/funnel1"/>
    <dgm:cxn modelId="{7F534081-7D8B-41EE-A43F-6E3A3C15B3D4}" type="presParOf" srcId="{2E88FB81-34A1-4DA2-B468-19548D94BF25}" destId="{DCEB30A3-E869-4B3F-A33C-B8EF384A466D}" srcOrd="5" destOrd="0" presId="urn:microsoft.com/office/officeart/2005/8/layout/funnel1"/>
    <dgm:cxn modelId="{2E2432E1-28E6-4195-AEA3-72D40865EC78}" type="presParOf" srcId="{2E88FB81-34A1-4DA2-B468-19548D94BF25}" destId="{E283886E-C4B1-4EFC-993B-6C9061DA3E06}" srcOrd="6" destOrd="0" presId="urn:microsoft.com/office/officeart/2005/8/layout/funne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74447-0A4E-47F5-9CE4-C1AC2E09AA8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DAF944A-B820-450B-ACA0-7B7346F868A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3200" dirty="0" smtClean="0">
            <a:solidFill>
              <a:srgbClr val="FFFF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3200" dirty="0" smtClean="0">
              <a:solidFill>
                <a:srgbClr val="FFFF00"/>
              </a:solidFill>
            </a:rPr>
            <a:t> ide/keinginan ?!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3200" dirty="0" smtClean="0">
            <a:solidFill>
              <a:srgbClr val="FFFF0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dirty="0"/>
        </a:p>
      </dgm:t>
    </dgm:pt>
    <dgm:pt modelId="{2AC1EA5E-538E-4B76-9815-969AF62B90BE}" type="parTrans" cxnId="{7D54966B-BB72-45BA-B4BD-A9DACE45BC13}">
      <dgm:prSet/>
      <dgm:spPr/>
      <dgm:t>
        <a:bodyPr/>
        <a:lstStyle/>
        <a:p>
          <a:endParaRPr lang="id-ID"/>
        </a:p>
      </dgm:t>
    </dgm:pt>
    <dgm:pt modelId="{878F663F-A737-460E-9555-CDE5619B2DD6}" type="sibTrans" cxnId="{7D54966B-BB72-45BA-B4BD-A9DACE45BC13}">
      <dgm:prSet/>
      <dgm:spPr/>
      <dgm:t>
        <a:bodyPr/>
        <a:lstStyle/>
        <a:p>
          <a:endParaRPr lang="id-ID"/>
        </a:p>
      </dgm:t>
    </dgm:pt>
    <dgm:pt modelId="{1BD73DD2-32BA-47DB-9836-7E93C30E36C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>
              <a:solidFill>
                <a:schemeClr val="bg1"/>
              </a:solidFill>
            </a:rPr>
            <a:t>Jangan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bosan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membicarakan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ide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anda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ke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orang</a:t>
          </a:r>
          <a:r>
            <a:rPr lang="en-US" sz="1800" dirty="0" smtClean="0">
              <a:solidFill>
                <a:schemeClr val="bg1"/>
              </a:solidFill>
            </a:rPr>
            <a:t> lain</a:t>
          </a:r>
          <a:endParaRPr lang="id-ID" sz="1800" dirty="0" smtClean="0">
            <a:solidFill>
              <a:schemeClr val="bg1"/>
            </a:solidFill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dirty="0"/>
        </a:p>
      </dgm:t>
    </dgm:pt>
    <dgm:pt modelId="{5FA3E526-05DF-45C6-BB60-1FC27A7581B0}" type="parTrans" cxnId="{B9F61F8A-F006-4256-814C-39BA4B41731B}">
      <dgm:prSet/>
      <dgm:spPr/>
      <dgm:t>
        <a:bodyPr/>
        <a:lstStyle/>
        <a:p>
          <a:endParaRPr lang="id-ID"/>
        </a:p>
      </dgm:t>
    </dgm:pt>
    <dgm:pt modelId="{4D7A96B6-51C6-44E5-9068-836E69C1D7A5}" type="sibTrans" cxnId="{B9F61F8A-F006-4256-814C-39BA4B41731B}">
      <dgm:prSet/>
      <dgm:spPr/>
      <dgm:t>
        <a:bodyPr/>
        <a:lstStyle/>
        <a:p>
          <a:endParaRPr lang="id-ID"/>
        </a:p>
      </dgm:t>
    </dgm:pt>
    <dgm:pt modelId="{547A8626-8EBE-42A9-9D73-30D394BE59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2000" dirty="0" smtClean="0">
            <a:solidFill>
              <a:schemeClr val="accent2">
                <a:lumMod val="75000"/>
              </a:schemeClr>
            </a:solidFill>
          </a:endParaRP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d-ID" sz="2000" b="1" dirty="0" smtClean="0">
              <a:solidFill>
                <a:srgbClr val="FFFF00"/>
              </a:solidFill>
            </a:rPr>
            <a:t>P</a:t>
          </a:r>
          <a:r>
            <a:rPr lang="en-US" sz="2000" b="1" dirty="0" err="1" smtClean="0">
              <a:solidFill>
                <a:srgbClr val="FFFF00"/>
              </a:solidFill>
            </a:rPr>
            <a:t>ertama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: M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impi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tulis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kan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2">
                  <a:lumMod val="75000"/>
                </a:schemeClr>
              </a:solidFill>
            </a:rPr>
            <a:t>anda</a:t>
          </a:r>
          <a:r>
            <a:rPr lang="id-ID" sz="2000" b="1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dirty="0" smtClean="0"/>
        </a:p>
      </dgm:t>
    </dgm:pt>
    <dgm:pt modelId="{41FDAFC6-9BEB-4485-BB12-553E887D39E8}" type="parTrans" cxnId="{F6BF20BB-93D2-4B82-BBFF-8FF1331D0CF1}">
      <dgm:prSet/>
      <dgm:spPr/>
      <dgm:t>
        <a:bodyPr/>
        <a:lstStyle/>
        <a:p>
          <a:endParaRPr lang="id-ID"/>
        </a:p>
      </dgm:t>
    </dgm:pt>
    <dgm:pt modelId="{2D4F0799-C7B0-4D61-8712-09F2668CE873}" type="sibTrans" cxnId="{F6BF20BB-93D2-4B82-BBFF-8FF1331D0CF1}">
      <dgm:prSet/>
      <dgm:spPr/>
      <dgm:t>
        <a:bodyPr/>
        <a:lstStyle/>
        <a:p>
          <a:endParaRPr lang="id-ID"/>
        </a:p>
      </dgm:t>
    </dgm:pt>
    <dgm:pt modelId="{9FD610D2-D4E8-44F5-8BFD-A936C3957B88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id-ID" sz="1800" b="1" dirty="0" smtClean="0">
            <a:solidFill>
              <a:schemeClr val="accent2">
                <a:lumMod val="75000"/>
              </a:schemeClr>
            </a:solidFill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FFFF00"/>
              </a:solidFill>
            </a:rPr>
            <a:t>Kedua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id-ID" sz="1800" b="1" dirty="0" smtClean="0">
              <a:solidFill>
                <a:schemeClr val="accent2">
                  <a:lumMod val="75000"/>
                </a:schemeClr>
              </a:solidFill>
            </a:rPr>
            <a:t>: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amati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situasi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sekitar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terutama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yang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berkaitan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dengan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anda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dicatat</a:t>
          </a:r>
          <a:r>
            <a:rPr lang="id-ID" sz="1800" b="1" dirty="0" smtClean="0">
              <a:solidFill>
                <a:schemeClr val="accent2">
                  <a:lumMod val="75000"/>
                </a:schemeClr>
              </a:solidFill>
            </a:rPr>
            <a:t>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dirty="0" smtClean="0"/>
        </a:p>
      </dgm:t>
    </dgm:pt>
    <dgm:pt modelId="{B40D4819-3FC3-43A8-9DBF-F580E5B9808A}" type="parTrans" cxnId="{4A3A0236-D56F-4310-9127-C795648BCBE6}">
      <dgm:prSet/>
      <dgm:spPr/>
      <dgm:t>
        <a:bodyPr/>
        <a:lstStyle/>
        <a:p>
          <a:endParaRPr lang="id-ID"/>
        </a:p>
      </dgm:t>
    </dgm:pt>
    <dgm:pt modelId="{C7EBE698-56D9-46A4-B637-516F827DC4C6}" type="sibTrans" cxnId="{4A3A0236-D56F-4310-9127-C795648BCBE6}">
      <dgm:prSet/>
      <dgm:spPr/>
      <dgm:t>
        <a:bodyPr/>
        <a:lstStyle/>
        <a:p>
          <a:endParaRPr lang="id-ID"/>
        </a:p>
      </dgm:t>
    </dgm:pt>
    <dgm:pt modelId="{408E9C56-A2F1-4DC6-BCC6-036EE000DA18}">
      <dgm:prSet custT="1"/>
      <dgm:spPr/>
      <dgm:t>
        <a:bodyPr/>
        <a:lstStyle/>
        <a:p>
          <a:pPr marL="0" marR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FFFF00"/>
              </a:solidFill>
            </a:rPr>
            <a:t>Ketiga</a:t>
          </a:r>
          <a:r>
            <a:rPr lang="id-ID" sz="1800" b="1" dirty="0" smtClean="0">
              <a:solidFill>
                <a:srgbClr val="FFFF00"/>
              </a:solidFill>
            </a:rPr>
            <a:t>: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lakukan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studi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project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kecil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kecilan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catat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kertas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kecil</a:t>
          </a:r>
          <a:endParaRPr lang="id-ID" sz="1800" b="1" dirty="0" smtClean="0">
            <a:solidFill>
              <a:schemeClr val="accent2">
                <a:lumMod val="75000"/>
              </a:schemeClr>
            </a:solidFill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dirty="0"/>
        </a:p>
      </dgm:t>
    </dgm:pt>
    <dgm:pt modelId="{C221702F-1AF5-4E17-979E-8F76599C81E6}" type="parTrans" cxnId="{D1D4421E-C045-448B-8D5A-F0BAA14EAF8A}">
      <dgm:prSet/>
      <dgm:spPr/>
      <dgm:t>
        <a:bodyPr/>
        <a:lstStyle/>
        <a:p>
          <a:endParaRPr lang="id-ID"/>
        </a:p>
      </dgm:t>
    </dgm:pt>
    <dgm:pt modelId="{9AE1DF4A-426F-411E-8846-26457FDAAB34}" type="sibTrans" cxnId="{D1D4421E-C045-448B-8D5A-F0BAA14EAF8A}">
      <dgm:prSet/>
      <dgm:spPr/>
      <dgm:t>
        <a:bodyPr/>
        <a:lstStyle/>
        <a:p>
          <a:endParaRPr lang="id-ID"/>
        </a:p>
      </dgm:t>
    </dgm:pt>
    <dgm:pt modelId="{AD9B24D6-C7A0-4492-96D9-5C912143CF3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800" b="1" dirty="0" smtClean="0">
            <a:solidFill>
              <a:srgbClr val="FFFF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solidFill>
                <a:srgbClr val="FFFF00"/>
              </a:solidFill>
            </a:rPr>
            <a:t>Keempat</a:t>
          </a:r>
          <a:r>
            <a:rPr lang="id-ID" sz="1800" b="1" dirty="0" smtClean="0">
              <a:solidFill>
                <a:srgbClr val="FFFF00"/>
              </a:solidFill>
            </a:rPr>
            <a:t>: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coba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utarakan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mimpi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/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ide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anda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dengan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orang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lain</a:t>
          </a:r>
          <a:b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</a:b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sebanyak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 - </a:t>
          </a:r>
          <a:r>
            <a:rPr lang="en-US" sz="1800" b="1" dirty="0" err="1" smtClean="0">
              <a:solidFill>
                <a:schemeClr val="accent2">
                  <a:lumMod val="75000"/>
                </a:schemeClr>
              </a:solidFill>
            </a:rPr>
            <a:t>banyaknya</a:t>
          </a:r>
          <a:endParaRPr lang="id-ID" sz="1800" b="1" dirty="0" smtClean="0">
            <a:solidFill>
              <a:schemeClr val="accent2">
                <a:lumMod val="75000"/>
              </a:schemeClr>
            </a:solidFill>
          </a:endParaRPr>
        </a:p>
        <a:p>
          <a:endParaRPr lang="id-ID" dirty="0"/>
        </a:p>
      </dgm:t>
    </dgm:pt>
    <dgm:pt modelId="{6482D0EF-3278-4B28-9C89-698CB1A4C008}" type="parTrans" cxnId="{A8C90362-1E59-4C1E-BD7A-535E7077179E}">
      <dgm:prSet/>
      <dgm:spPr/>
      <dgm:t>
        <a:bodyPr/>
        <a:lstStyle/>
        <a:p>
          <a:endParaRPr lang="id-ID"/>
        </a:p>
      </dgm:t>
    </dgm:pt>
    <dgm:pt modelId="{3B714EF3-DAF0-4904-B395-465D919406CE}" type="sibTrans" cxnId="{A8C90362-1E59-4C1E-BD7A-535E7077179E}">
      <dgm:prSet/>
      <dgm:spPr/>
      <dgm:t>
        <a:bodyPr/>
        <a:lstStyle/>
        <a:p>
          <a:endParaRPr lang="id-ID"/>
        </a:p>
      </dgm:t>
    </dgm:pt>
    <dgm:pt modelId="{0F092F2D-E749-49D5-88EC-183B8E1D5F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d-ID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800" dirty="0" smtClean="0">
              <a:solidFill>
                <a:schemeClr val="bg1"/>
              </a:solidFill>
            </a:rPr>
            <a:t>J</a:t>
          </a:r>
          <a:r>
            <a:rPr lang="en-US" sz="1800" dirty="0" err="1" smtClean="0">
              <a:solidFill>
                <a:schemeClr val="bg1"/>
              </a:solidFill>
            </a:rPr>
            <a:t>ika</a:t>
          </a:r>
          <a:r>
            <a:rPr lang="en-US" sz="1800" dirty="0" smtClean="0">
              <a:solidFill>
                <a:schemeClr val="bg1"/>
              </a:solidFill>
            </a:rPr>
            <a:t>  </a:t>
          </a:r>
          <a:r>
            <a:rPr lang="en-US" sz="1800" dirty="0" err="1" smtClean="0">
              <a:solidFill>
                <a:schemeClr val="bg1"/>
              </a:solidFill>
            </a:rPr>
            <a:t>cukup</a:t>
          </a:r>
          <a:r>
            <a:rPr lang="en-US" sz="1800" dirty="0" smtClean="0">
              <a:solidFill>
                <a:schemeClr val="bg1"/>
              </a:solidFill>
            </a:rPr>
            <a:t> modal </a:t>
          </a:r>
          <a:r>
            <a:rPr lang="id-ID" sz="1800" dirty="0" smtClean="0">
              <a:solidFill>
                <a:schemeClr val="bg1"/>
              </a:solidFill>
              <a:sym typeface="Wingdings" pitchFamily="2" charset="2"/>
            </a:rPr>
            <a:t>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mencoba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usaha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sendiri</a:t>
          </a:r>
          <a:endParaRPr lang="id-ID" sz="1800" dirty="0" smtClean="0">
            <a:solidFill>
              <a:schemeClr val="bg1"/>
            </a:solidFill>
          </a:endParaRP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dirty="0"/>
        </a:p>
      </dgm:t>
    </dgm:pt>
    <dgm:pt modelId="{4AC317B1-D73E-4094-8D64-20FCDAB5B8CD}" type="parTrans" cxnId="{2A9A2641-02F8-4E3E-9C1D-B69789617312}">
      <dgm:prSet/>
      <dgm:spPr/>
      <dgm:t>
        <a:bodyPr/>
        <a:lstStyle/>
        <a:p>
          <a:endParaRPr lang="id-ID"/>
        </a:p>
      </dgm:t>
    </dgm:pt>
    <dgm:pt modelId="{20167C58-B6A3-4437-983C-18369165FC74}" type="sibTrans" cxnId="{2A9A2641-02F8-4E3E-9C1D-B69789617312}">
      <dgm:prSet/>
      <dgm:spPr/>
      <dgm:t>
        <a:bodyPr/>
        <a:lstStyle/>
        <a:p>
          <a:endParaRPr lang="id-ID"/>
        </a:p>
      </dgm:t>
    </dgm:pt>
    <dgm:pt modelId="{1102862B-3657-4304-8DE4-8046C53E4F7C}">
      <dgm:prSet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</a:rPr>
            <a:t>Seiring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waktu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ide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anda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perbaiki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sesuai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dengan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keadaan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sekarang</a:t>
          </a:r>
          <a:endParaRPr lang="id-ID" sz="1800" dirty="0">
            <a:solidFill>
              <a:schemeClr val="bg1"/>
            </a:solidFill>
          </a:endParaRPr>
        </a:p>
      </dgm:t>
    </dgm:pt>
    <dgm:pt modelId="{C4ECDB13-A4F9-470B-A79A-5075AF616C05}" type="parTrans" cxnId="{50F1C487-8799-4404-B865-285CC60F4C28}">
      <dgm:prSet/>
      <dgm:spPr/>
      <dgm:t>
        <a:bodyPr/>
        <a:lstStyle/>
        <a:p>
          <a:endParaRPr lang="id-ID"/>
        </a:p>
      </dgm:t>
    </dgm:pt>
    <dgm:pt modelId="{E9DFFCAC-798A-4952-B45D-0FF31DCD483F}" type="sibTrans" cxnId="{50F1C487-8799-4404-B865-285CC60F4C28}">
      <dgm:prSet/>
      <dgm:spPr/>
      <dgm:t>
        <a:bodyPr/>
        <a:lstStyle/>
        <a:p>
          <a:endParaRPr lang="id-ID"/>
        </a:p>
      </dgm:t>
    </dgm:pt>
    <dgm:pt modelId="{3F56DA9A-9F33-4254-BFA5-291B2C6531FD}" type="pres">
      <dgm:prSet presAssocID="{4E774447-0A4E-47F5-9CE4-C1AC2E09A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B57760-A13D-439A-98D4-5B2661394044}" type="pres">
      <dgm:prSet presAssocID="{0F092F2D-E749-49D5-88EC-183B8E1D5F4C}" presName="boxAndChildren" presStyleCnt="0"/>
      <dgm:spPr/>
    </dgm:pt>
    <dgm:pt modelId="{BC5460C9-739F-4B76-A9A7-68FA510D7520}" type="pres">
      <dgm:prSet presAssocID="{0F092F2D-E749-49D5-88EC-183B8E1D5F4C}" presName="parentTextBox" presStyleLbl="node1" presStyleIdx="0" presStyleCnt="8"/>
      <dgm:spPr/>
      <dgm:t>
        <a:bodyPr/>
        <a:lstStyle/>
        <a:p>
          <a:endParaRPr lang="id-ID"/>
        </a:p>
      </dgm:t>
    </dgm:pt>
    <dgm:pt modelId="{9863EC1A-439F-45D6-BB4F-7907F8614AB9}" type="pres">
      <dgm:prSet presAssocID="{E9DFFCAC-798A-4952-B45D-0FF31DCD483F}" presName="sp" presStyleCnt="0"/>
      <dgm:spPr/>
    </dgm:pt>
    <dgm:pt modelId="{0CE26CD4-C846-46C7-A810-CC103A21FE63}" type="pres">
      <dgm:prSet presAssocID="{1102862B-3657-4304-8DE4-8046C53E4F7C}" presName="arrowAndChildren" presStyleCnt="0"/>
      <dgm:spPr/>
    </dgm:pt>
    <dgm:pt modelId="{C93F4E72-F63C-485D-AC63-D5F5F65B6CFE}" type="pres">
      <dgm:prSet presAssocID="{1102862B-3657-4304-8DE4-8046C53E4F7C}" presName="parentTextArrow" presStyleLbl="node1" presStyleIdx="1" presStyleCnt="8"/>
      <dgm:spPr/>
      <dgm:t>
        <a:bodyPr/>
        <a:lstStyle/>
        <a:p>
          <a:endParaRPr lang="id-ID"/>
        </a:p>
      </dgm:t>
    </dgm:pt>
    <dgm:pt modelId="{23D8F9C8-08DA-4279-99F9-4E37D74FB662}" type="pres">
      <dgm:prSet presAssocID="{4D7A96B6-51C6-44E5-9068-836E69C1D7A5}" presName="sp" presStyleCnt="0"/>
      <dgm:spPr/>
    </dgm:pt>
    <dgm:pt modelId="{4321E993-BF4F-4002-BDC0-34AC98F35B70}" type="pres">
      <dgm:prSet presAssocID="{1BD73DD2-32BA-47DB-9836-7E93C30E36C3}" presName="arrowAndChildren" presStyleCnt="0"/>
      <dgm:spPr/>
    </dgm:pt>
    <dgm:pt modelId="{E47BA696-B3BB-4A27-B35F-68C4B2275C54}" type="pres">
      <dgm:prSet presAssocID="{1BD73DD2-32BA-47DB-9836-7E93C30E36C3}" presName="parentTextArrow" presStyleLbl="node1" presStyleIdx="2" presStyleCnt="8" custLinFactNeighborX="1020" custLinFactNeighborY="-2137"/>
      <dgm:spPr/>
      <dgm:t>
        <a:bodyPr/>
        <a:lstStyle/>
        <a:p>
          <a:endParaRPr lang="id-ID"/>
        </a:p>
      </dgm:t>
    </dgm:pt>
    <dgm:pt modelId="{D7F9B17D-B4A6-401D-8BDA-019DA9273847}" type="pres">
      <dgm:prSet presAssocID="{3B714EF3-DAF0-4904-B395-465D919406CE}" presName="sp" presStyleCnt="0"/>
      <dgm:spPr/>
    </dgm:pt>
    <dgm:pt modelId="{E4A54F98-78EF-4B79-B3B1-89D15189F579}" type="pres">
      <dgm:prSet presAssocID="{AD9B24D6-C7A0-4492-96D9-5C912143CF36}" presName="arrowAndChildren" presStyleCnt="0"/>
      <dgm:spPr/>
    </dgm:pt>
    <dgm:pt modelId="{8FA78DBF-A5DA-4C3C-B4A2-D543A3C1E3A7}" type="pres">
      <dgm:prSet presAssocID="{AD9B24D6-C7A0-4492-96D9-5C912143CF36}" presName="parentTextArrow" presStyleLbl="node1" presStyleIdx="3" presStyleCnt="8" custScaleY="216625"/>
      <dgm:spPr/>
      <dgm:t>
        <a:bodyPr/>
        <a:lstStyle/>
        <a:p>
          <a:endParaRPr lang="id-ID"/>
        </a:p>
      </dgm:t>
    </dgm:pt>
    <dgm:pt modelId="{EA943EB2-5B06-4437-9128-60C4CCEFBAAA}" type="pres">
      <dgm:prSet presAssocID="{9AE1DF4A-426F-411E-8846-26457FDAAB34}" presName="sp" presStyleCnt="0"/>
      <dgm:spPr/>
    </dgm:pt>
    <dgm:pt modelId="{6D97F803-97C7-49FC-A5FF-0AE7428062C5}" type="pres">
      <dgm:prSet presAssocID="{408E9C56-A2F1-4DC6-BCC6-036EE000DA18}" presName="arrowAndChildren" presStyleCnt="0"/>
      <dgm:spPr/>
    </dgm:pt>
    <dgm:pt modelId="{847413A0-AF21-4977-9F15-6A0391A0850A}" type="pres">
      <dgm:prSet presAssocID="{408E9C56-A2F1-4DC6-BCC6-036EE000DA18}" presName="parentTextArrow" presStyleLbl="node1" presStyleIdx="4" presStyleCnt="8" custScaleY="168270"/>
      <dgm:spPr/>
      <dgm:t>
        <a:bodyPr/>
        <a:lstStyle/>
        <a:p>
          <a:endParaRPr lang="id-ID"/>
        </a:p>
      </dgm:t>
    </dgm:pt>
    <dgm:pt modelId="{769F5DA9-28DE-44B2-815A-76B1106D7880}" type="pres">
      <dgm:prSet presAssocID="{C7EBE698-56D9-46A4-B637-516F827DC4C6}" presName="sp" presStyleCnt="0"/>
      <dgm:spPr/>
    </dgm:pt>
    <dgm:pt modelId="{FDD6A849-9C79-4B32-8763-D5DC4BE4FC6C}" type="pres">
      <dgm:prSet presAssocID="{9FD610D2-D4E8-44F5-8BFD-A936C3957B88}" presName="arrowAndChildren" presStyleCnt="0"/>
      <dgm:spPr/>
    </dgm:pt>
    <dgm:pt modelId="{7A11940F-807D-4BE0-B331-F461CBB8FAB5}" type="pres">
      <dgm:prSet presAssocID="{9FD610D2-D4E8-44F5-8BFD-A936C3957B88}" presName="parentTextArrow" presStyleLbl="node1" presStyleIdx="5" presStyleCnt="8" custScaleY="215845" custLinFactNeighborY="-5501"/>
      <dgm:spPr/>
      <dgm:t>
        <a:bodyPr/>
        <a:lstStyle/>
        <a:p>
          <a:endParaRPr lang="id-ID"/>
        </a:p>
      </dgm:t>
    </dgm:pt>
    <dgm:pt modelId="{4FB22E57-C5E0-4DB8-AE45-E01E8DB4F55B}" type="pres">
      <dgm:prSet presAssocID="{2D4F0799-C7B0-4D61-8712-09F2668CE873}" presName="sp" presStyleCnt="0"/>
      <dgm:spPr/>
    </dgm:pt>
    <dgm:pt modelId="{8DCCFA1E-ADE9-4E04-BC34-9D8BB0721F28}" type="pres">
      <dgm:prSet presAssocID="{547A8626-8EBE-42A9-9D73-30D394BE5940}" presName="arrowAndChildren" presStyleCnt="0"/>
      <dgm:spPr/>
    </dgm:pt>
    <dgm:pt modelId="{F82F847D-C70A-45A9-9CFC-2A12D6B31931}" type="pres">
      <dgm:prSet presAssocID="{547A8626-8EBE-42A9-9D73-30D394BE5940}" presName="parentTextArrow" presStyleLbl="node1" presStyleIdx="6" presStyleCnt="8" custScaleY="184263" custLinFactNeighborX="-391" custLinFactNeighborY="5591"/>
      <dgm:spPr/>
      <dgm:t>
        <a:bodyPr/>
        <a:lstStyle/>
        <a:p>
          <a:endParaRPr lang="id-ID"/>
        </a:p>
      </dgm:t>
    </dgm:pt>
    <dgm:pt modelId="{380504B6-8F30-4D8A-9080-96F86F9C995E}" type="pres">
      <dgm:prSet presAssocID="{878F663F-A737-460E-9555-CDE5619B2DD6}" presName="sp" presStyleCnt="0"/>
      <dgm:spPr/>
    </dgm:pt>
    <dgm:pt modelId="{BD88DBBB-3068-4A6F-B4ED-1034BAC2FCBE}" type="pres">
      <dgm:prSet presAssocID="{6DAF944A-B820-450B-ACA0-7B7346F868A5}" presName="arrowAndChildren" presStyleCnt="0"/>
      <dgm:spPr/>
    </dgm:pt>
    <dgm:pt modelId="{9920B0FC-E736-4356-BEDE-3D58439456F8}" type="pres">
      <dgm:prSet presAssocID="{6DAF944A-B820-450B-ACA0-7B7346F868A5}" presName="parentTextArrow" presStyleLbl="node1" presStyleIdx="7" presStyleCnt="8" custScaleY="175127"/>
      <dgm:spPr/>
      <dgm:t>
        <a:bodyPr/>
        <a:lstStyle/>
        <a:p>
          <a:endParaRPr lang="id-ID"/>
        </a:p>
      </dgm:t>
    </dgm:pt>
  </dgm:ptLst>
  <dgm:cxnLst>
    <dgm:cxn modelId="{20969EAE-70E2-4751-96EF-4A981CEADC50}" type="presOf" srcId="{6DAF944A-B820-450B-ACA0-7B7346F868A5}" destId="{9920B0FC-E736-4356-BEDE-3D58439456F8}" srcOrd="0" destOrd="0" presId="urn:microsoft.com/office/officeart/2005/8/layout/process4"/>
    <dgm:cxn modelId="{50F1C487-8799-4404-B865-285CC60F4C28}" srcId="{4E774447-0A4E-47F5-9CE4-C1AC2E09AA8B}" destId="{1102862B-3657-4304-8DE4-8046C53E4F7C}" srcOrd="6" destOrd="0" parTransId="{C4ECDB13-A4F9-470B-A79A-5075AF616C05}" sibTransId="{E9DFFCAC-798A-4952-B45D-0FF31DCD483F}"/>
    <dgm:cxn modelId="{B9F61F8A-F006-4256-814C-39BA4B41731B}" srcId="{4E774447-0A4E-47F5-9CE4-C1AC2E09AA8B}" destId="{1BD73DD2-32BA-47DB-9836-7E93C30E36C3}" srcOrd="5" destOrd="0" parTransId="{5FA3E526-05DF-45C6-BB60-1FC27A7581B0}" sibTransId="{4D7A96B6-51C6-44E5-9068-836E69C1D7A5}"/>
    <dgm:cxn modelId="{4A3A0236-D56F-4310-9127-C795648BCBE6}" srcId="{4E774447-0A4E-47F5-9CE4-C1AC2E09AA8B}" destId="{9FD610D2-D4E8-44F5-8BFD-A936C3957B88}" srcOrd="2" destOrd="0" parTransId="{B40D4819-3FC3-43A8-9DBF-F580E5B9808A}" sibTransId="{C7EBE698-56D9-46A4-B637-516F827DC4C6}"/>
    <dgm:cxn modelId="{0FA7070B-8FBD-4828-8F67-ADE403492D60}" type="presOf" srcId="{9FD610D2-D4E8-44F5-8BFD-A936C3957B88}" destId="{7A11940F-807D-4BE0-B331-F461CBB8FAB5}" srcOrd="0" destOrd="0" presId="urn:microsoft.com/office/officeart/2005/8/layout/process4"/>
    <dgm:cxn modelId="{F6BF20BB-93D2-4B82-BBFF-8FF1331D0CF1}" srcId="{4E774447-0A4E-47F5-9CE4-C1AC2E09AA8B}" destId="{547A8626-8EBE-42A9-9D73-30D394BE5940}" srcOrd="1" destOrd="0" parTransId="{41FDAFC6-9BEB-4485-BB12-553E887D39E8}" sibTransId="{2D4F0799-C7B0-4D61-8712-09F2668CE873}"/>
    <dgm:cxn modelId="{521AC3DE-E7E9-4D57-8BF1-A11E9DAA232C}" type="presOf" srcId="{4E774447-0A4E-47F5-9CE4-C1AC2E09AA8B}" destId="{3F56DA9A-9F33-4254-BFA5-291B2C6531FD}" srcOrd="0" destOrd="0" presId="urn:microsoft.com/office/officeart/2005/8/layout/process4"/>
    <dgm:cxn modelId="{E5BF9806-2C1E-4EC5-A5A5-8F0C9DE61D2B}" type="presOf" srcId="{1102862B-3657-4304-8DE4-8046C53E4F7C}" destId="{C93F4E72-F63C-485D-AC63-D5F5F65B6CFE}" srcOrd="0" destOrd="0" presId="urn:microsoft.com/office/officeart/2005/8/layout/process4"/>
    <dgm:cxn modelId="{D1D4421E-C045-448B-8D5A-F0BAA14EAF8A}" srcId="{4E774447-0A4E-47F5-9CE4-C1AC2E09AA8B}" destId="{408E9C56-A2F1-4DC6-BCC6-036EE000DA18}" srcOrd="3" destOrd="0" parTransId="{C221702F-1AF5-4E17-979E-8F76599C81E6}" sibTransId="{9AE1DF4A-426F-411E-8846-26457FDAAB34}"/>
    <dgm:cxn modelId="{A3CF61B3-0260-4F20-A725-773E8FC3DADC}" type="presOf" srcId="{0F092F2D-E749-49D5-88EC-183B8E1D5F4C}" destId="{BC5460C9-739F-4B76-A9A7-68FA510D7520}" srcOrd="0" destOrd="0" presId="urn:microsoft.com/office/officeart/2005/8/layout/process4"/>
    <dgm:cxn modelId="{19F8CB68-9358-46E8-89CB-40327D205FCF}" type="presOf" srcId="{547A8626-8EBE-42A9-9D73-30D394BE5940}" destId="{F82F847D-C70A-45A9-9CFC-2A12D6B31931}" srcOrd="0" destOrd="0" presId="urn:microsoft.com/office/officeart/2005/8/layout/process4"/>
    <dgm:cxn modelId="{81758F5C-7A06-499F-BF51-EF8949FC6E82}" type="presOf" srcId="{AD9B24D6-C7A0-4492-96D9-5C912143CF36}" destId="{8FA78DBF-A5DA-4C3C-B4A2-D543A3C1E3A7}" srcOrd="0" destOrd="0" presId="urn:microsoft.com/office/officeart/2005/8/layout/process4"/>
    <dgm:cxn modelId="{2A9A2641-02F8-4E3E-9C1D-B69789617312}" srcId="{4E774447-0A4E-47F5-9CE4-C1AC2E09AA8B}" destId="{0F092F2D-E749-49D5-88EC-183B8E1D5F4C}" srcOrd="7" destOrd="0" parTransId="{4AC317B1-D73E-4094-8D64-20FCDAB5B8CD}" sibTransId="{20167C58-B6A3-4437-983C-18369165FC74}"/>
    <dgm:cxn modelId="{7D54966B-BB72-45BA-B4BD-A9DACE45BC13}" srcId="{4E774447-0A4E-47F5-9CE4-C1AC2E09AA8B}" destId="{6DAF944A-B820-450B-ACA0-7B7346F868A5}" srcOrd="0" destOrd="0" parTransId="{2AC1EA5E-538E-4B76-9815-969AF62B90BE}" sibTransId="{878F663F-A737-460E-9555-CDE5619B2DD6}"/>
    <dgm:cxn modelId="{A8C90362-1E59-4C1E-BD7A-535E7077179E}" srcId="{4E774447-0A4E-47F5-9CE4-C1AC2E09AA8B}" destId="{AD9B24D6-C7A0-4492-96D9-5C912143CF36}" srcOrd="4" destOrd="0" parTransId="{6482D0EF-3278-4B28-9C89-698CB1A4C008}" sibTransId="{3B714EF3-DAF0-4904-B395-465D919406CE}"/>
    <dgm:cxn modelId="{78C7E02E-611C-4E5F-A692-5BF489572DBD}" type="presOf" srcId="{1BD73DD2-32BA-47DB-9836-7E93C30E36C3}" destId="{E47BA696-B3BB-4A27-B35F-68C4B2275C54}" srcOrd="0" destOrd="0" presId="urn:microsoft.com/office/officeart/2005/8/layout/process4"/>
    <dgm:cxn modelId="{5BF7364C-7A80-4FD0-898F-625D2F8D7C9F}" type="presOf" srcId="{408E9C56-A2F1-4DC6-BCC6-036EE000DA18}" destId="{847413A0-AF21-4977-9F15-6A0391A0850A}" srcOrd="0" destOrd="0" presId="urn:microsoft.com/office/officeart/2005/8/layout/process4"/>
    <dgm:cxn modelId="{92B895BA-63E8-4542-9BFD-AB9BD4DD65D6}" type="presParOf" srcId="{3F56DA9A-9F33-4254-BFA5-291B2C6531FD}" destId="{6AB57760-A13D-439A-98D4-5B2661394044}" srcOrd="0" destOrd="0" presId="urn:microsoft.com/office/officeart/2005/8/layout/process4"/>
    <dgm:cxn modelId="{CF75E43C-27F2-4686-965A-7E614274E7AE}" type="presParOf" srcId="{6AB57760-A13D-439A-98D4-5B2661394044}" destId="{BC5460C9-739F-4B76-A9A7-68FA510D7520}" srcOrd="0" destOrd="0" presId="urn:microsoft.com/office/officeart/2005/8/layout/process4"/>
    <dgm:cxn modelId="{AEBF9284-237F-4BEE-A620-3BF713775CFF}" type="presParOf" srcId="{3F56DA9A-9F33-4254-BFA5-291B2C6531FD}" destId="{9863EC1A-439F-45D6-BB4F-7907F8614AB9}" srcOrd="1" destOrd="0" presId="urn:microsoft.com/office/officeart/2005/8/layout/process4"/>
    <dgm:cxn modelId="{6AC482C9-20B4-40AB-BD83-66389BFD1711}" type="presParOf" srcId="{3F56DA9A-9F33-4254-BFA5-291B2C6531FD}" destId="{0CE26CD4-C846-46C7-A810-CC103A21FE63}" srcOrd="2" destOrd="0" presId="urn:microsoft.com/office/officeart/2005/8/layout/process4"/>
    <dgm:cxn modelId="{457457CE-FC2B-4BB5-BE3D-236FE9006D98}" type="presParOf" srcId="{0CE26CD4-C846-46C7-A810-CC103A21FE63}" destId="{C93F4E72-F63C-485D-AC63-D5F5F65B6CFE}" srcOrd="0" destOrd="0" presId="urn:microsoft.com/office/officeart/2005/8/layout/process4"/>
    <dgm:cxn modelId="{CA4D2A1C-7A02-4781-8BE3-4C0106365D13}" type="presParOf" srcId="{3F56DA9A-9F33-4254-BFA5-291B2C6531FD}" destId="{23D8F9C8-08DA-4279-99F9-4E37D74FB662}" srcOrd="3" destOrd="0" presId="urn:microsoft.com/office/officeart/2005/8/layout/process4"/>
    <dgm:cxn modelId="{F3C4AA74-0161-403C-B1D6-FDC36E47DD5B}" type="presParOf" srcId="{3F56DA9A-9F33-4254-BFA5-291B2C6531FD}" destId="{4321E993-BF4F-4002-BDC0-34AC98F35B70}" srcOrd="4" destOrd="0" presId="urn:microsoft.com/office/officeart/2005/8/layout/process4"/>
    <dgm:cxn modelId="{46373BBB-9CF4-4C9D-8095-94772642C684}" type="presParOf" srcId="{4321E993-BF4F-4002-BDC0-34AC98F35B70}" destId="{E47BA696-B3BB-4A27-B35F-68C4B2275C54}" srcOrd="0" destOrd="0" presId="urn:microsoft.com/office/officeart/2005/8/layout/process4"/>
    <dgm:cxn modelId="{0D8E8458-9343-4A86-A478-2364C1666942}" type="presParOf" srcId="{3F56DA9A-9F33-4254-BFA5-291B2C6531FD}" destId="{D7F9B17D-B4A6-401D-8BDA-019DA9273847}" srcOrd="5" destOrd="0" presId="urn:microsoft.com/office/officeart/2005/8/layout/process4"/>
    <dgm:cxn modelId="{5A90B1EC-7F27-4C33-B50F-11B0B9E82631}" type="presParOf" srcId="{3F56DA9A-9F33-4254-BFA5-291B2C6531FD}" destId="{E4A54F98-78EF-4B79-B3B1-89D15189F579}" srcOrd="6" destOrd="0" presId="urn:microsoft.com/office/officeart/2005/8/layout/process4"/>
    <dgm:cxn modelId="{5A3F8450-3601-450E-AD2A-03D017FEBFA6}" type="presParOf" srcId="{E4A54F98-78EF-4B79-B3B1-89D15189F579}" destId="{8FA78DBF-A5DA-4C3C-B4A2-D543A3C1E3A7}" srcOrd="0" destOrd="0" presId="urn:microsoft.com/office/officeart/2005/8/layout/process4"/>
    <dgm:cxn modelId="{FF27A90B-3000-4EBC-AAF7-B75F7F263E2D}" type="presParOf" srcId="{3F56DA9A-9F33-4254-BFA5-291B2C6531FD}" destId="{EA943EB2-5B06-4437-9128-60C4CCEFBAAA}" srcOrd="7" destOrd="0" presId="urn:microsoft.com/office/officeart/2005/8/layout/process4"/>
    <dgm:cxn modelId="{E353A500-187C-4CD7-A8F2-15652C77E0DD}" type="presParOf" srcId="{3F56DA9A-9F33-4254-BFA5-291B2C6531FD}" destId="{6D97F803-97C7-49FC-A5FF-0AE7428062C5}" srcOrd="8" destOrd="0" presId="urn:microsoft.com/office/officeart/2005/8/layout/process4"/>
    <dgm:cxn modelId="{CE5BFE42-4A93-4B9E-86A9-260C9C31AABB}" type="presParOf" srcId="{6D97F803-97C7-49FC-A5FF-0AE7428062C5}" destId="{847413A0-AF21-4977-9F15-6A0391A0850A}" srcOrd="0" destOrd="0" presId="urn:microsoft.com/office/officeart/2005/8/layout/process4"/>
    <dgm:cxn modelId="{E7AE53D7-89F9-4F2E-86CB-F2BBD612C3DB}" type="presParOf" srcId="{3F56DA9A-9F33-4254-BFA5-291B2C6531FD}" destId="{769F5DA9-28DE-44B2-815A-76B1106D7880}" srcOrd="9" destOrd="0" presId="urn:microsoft.com/office/officeart/2005/8/layout/process4"/>
    <dgm:cxn modelId="{57121F22-99C5-448B-8477-68E9BFA77E19}" type="presParOf" srcId="{3F56DA9A-9F33-4254-BFA5-291B2C6531FD}" destId="{FDD6A849-9C79-4B32-8763-D5DC4BE4FC6C}" srcOrd="10" destOrd="0" presId="urn:microsoft.com/office/officeart/2005/8/layout/process4"/>
    <dgm:cxn modelId="{4A89744F-E86B-482A-8FA4-6C55329CCAA9}" type="presParOf" srcId="{FDD6A849-9C79-4B32-8763-D5DC4BE4FC6C}" destId="{7A11940F-807D-4BE0-B331-F461CBB8FAB5}" srcOrd="0" destOrd="0" presId="urn:microsoft.com/office/officeart/2005/8/layout/process4"/>
    <dgm:cxn modelId="{F1D6764C-3AA3-4840-ABFD-41267D54A2CA}" type="presParOf" srcId="{3F56DA9A-9F33-4254-BFA5-291B2C6531FD}" destId="{4FB22E57-C5E0-4DB8-AE45-E01E8DB4F55B}" srcOrd="11" destOrd="0" presId="urn:microsoft.com/office/officeart/2005/8/layout/process4"/>
    <dgm:cxn modelId="{DA13056B-3B41-4CBD-902A-B1112978BA0B}" type="presParOf" srcId="{3F56DA9A-9F33-4254-BFA5-291B2C6531FD}" destId="{8DCCFA1E-ADE9-4E04-BC34-9D8BB0721F28}" srcOrd="12" destOrd="0" presId="urn:microsoft.com/office/officeart/2005/8/layout/process4"/>
    <dgm:cxn modelId="{7E11E927-D53F-4118-BB0C-EB59EBA83D90}" type="presParOf" srcId="{8DCCFA1E-ADE9-4E04-BC34-9D8BB0721F28}" destId="{F82F847D-C70A-45A9-9CFC-2A12D6B31931}" srcOrd="0" destOrd="0" presId="urn:microsoft.com/office/officeart/2005/8/layout/process4"/>
    <dgm:cxn modelId="{6EB974E8-AA13-4F19-80C4-BD5C9E48A4B3}" type="presParOf" srcId="{3F56DA9A-9F33-4254-BFA5-291B2C6531FD}" destId="{380504B6-8F30-4D8A-9080-96F86F9C995E}" srcOrd="13" destOrd="0" presId="urn:microsoft.com/office/officeart/2005/8/layout/process4"/>
    <dgm:cxn modelId="{83E69919-78BC-4639-A490-DB77315484DF}" type="presParOf" srcId="{3F56DA9A-9F33-4254-BFA5-291B2C6531FD}" destId="{BD88DBBB-3068-4A6F-B4ED-1034BAC2FCBE}" srcOrd="14" destOrd="0" presId="urn:microsoft.com/office/officeart/2005/8/layout/process4"/>
    <dgm:cxn modelId="{B1E78CFF-2E81-432D-8F1A-906ED378B8E7}" type="presParOf" srcId="{BD88DBBB-3068-4A6F-B4ED-1034BAC2FCBE}" destId="{9920B0FC-E736-4356-BEDE-3D58439456F8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273468-E7A8-4995-BC3A-A02D8229A37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74AAE1B-5186-4C06-9963-DDA1DADF5795}">
      <dgm:prSet/>
      <dgm:spPr/>
      <dgm:t>
        <a:bodyPr/>
        <a:lstStyle/>
        <a:p>
          <a:r>
            <a:rPr lang="id-ID" smtClean="0">
              <a:latin typeface="Aharoni" pitchFamily="2" charset="-79"/>
              <a:cs typeface="Aharoni" pitchFamily="2" charset="-79"/>
            </a:rPr>
            <a:t>BISNIS </a:t>
          </a:r>
          <a:endParaRPr lang="id-ID"/>
        </a:p>
      </dgm:t>
    </dgm:pt>
    <dgm:pt modelId="{5A70FBAB-9028-4A6F-BF3C-3523AC43182F}" type="parTrans" cxnId="{CD363CEB-1456-487B-B5C3-34A34FEA9DF4}">
      <dgm:prSet/>
      <dgm:spPr/>
      <dgm:t>
        <a:bodyPr/>
        <a:lstStyle/>
        <a:p>
          <a:endParaRPr lang="id-ID"/>
        </a:p>
      </dgm:t>
    </dgm:pt>
    <dgm:pt modelId="{FF2AFE23-64EE-4072-A2A8-0B33DB7CEB91}" type="sibTrans" cxnId="{CD363CEB-1456-487B-B5C3-34A34FEA9DF4}">
      <dgm:prSet/>
      <dgm:spPr/>
      <dgm:t>
        <a:bodyPr/>
        <a:lstStyle/>
        <a:p>
          <a:endParaRPr lang="id-ID"/>
        </a:p>
      </dgm:t>
    </dgm:pt>
    <dgm:pt modelId="{3164CB6F-7309-4BE2-B3E6-3176C8CCC6FF}">
      <dgm:prSet/>
      <dgm:sp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</dgm:spPr>
      <dgm:t>
        <a:bodyPr/>
        <a:lstStyle/>
        <a:p>
          <a:r>
            <a:rPr lang="id-ID" dirty="0" smtClean="0">
              <a:latin typeface="Aharoni" pitchFamily="2" charset="-79"/>
              <a:cs typeface="Aharoni" pitchFamily="2" charset="-79"/>
            </a:rPr>
            <a:t>USAHA</a:t>
          </a:r>
          <a:endParaRPr lang="id-ID" dirty="0"/>
        </a:p>
      </dgm:t>
    </dgm:pt>
    <dgm:pt modelId="{CB177FF3-37A1-4A65-9A97-8E616425C07A}" type="parTrans" cxnId="{2D269C36-5706-4A93-9D0B-AAAF5DEE4A44}">
      <dgm:prSet/>
      <dgm:spPr/>
      <dgm:t>
        <a:bodyPr/>
        <a:lstStyle/>
        <a:p>
          <a:endParaRPr lang="id-ID"/>
        </a:p>
      </dgm:t>
    </dgm:pt>
    <dgm:pt modelId="{F6F8849C-ACBA-444E-8670-53DA69669A8B}" type="sibTrans" cxnId="{2D269C36-5706-4A93-9D0B-AAAF5DEE4A44}">
      <dgm:prSet/>
      <dgm:spPr/>
      <dgm:t>
        <a:bodyPr/>
        <a:lstStyle/>
        <a:p>
          <a:endParaRPr lang="id-ID"/>
        </a:p>
      </dgm:t>
    </dgm:pt>
    <dgm:pt modelId="{07350F43-716C-4C13-9A57-171AD126A8CC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id-ID" dirty="0" smtClean="0">
              <a:latin typeface="Aharoni" pitchFamily="2" charset="-79"/>
              <a:cs typeface="Aharoni" pitchFamily="2" charset="-79"/>
            </a:rPr>
            <a:t>NYALI</a:t>
          </a:r>
          <a:endParaRPr lang="id-ID" dirty="0">
            <a:latin typeface="Aharoni" pitchFamily="2" charset="-79"/>
            <a:cs typeface="Aharoni" pitchFamily="2" charset="-79"/>
          </a:endParaRPr>
        </a:p>
      </dgm:t>
    </dgm:pt>
    <dgm:pt modelId="{1CAAD077-992E-4D69-B997-7DE6CB21CCB8}" type="parTrans" cxnId="{1CB322E6-2D2D-481D-995F-E75888CC6227}">
      <dgm:prSet/>
      <dgm:spPr/>
      <dgm:t>
        <a:bodyPr/>
        <a:lstStyle/>
        <a:p>
          <a:endParaRPr lang="id-ID"/>
        </a:p>
      </dgm:t>
    </dgm:pt>
    <dgm:pt modelId="{BA1F45A7-7355-4018-A4C7-B1EF31A07FF9}" type="sibTrans" cxnId="{1CB322E6-2D2D-481D-995F-E75888CC6227}">
      <dgm:prSet/>
      <dgm:spPr/>
      <dgm:t>
        <a:bodyPr/>
        <a:lstStyle/>
        <a:p>
          <a:endParaRPr lang="id-ID"/>
        </a:p>
      </dgm:t>
    </dgm:pt>
    <dgm:pt modelId="{806D03E7-6E53-4990-81B3-87F59BA27670}" type="pres">
      <dgm:prSet presAssocID="{27273468-E7A8-4995-BC3A-A02D8229A372}" presName="linearFlow" presStyleCnt="0">
        <dgm:presLayoutVars>
          <dgm:dir/>
          <dgm:resizeHandles val="exact"/>
        </dgm:presLayoutVars>
      </dgm:prSet>
      <dgm:spPr/>
    </dgm:pt>
    <dgm:pt modelId="{79D1425B-EB82-44DE-A816-5413E297538E}" type="pres">
      <dgm:prSet presAssocID="{3164CB6F-7309-4BE2-B3E6-3176C8CCC6FF}" presName="node" presStyleLbl="node1" presStyleIdx="0" presStyleCnt="3" custLinFactX="875" custLinFactNeighborX="100000" custLinFactNeighborY="6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93CD54-ABDC-4835-93FC-2A7E367A931B}" type="pres">
      <dgm:prSet presAssocID="{F6F8849C-ACBA-444E-8670-53DA69669A8B}" presName="spacerL" presStyleCnt="0"/>
      <dgm:spPr/>
    </dgm:pt>
    <dgm:pt modelId="{B3CAD3E5-2D24-425C-93BF-C11121D6B78E}" type="pres">
      <dgm:prSet presAssocID="{F6F8849C-ACBA-444E-8670-53DA69669A8B}" presName="sibTrans" presStyleLbl="sibTrans2D1" presStyleIdx="0" presStyleCnt="2"/>
      <dgm:spPr/>
      <dgm:t>
        <a:bodyPr/>
        <a:lstStyle/>
        <a:p>
          <a:endParaRPr lang="id-ID"/>
        </a:p>
      </dgm:t>
    </dgm:pt>
    <dgm:pt modelId="{6F098808-6D75-4BC0-B672-A1B637D57561}" type="pres">
      <dgm:prSet presAssocID="{F6F8849C-ACBA-444E-8670-53DA69669A8B}" presName="spacerR" presStyleCnt="0"/>
      <dgm:spPr/>
    </dgm:pt>
    <dgm:pt modelId="{86AB748F-3723-4016-88B6-47A3A1468595}" type="pres">
      <dgm:prSet presAssocID="{07350F43-716C-4C13-9A57-171AD126A8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ACC086-256B-476B-95F0-81C2F716C7C0}" type="pres">
      <dgm:prSet presAssocID="{BA1F45A7-7355-4018-A4C7-B1EF31A07FF9}" presName="spacerL" presStyleCnt="0"/>
      <dgm:spPr/>
    </dgm:pt>
    <dgm:pt modelId="{2641DC5E-B34E-4668-BE5D-E9E828FD1F4E}" type="pres">
      <dgm:prSet presAssocID="{BA1F45A7-7355-4018-A4C7-B1EF31A07FF9}" presName="sibTrans" presStyleLbl="sibTrans2D1" presStyleIdx="1" presStyleCnt="2"/>
      <dgm:spPr/>
      <dgm:t>
        <a:bodyPr/>
        <a:lstStyle/>
        <a:p>
          <a:endParaRPr lang="id-ID"/>
        </a:p>
      </dgm:t>
    </dgm:pt>
    <dgm:pt modelId="{D0E6EC0B-E4BA-4B12-956A-05DD68F6B5B2}" type="pres">
      <dgm:prSet presAssocID="{BA1F45A7-7355-4018-A4C7-B1EF31A07FF9}" presName="spacerR" presStyleCnt="0"/>
      <dgm:spPr/>
    </dgm:pt>
    <dgm:pt modelId="{469198B9-F395-453E-9E15-98A926A9A66A}" type="pres">
      <dgm:prSet presAssocID="{F74AAE1B-5186-4C06-9963-DDA1DADF5795}" presName="node" presStyleLbl="node1" presStyleIdx="2" presStyleCnt="3" custLinFactNeighborX="-67534" custLinFactNeighborY="6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327D0F3-ADEA-44A0-8F41-3C3919047078}" type="presOf" srcId="{F6F8849C-ACBA-444E-8670-53DA69669A8B}" destId="{B3CAD3E5-2D24-425C-93BF-C11121D6B78E}" srcOrd="0" destOrd="0" presId="urn:microsoft.com/office/officeart/2005/8/layout/equation1"/>
    <dgm:cxn modelId="{1CB322E6-2D2D-481D-995F-E75888CC6227}" srcId="{27273468-E7A8-4995-BC3A-A02D8229A372}" destId="{07350F43-716C-4C13-9A57-171AD126A8CC}" srcOrd="1" destOrd="0" parTransId="{1CAAD077-992E-4D69-B997-7DE6CB21CCB8}" sibTransId="{BA1F45A7-7355-4018-A4C7-B1EF31A07FF9}"/>
    <dgm:cxn modelId="{B04F1C1B-AAC8-4E57-9F51-429165A43DD1}" type="presOf" srcId="{BA1F45A7-7355-4018-A4C7-B1EF31A07FF9}" destId="{2641DC5E-B34E-4668-BE5D-E9E828FD1F4E}" srcOrd="0" destOrd="0" presId="urn:microsoft.com/office/officeart/2005/8/layout/equation1"/>
    <dgm:cxn modelId="{2D269C36-5706-4A93-9D0B-AAAF5DEE4A44}" srcId="{27273468-E7A8-4995-BC3A-A02D8229A372}" destId="{3164CB6F-7309-4BE2-B3E6-3176C8CCC6FF}" srcOrd="0" destOrd="0" parTransId="{CB177FF3-37A1-4A65-9A97-8E616425C07A}" sibTransId="{F6F8849C-ACBA-444E-8670-53DA69669A8B}"/>
    <dgm:cxn modelId="{20341A61-BD75-47CE-A1FE-D0A9A412D03F}" type="presOf" srcId="{07350F43-716C-4C13-9A57-171AD126A8CC}" destId="{86AB748F-3723-4016-88B6-47A3A1468595}" srcOrd="0" destOrd="0" presId="urn:microsoft.com/office/officeart/2005/8/layout/equation1"/>
    <dgm:cxn modelId="{B79FF53C-5C35-440C-B81E-890A5C16D59D}" type="presOf" srcId="{27273468-E7A8-4995-BC3A-A02D8229A372}" destId="{806D03E7-6E53-4990-81B3-87F59BA27670}" srcOrd="0" destOrd="0" presId="urn:microsoft.com/office/officeart/2005/8/layout/equation1"/>
    <dgm:cxn modelId="{5E1ADBDF-8486-4204-B22D-A7C291F660D0}" type="presOf" srcId="{F74AAE1B-5186-4C06-9963-DDA1DADF5795}" destId="{469198B9-F395-453E-9E15-98A926A9A66A}" srcOrd="0" destOrd="0" presId="urn:microsoft.com/office/officeart/2005/8/layout/equation1"/>
    <dgm:cxn modelId="{CD363CEB-1456-487B-B5C3-34A34FEA9DF4}" srcId="{27273468-E7A8-4995-BC3A-A02D8229A372}" destId="{F74AAE1B-5186-4C06-9963-DDA1DADF5795}" srcOrd="2" destOrd="0" parTransId="{5A70FBAB-9028-4A6F-BF3C-3523AC43182F}" sibTransId="{FF2AFE23-64EE-4072-A2A8-0B33DB7CEB91}"/>
    <dgm:cxn modelId="{445A5B17-E3AC-4407-8C1F-4EE1970FFFE2}" type="presOf" srcId="{3164CB6F-7309-4BE2-B3E6-3176C8CCC6FF}" destId="{79D1425B-EB82-44DE-A816-5413E297538E}" srcOrd="0" destOrd="0" presId="urn:microsoft.com/office/officeart/2005/8/layout/equation1"/>
    <dgm:cxn modelId="{A34A6206-5D30-4BF3-B9E1-3E48A14A236E}" type="presParOf" srcId="{806D03E7-6E53-4990-81B3-87F59BA27670}" destId="{79D1425B-EB82-44DE-A816-5413E297538E}" srcOrd="0" destOrd="0" presId="urn:microsoft.com/office/officeart/2005/8/layout/equation1"/>
    <dgm:cxn modelId="{AD178151-4712-4F80-9870-64A364675B7C}" type="presParOf" srcId="{806D03E7-6E53-4990-81B3-87F59BA27670}" destId="{6B93CD54-ABDC-4835-93FC-2A7E367A931B}" srcOrd="1" destOrd="0" presId="urn:microsoft.com/office/officeart/2005/8/layout/equation1"/>
    <dgm:cxn modelId="{3BFD5846-E243-4F91-A536-3C51B2BBD8E6}" type="presParOf" srcId="{806D03E7-6E53-4990-81B3-87F59BA27670}" destId="{B3CAD3E5-2D24-425C-93BF-C11121D6B78E}" srcOrd="2" destOrd="0" presId="urn:microsoft.com/office/officeart/2005/8/layout/equation1"/>
    <dgm:cxn modelId="{409753DB-D3D1-4471-AF4D-ECBDD6777ED2}" type="presParOf" srcId="{806D03E7-6E53-4990-81B3-87F59BA27670}" destId="{6F098808-6D75-4BC0-B672-A1B637D57561}" srcOrd="3" destOrd="0" presId="urn:microsoft.com/office/officeart/2005/8/layout/equation1"/>
    <dgm:cxn modelId="{0469A580-2B95-4723-84E1-3C1F76A618B5}" type="presParOf" srcId="{806D03E7-6E53-4990-81B3-87F59BA27670}" destId="{86AB748F-3723-4016-88B6-47A3A1468595}" srcOrd="4" destOrd="0" presId="urn:microsoft.com/office/officeart/2005/8/layout/equation1"/>
    <dgm:cxn modelId="{17138B4F-8C3B-467C-9DC2-397794ADB0E4}" type="presParOf" srcId="{806D03E7-6E53-4990-81B3-87F59BA27670}" destId="{79ACC086-256B-476B-95F0-81C2F716C7C0}" srcOrd="5" destOrd="0" presId="urn:microsoft.com/office/officeart/2005/8/layout/equation1"/>
    <dgm:cxn modelId="{F38844A4-777B-4E35-965C-1F2A5D9D448E}" type="presParOf" srcId="{806D03E7-6E53-4990-81B3-87F59BA27670}" destId="{2641DC5E-B34E-4668-BE5D-E9E828FD1F4E}" srcOrd="6" destOrd="0" presId="urn:microsoft.com/office/officeart/2005/8/layout/equation1"/>
    <dgm:cxn modelId="{2118DF16-00D6-47FC-94DC-9B1B23E09886}" type="presParOf" srcId="{806D03E7-6E53-4990-81B3-87F59BA27670}" destId="{D0E6EC0B-E4BA-4B12-956A-05DD68F6B5B2}" srcOrd="7" destOrd="0" presId="urn:microsoft.com/office/officeart/2005/8/layout/equation1"/>
    <dgm:cxn modelId="{0D40C013-0A8F-4B7C-BE82-2292ED6392B1}" type="presParOf" srcId="{806D03E7-6E53-4990-81B3-87F59BA27670}" destId="{469198B9-F395-453E-9E15-98A926A9A66A}" srcOrd="8" destOrd="0" presId="urn:microsoft.com/office/officeart/2005/8/layout/equati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28F42A-4E2F-4F28-9532-9316562AD2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34B386-1F45-45D6-A3F4-CC0DF3A77B0C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IZIN </a:t>
          </a:r>
        </a:p>
        <a:p>
          <a:r>
            <a:rPr lang="id-ID" dirty="0" smtClean="0"/>
            <a:t>USAHA</a:t>
          </a:r>
          <a:endParaRPr lang="id-ID" dirty="0"/>
        </a:p>
      </dgm:t>
    </dgm:pt>
    <dgm:pt modelId="{AB710165-E689-4105-9F21-CE791A26B956}" type="parTrans" cxnId="{8D4DC398-5DA7-4893-A6DA-1E0C54C13908}">
      <dgm:prSet/>
      <dgm:spPr/>
      <dgm:t>
        <a:bodyPr/>
        <a:lstStyle/>
        <a:p>
          <a:endParaRPr lang="id-ID"/>
        </a:p>
      </dgm:t>
    </dgm:pt>
    <dgm:pt modelId="{FCA7F40C-99C4-43AC-AC4F-AD0159A3620A}" type="sibTrans" cxnId="{8D4DC398-5DA7-4893-A6DA-1E0C54C13908}">
      <dgm:prSet/>
      <dgm:spPr/>
      <dgm:t>
        <a:bodyPr/>
        <a:lstStyle/>
        <a:p>
          <a:endParaRPr lang="id-ID"/>
        </a:p>
      </dgm:t>
    </dgm:pt>
    <dgm:pt modelId="{CF49BEC0-B051-4A7C-BEC8-3BB72DF86FDD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600" dirty="0" smtClean="0"/>
            <a:t>PT</a:t>
          </a:r>
          <a:endParaRPr lang="id-ID" sz="1600" dirty="0"/>
        </a:p>
      </dgm:t>
    </dgm:pt>
    <dgm:pt modelId="{48842D24-132D-49FA-92C9-783CD8AE23F7}" type="parTrans" cxnId="{F8171167-CB4C-4FCD-A052-7C534D0A35EC}">
      <dgm:prSet/>
      <dgm:spPr/>
      <dgm:t>
        <a:bodyPr/>
        <a:lstStyle/>
        <a:p>
          <a:endParaRPr lang="id-ID"/>
        </a:p>
      </dgm:t>
    </dgm:pt>
    <dgm:pt modelId="{F899C7B2-EF75-408E-B089-F95476B92F26}" type="sibTrans" cxnId="{F8171167-CB4C-4FCD-A052-7C534D0A35EC}">
      <dgm:prSet/>
      <dgm:spPr/>
      <dgm:t>
        <a:bodyPr/>
        <a:lstStyle/>
        <a:p>
          <a:endParaRPr lang="id-ID"/>
        </a:p>
      </dgm:t>
    </dgm:pt>
    <dgm:pt modelId="{18150BCB-A4E6-4CA9-B259-491A52E03B87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600" dirty="0" smtClean="0"/>
            <a:t>YAYASAN</a:t>
          </a:r>
          <a:endParaRPr lang="id-ID" sz="1600" dirty="0"/>
        </a:p>
      </dgm:t>
    </dgm:pt>
    <dgm:pt modelId="{F0C6BF37-6C6B-491C-8750-7484FD06EF76}" type="parTrans" cxnId="{D9146D5A-B2DE-4DB7-B09F-8D28842002ED}">
      <dgm:prSet/>
      <dgm:spPr/>
      <dgm:t>
        <a:bodyPr/>
        <a:lstStyle/>
        <a:p>
          <a:endParaRPr lang="id-ID"/>
        </a:p>
      </dgm:t>
    </dgm:pt>
    <dgm:pt modelId="{34AD9EEA-F2B7-43E2-A175-F9D4166E2DAE}" type="sibTrans" cxnId="{D9146D5A-B2DE-4DB7-B09F-8D28842002ED}">
      <dgm:prSet/>
      <dgm:spPr/>
      <dgm:t>
        <a:bodyPr/>
        <a:lstStyle/>
        <a:p>
          <a:endParaRPr lang="id-ID"/>
        </a:p>
      </dgm:t>
    </dgm:pt>
    <dgm:pt modelId="{01B3FDF8-63CC-4738-87D1-CCE69878041E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IZIN </a:t>
          </a:r>
        </a:p>
        <a:p>
          <a:r>
            <a:rPr lang="id-ID" dirty="0" smtClean="0"/>
            <a:t>PELAYANAN</a:t>
          </a:r>
          <a:endParaRPr lang="id-ID" dirty="0"/>
        </a:p>
      </dgm:t>
    </dgm:pt>
    <dgm:pt modelId="{B8BF1201-30A6-492A-A955-61BE812A6BC2}" type="parTrans" cxnId="{C9E70185-3AE0-46A3-BACE-8F6D8BCD229F}">
      <dgm:prSet/>
      <dgm:spPr/>
      <dgm:t>
        <a:bodyPr/>
        <a:lstStyle/>
        <a:p>
          <a:endParaRPr lang="id-ID"/>
        </a:p>
      </dgm:t>
    </dgm:pt>
    <dgm:pt modelId="{6990162F-5764-44B5-A519-F8BA5A9180E0}" type="sibTrans" cxnId="{C9E70185-3AE0-46A3-BACE-8F6D8BCD229F}">
      <dgm:prSet/>
      <dgm:spPr/>
      <dgm:t>
        <a:bodyPr/>
        <a:lstStyle/>
        <a:p>
          <a:endParaRPr lang="id-ID"/>
        </a:p>
      </dgm:t>
    </dgm:pt>
    <dgm:pt modelId="{30B3D250-0D6E-4CBF-82E5-120FDD342BCB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800" dirty="0" smtClean="0"/>
            <a:t>STR</a:t>
          </a:r>
          <a:endParaRPr lang="id-ID" sz="1800" dirty="0"/>
        </a:p>
      </dgm:t>
    </dgm:pt>
    <dgm:pt modelId="{591DAFEE-E550-4291-BA2E-F7E6514A8FA4}" type="parTrans" cxnId="{B50719DD-7B3A-4F0B-9930-FEE5D6F680A7}">
      <dgm:prSet/>
      <dgm:spPr/>
      <dgm:t>
        <a:bodyPr/>
        <a:lstStyle/>
        <a:p>
          <a:endParaRPr lang="id-ID"/>
        </a:p>
      </dgm:t>
    </dgm:pt>
    <dgm:pt modelId="{0AAF6BE4-ACF0-4C8B-97AA-4578A9AE4BFD}" type="sibTrans" cxnId="{B50719DD-7B3A-4F0B-9930-FEE5D6F680A7}">
      <dgm:prSet/>
      <dgm:spPr/>
      <dgm:t>
        <a:bodyPr/>
        <a:lstStyle/>
        <a:p>
          <a:endParaRPr lang="id-ID"/>
        </a:p>
      </dgm:t>
    </dgm:pt>
    <dgm:pt modelId="{87110443-CB05-43F7-96C9-54F944666258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id-ID" sz="1800" dirty="0" smtClean="0"/>
            <a:t>SIPP</a:t>
          </a:r>
          <a:endParaRPr lang="id-ID" sz="1800" dirty="0"/>
        </a:p>
      </dgm:t>
    </dgm:pt>
    <dgm:pt modelId="{71577590-57DC-4591-ADD4-BD0848911092}" type="parTrans" cxnId="{135ED21F-00FF-47BB-BEEE-A4BED0E570E0}">
      <dgm:prSet/>
      <dgm:spPr/>
      <dgm:t>
        <a:bodyPr/>
        <a:lstStyle/>
        <a:p>
          <a:endParaRPr lang="id-ID"/>
        </a:p>
      </dgm:t>
    </dgm:pt>
    <dgm:pt modelId="{4D13BD4E-ADBF-438E-9D75-53226D49D434}" type="sibTrans" cxnId="{135ED21F-00FF-47BB-BEEE-A4BED0E570E0}">
      <dgm:prSet/>
      <dgm:spPr/>
      <dgm:t>
        <a:bodyPr/>
        <a:lstStyle/>
        <a:p>
          <a:endParaRPr lang="id-ID"/>
        </a:p>
      </dgm:t>
    </dgm:pt>
    <dgm:pt modelId="{909201EB-77CE-45EE-A77E-CDE6FEAC42B6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STRATEGI</a:t>
          </a:r>
        </a:p>
        <a:p>
          <a:endParaRPr lang="id-ID" dirty="0"/>
        </a:p>
      </dgm:t>
    </dgm:pt>
    <dgm:pt modelId="{B9CFC573-4A20-4D2B-9927-E771AAA6D8C2}" type="parTrans" cxnId="{D9AC3747-A29E-4FB0-BF05-2FAD93F86B17}">
      <dgm:prSet/>
      <dgm:spPr/>
      <dgm:t>
        <a:bodyPr/>
        <a:lstStyle/>
        <a:p>
          <a:endParaRPr lang="id-ID"/>
        </a:p>
      </dgm:t>
    </dgm:pt>
    <dgm:pt modelId="{20C547F6-02D4-4883-8694-08CB5749AB63}" type="sibTrans" cxnId="{D9AC3747-A29E-4FB0-BF05-2FAD93F86B17}">
      <dgm:prSet/>
      <dgm:spPr/>
      <dgm:t>
        <a:bodyPr/>
        <a:lstStyle/>
        <a:p>
          <a:endParaRPr lang="id-ID"/>
        </a:p>
      </dgm:t>
    </dgm:pt>
    <dgm:pt modelId="{F13FAF98-41DF-440E-A45F-B3E20515A23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MEDIA CETAK</a:t>
          </a:r>
          <a:endParaRPr lang="id-ID" dirty="0"/>
        </a:p>
      </dgm:t>
    </dgm:pt>
    <dgm:pt modelId="{7FEF8BB6-B052-4393-BAB6-C0C8DBC594E5}" type="parTrans" cxnId="{C6984A8C-51AE-4FE1-B2A0-416ADFCC1552}">
      <dgm:prSet/>
      <dgm:spPr/>
      <dgm:t>
        <a:bodyPr/>
        <a:lstStyle/>
        <a:p>
          <a:endParaRPr lang="id-ID"/>
        </a:p>
      </dgm:t>
    </dgm:pt>
    <dgm:pt modelId="{053F044F-3665-48EA-811B-0BEDDA82E9F5}" type="sibTrans" cxnId="{C6984A8C-51AE-4FE1-B2A0-416ADFCC1552}">
      <dgm:prSet/>
      <dgm:spPr/>
      <dgm:t>
        <a:bodyPr/>
        <a:lstStyle/>
        <a:p>
          <a:endParaRPr lang="id-ID"/>
        </a:p>
      </dgm:t>
    </dgm:pt>
    <dgm:pt modelId="{2F27AE49-E35E-42C4-A984-E2727442A9E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id-ID" dirty="0"/>
        </a:p>
      </dgm:t>
    </dgm:pt>
    <dgm:pt modelId="{3CC76397-128F-450A-92CF-0A7BD1DD22F2}" type="parTrans" cxnId="{A7D349B1-5F9C-45DB-B363-254498A723CF}">
      <dgm:prSet/>
      <dgm:spPr/>
      <dgm:t>
        <a:bodyPr/>
        <a:lstStyle/>
        <a:p>
          <a:endParaRPr lang="id-ID"/>
        </a:p>
      </dgm:t>
    </dgm:pt>
    <dgm:pt modelId="{D1747D26-E063-450C-9F13-5301DC09B735}" type="sibTrans" cxnId="{A7D349B1-5F9C-45DB-B363-254498A723CF}">
      <dgm:prSet/>
      <dgm:spPr/>
      <dgm:t>
        <a:bodyPr/>
        <a:lstStyle/>
        <a:p>
          <a:endParaRPr lang="id-ID"/>
        </a:p>
      </dgm:t>
    </dgm:pt>
    <dgm:pt modelId="{A4DB4879-6F37-4864-BD32-CEF30BAA869D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/>
            <a:t>PELAYANAN BERMUTU</a:t>
          </a:r>
          <a:endParaRPr lang="id-ID" dirty="0"/>
        </a:p>
      </dgm:t>
    </dgm:pt>
    <dgm:pt modelId="{0152C4CE-A173-4020-96BE-D1E0BDA042F4}" type="parTrans" cxnId="{5A0DAA8C-413C-4D13-933A-125C1F1DC252}">
      <dgm:prSet/>
      <dgm:spPr/>
      <dgm:t>
        <a:bodyPr/>
        <a:lstStyle/>
        <a:p>
          <a:endParaRPr lang="id-ID"/>
        </a:p>
      </dgm:t>
    </dgm:pt>
    <dgm:pt modelId="{8CB68607-3317-4B0E-9259-9B80580C0143}" type="sibTrans" cxnId="{5A0DAA8C-413C-4D13-933A-125C1F1DC252}">
      <dgm:prSet/>
      <dgm:spPr/>
      <dgm:t>
        <a:bodyPr/>
        <a:lstStyle/>
        <a:p>
          <a:endParaRPr lang="id-ID"/>
        </a:p>
      </dgm:t>
    </dgm:pt>
    <dgm:pt modelId="{EFBBBB94-168A-4181-8544-B33FAFA67FA5}">
      <dgm:prSet phldrT="[Tex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id-ID" sz="1100" dirty="0"/>
        </a:p>
      </dgm:t>
    </dgm:pt>
    <dgm:pt modelId="{A94593B4-5598-4C5F-8228-E0560D80D4C4}" type="parTrans" cxnId="{76EE9896-B98D-4883-98B2-1D856E8F2A55}">
      <dgm:prSet/>
      <dgm:spPr/>
      <dgm:t>
        <a:bodyPr/>
        <a:lstStyle/>
        <a:p>
          <a:endParaRPr lang="id-ID"/>
        </a:p>
      </dgm:t>
    </dgm:pt>
    <dgm:pt modelId="{C9692DE2-F06B-4EB3-930C-514D200B9D53}" type="sibTrans" cxnId="{76EE9896-B98D-4883-98B2-1D856E8F2A55}">
      <dgm:prSet/>
      <dgm:spPr/>
      <dgm:t>
        <a:bodyPr/>
        <a:lstStyle/>
        <a:p>
          <a:endParaRPr lang="id-ID"/>
        </a:p>
      </dgm:t>
    </dgm:pt>
    <dgm:pt modelId="{614EE840-1842-4EFF-A163-AF9B9E5E3CC0}">
      <dgm:prSet phldrT="[Tex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id-ID" sz="1100" dirty="0"/>
        </a:p>
      </dgm:t>
    </dgm:pt>
    <dgm:pt modelId="{16923794-D5F8-4638-B54D-AD8B1A9DAB91}" type="parTrans" cxnId="{FA23D877-7860-403A-BBCB-B2B1FDF92422}">
      <dgm:prSet/>
      <dgm:spPr/>
      <dgm:t>
        <a:bodyPr/>
        <a:lstStyle/>
        <a:p>
          <a:endParaRPr lang="id-ID"/>
        </a:p>
      </dgm:t>
    </dgm:pt>
    <dgm:pt modelId="{DE2FA69E-D878-43CC-AD53-EC7F5AB4B53E}" type="sibTrans" cxnId="{FA23D877-7860-403A-BBCB-B2B1FDF92422}">
      <dgm:prSet/>
      <dgm:spPr/>
      <dgm:t>
        <a:bodyPr/>
        <a:lstStyle/>
        <a:p>
          <a:endParaRPr lang="id-ID"/>
        </a:p>
      </dgm:t>
    </dgm:pt>
    <dgm:pt modelId="{D1669449-55D4-4E47-B6DA-8A0B4F22658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INPUT</a:t>
          </a:r>
          <a:endParaRPr lang="id-ID" dirty="0"/>
        </a:p>
      </dgm:t>
    </dgm:pt>
    <dgm:pt modelId="{D679B55E-5C76-4D6E-88B1-8E1171F7D5BC}" type="parTrans" cxnId="{B104860F-EBF4-4B9F-BA4D-06ECF11887C0}">
      <dgm:prSet/>
      <dgm:spPr/>
      <dgm:t>
        <a:bodyPr/>
        <a:lstStyle/>
        <a:p>
          <a:endParaRPr lang="id-ID"/>
        </a:p>
      </dgm:t>
    </dgm:pt>
    <dgm:pt modelId="{A3361E11-D86E-42A3-B94A-6323C9352509}" type="sibTrans" cxnId="{B104860F-EBF4-4B9F-BA4D-06ECF11887C0}">
      <dgm:prSet/>
      <dgm:spPr/>
      <dgm:t>
        <a:bodyPr/>
        <a:lstStyle/>
        <a:p>
          <a:endParaRPr lang="id-ID"/>
        </a:p>
      </dgm:t>
    </dgm:pt>
    <dgm:pt modelId="{56BFD590-FAF8-41B5-B0AD-9C7C1F579BD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PROSES</a:t>
          </a:r>
          <a:endParaRPr lang="id-ID" dirty="0"/>
        </a:p>
      </dgm:t>
    </dgm:pt>
    <dgm:pt modelId="{A244E11D-953C-49E6-941A-1D5A8334E47B}" type="parTrans" cxnId="{B03559B2-BBAE-48A8-B9C1-4FC550959899}">
      <dgm:prSet/>
      <dgm:spPr/>
      <dgm:t>
        <a:bodyPr/>
        <a:lstStyle/>
        <a:p>
          <a:endParaRPr lang="id-ID"/>
        </a:p>
      </dgm:t>
    </dgm:pt>
    <dgm:pt modelId="{9FB8182C-1786-44B4-AD4C-26DC43D0F42B}" type="sibTrans" cxnId="{B03559B2-BBAE-48A8-B9C1-4FC550959899}">
      <dgm:prSet/>
      <dgm:spPr/>
      <dgm:t>
        <a:bodyPr/>
        <a:lstStyle/>
        <a:p>
          <a:endParaRPr lang="id-ID"/>
        </a:p>
      </dgm:t>
    </dgm:pt>
    <dgm:pt modelId="{EE25FF08-06E9-41D9-A839-0F3AD04CED6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OUTPUT</a:t>
          </a:r>
          <a:endParaRPr lang="id-ID" dirty="0"/>
        </a:p>
      </dgm:t>
    </dgm:pt>
    <dgm:pt modelId="{9D231BCE-4961-4AC6-9CE8-143FC82B1241}" type="parTrans" cxnId="{7BD3C295-A726-462F-A7A3-45ABFE995618}">
      <dgm:prSet/>
      <dgm:spPr/>
      <dgm:t>
        <a:bodyPr/>
        <a:lstStyle/>
        <a:p>
          <a:endParaRPr lang="id-ID"/>
        </a:p>
      </dgm:t>
    </dgm:pt>
    <dgm:pt modelId="{F852FB8F-DAB5-46D3-94D0-5A1268B5BC3D}" type="sibTrans" cxnId="{7BD3C295-A726-462F-A7A3-45ABFE995618}">
      <dgm:prSet/>
      <dgm:spPr/>
      <dgm:t>
        <a:bodyPr/>
        <a:lstStyle/>
        <a:p>
          <a:endParaRPr lang="id-ID"/>
        </a:p>
      </dgm:t>
    </dgm:pt>
    <dgm:pt modelId="{3B736089-05BC-43BE-8824-53F4F66DCEC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MONEV</a:t>
          </a:r>
          <a:endParaRPr lang="id-ID" dirty="0"/>
        </a:p>
      </dgm:t>
    </dgm:pt>
    <dgm:pt modelId="{6860570D-D8F3-48D0-B6F8-E55A5C798105}" type="parTrans" cxnId="{F371B5AC-5D83-4856-A7A1-5DF3F5F8D2E6}">
      <dgm:prSet/>
      <dgm:spPr/>
      <dgm:t>
        <a:bodyPr/>
        <a:lstStyle/>
        <a:p>
          <a:endParaRPr lang="id-ID"/>
        </a:p>
      </dgm:t>
    </dgm:pt>
    <dgm:pt modelId="{1BDAC86B-9493-4C5C-AF06-10574ED8AA53}" type="sibTrans" cxnId="{F371B5AC-5D83-4856-A7A1-5DF3F5F8D2E6}">
      <dgm:prSet/>
      <dgm:spPr/>
      <dgm:t>
        <a:bodyPr/>
        <a:lstStyle/>
        <a:p>
          <a:endParaRPr lang="id-ID"/>
        </a:p>
      </dgm:t>
    </dgm:pt>
    <dgm:pt modelId="{367691D4-CED0-4C79-82E5-CA31AA9606C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dirty="0" smtClean="0"/>
            <a:t>MEDIA ELEKTRONIK</a:t>
          </a:r>
          <a:endParaRPr lang="id-ID" dirty="0"/>
        </a:p>
      </dgm:t>
    </dgm:pt>
    <dgm:pt modelId="{B5F5893F-2866-44AC-9197-894FAECC1007}" type="parTrans" cxnId="{73952ED0-81D7-4C17-9565-B4FED6961E6E}">
      <dgm:prSet/>
      <dgm:spPr/>
      <dgm:t>
        <a:bodyPr/>
        <a:lstStyle/>
        <a:p>
          <a:endParaRPr lang="id-ID"/>
        </a:p>
      </dgm:t>
    </dgm:pt>
    <dgm:pt modelId="{17820C7F-BE65-42F4-B6C2-5BF333DBACE8}" type="sibTrans" cxnId="{73952ED0-81D7-4C17-9565-B4FED6961E6E}">
      <dgm:prSet/>
      <dgm:spPr/>
      <dgm:t>
        <a:bodyPr/>
        <a:lstStyle/>
        <a:p>
          <a:endParaRPr lang="id-ID"/>
        </a:p>
      </dgm:t>
    </dgm:pt>
    <dgm:pt modelId="{76CFC3F7-D488-4D13-89B5-E3BE9EB3CD87}" type="pres">
      <dgm:prSet presAssocID="{2828F42A-4E2F-4F28-9532-9316562AD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EAD69A-82C6-4C42-B74B-5F9697A9C3D8}" type="pres">
      <dgm:prSet presAssocID="{2828F42A-4E2F-4F28-9532-9316562AD244}" presName="tSp" presStyleCnt="0"/>
      <dgm:spPr/>
    </dgm:pt>
    <dgm:pt modelId="{393AE241-DD11-4478-91BA-FE61E4571F1C}" type="pres">
      <dgm:prSet presAssocID="{2828F42A-4E2F-4F28-9532-9316562AD244}" presName="bSp" presStyleCnt="0"/>
      <dgm:spPr/>
    </dgm:pt>
    <dgm:pt modelId="{9C38FCD3-0862-47CF-9BF5-0BCB8BF21CC5}" type="pres">
      <dgm:prSet presAssocID="{2828F42A-4E2F-4F28-9532-9316562AD244}" presName="process" presStyleCnt="0"/>
      <dgm:spPr/>
    </dgm:pt>
    <dgm:pt modelId="{0F560A56-BE58-46B9-8794-6B5955FED6CE}" type="pres">
      <dgm:prSet presAssocID="{C534B386-1F45-45D6-A3F4-CC0DF3A77B0C}" presName="composite1" presStyleCnt="0"/>
      <dgm:spPr/>
    </dgm:pt>
    <dgm:pt modelId="{8DEEA76D-1E6B-4919-A90B-4075FEF48865}" type="pres">
      <dgm:prSet presAssocID="{C534B386-1F45-45D6-A3F4-CC0DF3A77B0C}" presName="dummyNode1" presStyleLbl="node1" presStyleIdx="0" presStyleCnt="4"/>
      <dgm:spPr/>
    </dgm:pt>
    <dgm:pt modelId="{D980AAA3-5E94-40FD-BC01-9255A611895B}" type="pres">
      <dgm:prSet presAssocID="{C534B386-1F45-45D6-A3F4-CC0DF3A77B0C}" presName="childNode1" presStyleLbl="bgAcc1" presStyleIdx="0" presStyleCnt="4" custScaleY="139481" custLinFactY="-2138" custLinFactNeighborX="4805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AD2FBA-BCC7-469A-A9CD-1026324E523E}" type="pres">
      <dgm:prSet presAssocID="{C534B386-1F45-45D6-A3F4-CC0DF3A77B0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B16632-7B3F-4C7E-8EED-7B2C33A408E0}" type="pres">
      <dgm:prSet presAssocID="{C534B386-1F45-45D6-A3F4-CC0DF3A77B0C}" presName="parentNode1" presStyleLbl="node1" presStyleIdx="0" presStyleCnt="4" custScaleX="128801" custScaleY="157946" custLinFactY="-61626" custLinFactNeighborX="621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5F761E-FF9B-4E36-820A-11A2565667FE}" type="pres">
      <dgm:prSet presAssocID="{C534B386-1F45-45D6-A3F4-CC0DF3A77B0C}" presName="connSite1" presStyleCnt="0"/>
      <dgm:spPr/>
    </dgm:pt>
    <dgm:pt modelId="{1415082E-F565-47F3-A42F-5C3BD1BF3C62}" type="pres">
      <dgm:prSet presAssocID="{FCA7F40C-99C4-43AC-AC4F-AD0159A3620A}" presName="Name9" presStyleLbl="sibTrans2D1" presStyleIdx="0" presStyleCnt="3" custScaleX="67868" custLinFactNeighborX="129" custLinFactNeighborY="4842"/>
      <dgm:spPr/>
      <dgm:t>
        <a:bodyPr/>
        <a:lstStyle/>
        <a:p>
          <a:endParaRPr lang="id-ID"/>
        </a:p>
      </dgm:t>
    </dgm:pt>
    <dgm:pt modelId="{C0161A2F-CBC3-4733-A7CE-78A70758F3E2}" type="pres">
      <dgm:prSet presAssocID="{01B3FDF8-63CC-4738-87D1-CCE69878041E}" presName="composite2" presStyleCnt="0"/>
      <dgm:spPr/>
    </dgm:pt>
    <dgm:pt modelId="{1A6453D2-3B12-4098-97EF-DA50971870A4}" type="pres">
      <dgm:prSet presAssocID="{01B3FDF8-63CC-4738-87D1-CCE69878041E}" presName="dummyNode2" presStyleLbl="node1" presStyleIdx="0" presStyleCnt="4"/>
      <dgm:spPr/>
    </dgm:pt>
    <dgm:pt modelId="{A5A658A2-C6ED-4D6D-97DC-FB2F0AC2139D}" type="pres">
      <dgm:prSet presAssocID="{01B3FDF8-63CC-4738-87D1-CCE69878041E}" presName="childNode2" presStyleLbl="bgAcc1" presStyleIdx="1" presStyleCnt="4" custScaleX="103265" custScaleY="126672" custLinFactNeighborX="1110" custLinFactNeighborY="-5884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34EC05-184C-497D-AB1D-6CF53D297DA6}" type="pres">
      <dgm:prSet presAssocID="{01B3FDF8-63CC-4738-87D1-CCE69878041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19F7AD-00D4-449A-ADAA-9C5106D5967A}" type="pres">
      <dgm:prSet presAssocID="{01B3FDF8-63CC-4738-87D1-CCE69878041E}" presName="parentNode2" presStyleLbl="node1" presStyleIdx="1" presStyleCnt="4" custScaleY="135491" custLinFactY="-58037" custLinFactNeighborX="-67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48EC8D-89D1-45F0-AAF5-CEE9F4E00561}" type="pres">
      <dgm:prSet presAssocID="{01B3FDF8-63CC-4738-87D1-CCE69878041E}" presName="connSite2" presStyleCnt="0"/>
      <dgm:spPr/>
    </dgm:pt>
    <dgm:pt modelId="{5182D82B-6393-4398-BAE3-361DFFBF4316}" type="pres">
      <dgm:prSet presAssocID="{6990162F-5764-44B5-A519-F8BA5A9180E0}" presName="Name18" presStyleLbl="sibTrans2D1" presStyleIdx="1" presStyleCnt="3" custAng="20655377" custScaleX="111114" custScaleY="90629" custLinFactNeighborX="-16581" custLinFactNeighborY="-114"/>
      <dgm:spPr/>
      <dgm:t>
        <a:bodyPr/>
        <a:lstStyle/>
        <a:p>
          <a:endParaRPr lang="id-ID"/>
        </a:p>
      </dgm:t>
    </dgm:pt>
    <dgm:pt modelId="{AA3211AA-5FD9-4F33-AC59-31B2A013ECA2}" type="pres">
      <dgm:prSet presAssocID="{909201EB-77CE-45EE-A77E-CDE6FEAC42B6}" presName="composite1" presStyleCnt="0"/>
      <dgm:spPr/>
    </dgm:pt>
    <dgm:pt modelId="{BD2625C7-2CDF-4C22-B9BA-17BADFA2F651}" type="pres">
      <dgm:prSet presAssocID="{909201EB-77CE-45EE-A77E-CDE6FEAC42B6}" presName="dummyNode1" presStyleLbl="node1" presStyleIdx="1" presStyleCnt="4"/>
      <dgm:spPr/>
    </dgm:pt>
    <dgm:pt modelId="{802BC1AD-B264-4B12-BA8A-57ECCCF00021}" type="pres">
      <dgm:prSet presAssocID="{909201EB-77CE-45EE-A77E-CDE6FEAC42B6}" presName="childNode1" presStyleLbl="bgAcc1" presStyleIdx="2" presStyleCnt="4" custScaleY="150833" custLinFactNeighborX="4109" custLinFactNeighborY="-778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872722-A25E-410E-8F65-19B406DECF03}" type="pres">
      <dgm:prSet presAssocID="{909201EB-77CE-45EE-A77E-CDE6FEAC42B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12B10B-7D96-4EF8-BC4A-32DDD379D65B}" type="pres">
      <dgm:prSet presAssocID="{909201EB-77CE-45EE-A77E-CDE6FEAC42B6}" presName="parentNode1" presStyleLbl="node1" presStyleIdx="2" presStyleCnt="4" custScaleY="142310" custLinFactY="-54085" custLinFactNeighborX="162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B9AA75-F5AE-47D8-97A5-11B423DF77C4}" type="pres">
      <dgm:prSet presAssocID="{909201EB-77CE-45EE-A77E-CDE6FEAC42B6}" presName="connSite1" presStyleCnt="0"/>
      <dgm:spPr/>
    </dgm:pt>
    <dgm:pt modelId="{63BF1651-0464-487B-B05C-3C028707A67D}" type="pres">
      <dgm:prSet presAssocID="{20C547F6-02D4-4883-8694-08CB5749AB63}" presName="Name9" presStyleLbl="sibTrans2D1" presStyleIdx="2" presStyleCnt="3" custAng="759948"/>
      <dgm:spPr/>
      <dgm:t>
        <a:bodyPr/>
        <a:lstStyle/>
        <a:p>
          <a:endParaRPr lang="id-ID"/>
        </a:p>
      </dgm:t>
    </dgm:pt>
    <dgm:pt modelId="{C6AE9947-0FA1-47DD-A248-1394928296A8}" type="pres">
      <dgm:prSet presAssocID="{A4DB4879-6F37-4864-BD32-CEF30BAA869D}" presName="composite2" presStyleCnt="0"/>
      <dgm:spPr/>
    </dgm:pt>
    <dgm:pt modelId="{F20F7696-6AE6-496E-9023-7908C0BC6111}" type="pres">
      <dgm:prSet presAssocID="{A4DB4879-6F37-4864-BD32-CEF30BAA869D}" presName="dummyNode2" presStyleLbl="node1" presStyleIdx="2" presStyleCnt="4"/>
      <dgm:spPr/>
    </dgm:pt>
    <dgm:pt modelId="{17F5CBC0-BF71-47F4-9030-07C68307CD58}" type="pres">
      <dgm:prSet presAssocID="{A4DB4879-6F37-4864-BD32-CEF30BAA869D}" presName="childNode2" presStyleLbl="bgAcc1" presStyleIdx="3" presStyleCnt="4" custScaleY="146355" custLinFactNeighborX="-1232" custLinFactNeighborY="-529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373B26-BCCA-4FB3-9F66-16A959E05E55}" type="pres">
      <dgm:prSet presAssocID="{A4DB4879-6F37-4864-BD32-CEF30BAA869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A1C94A-4396-4C7D-BE2C-76011F117173}" type="pres">
      <dgm:prSet presAssocID="{A4DB4879-6F37-4864-BD32-CEF30BAA869D}" presName="parentNode2" presStyleLbl="node1" presStyleIdx="3" presStyleCnt="4" custLinFactY="-100000" custLinFactNeighborX="-15385" custLinFactNeighborY="-1244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B39AD5-C4F8-4B6A-B40C-A4C5339C42AA}" type="pres">
      <dgm:prSet presAssocID="{A4DB4879-6F37-4864-BD32-CEF30BAA869D}" presName="connSite2" presStyleCnt="0"/>
      <dgm:spPr/>
    </dgm:pt>
  </dgm:ptLst>
  <dgm:cxnLst>
    <dgm:cxn modelId="{F371B5AC-5D83-4856-A7A1-5DF3F5F8D2E6}" srcId="{A4DB4879-6F37-4864-BD32-CEF30BAA869D}" destId="{3B736089-05BC-43BE-8824-53F4F66DCEC8}" srcOrd="3" destOrd="0" parTransId="{6860570D-D8F3-48D0-B6F8-E55A5C798105}" sibTransId="{1BDAC86B-9493-4C5C-AF06-10574ED8AA53}"/>
    <dgm:cxn modelId="{73952ED0-81D7-4C17-9565-B4FED6961E6E}" srcId="{909201EB-77CE-45EE-A77E-CDE6FEAC42B6}" destId="{367691D4-CED0-4C79-82E5-CA31AA9606CD}" srcOrd="1" destOrd="0" parTransId="{B5F5893F-2866-44AC-9197-894FAECC1007}" sibTransId="{17820C7F-BE65-42F4-B6C2-5BF333DBACE8}"/>
    <dgm:cxn modelId="{C23D1A08-FE9E-4C7B-BF4F-2B49DCDF7BD8}" type="presOf" srcId="{614EE840-1842-4EFF-A163-AF9B9E5E3CC0}" destId="{FFAD2FBA-BCC7-469A-A9CD-1026324E523E}" srcOrd="1" destOrd="0" presId="urn:microsoft.com/office/officeart/2005/8/layout/hProcess4"/>
    <dgm:cxn modelId="{CDEC8E05-7655-4B05-9B18-2A3D04B2C063}" type="presOf" srcId="{18150BCB-A4E6-4CA9-B259-491A52E03B87}" destId="{D980AAA3-5E94-40FD-BC01-9255A611895B}" srcOrd="0" destOrd="2" presId="urn:microsoft.com/office/officeart/2005/8/layout/hProcess4"/>
    <dgm:cxn modelId="{C49520C3-1553-4A77-BA2A-C7676FB435E8}" type="presOf" srcId="{F13FAF98-41DF-440E-A45F-B3E20515A234}" destId="{98872722-A25E-410E-8F65-19B406DECF03}" srcOrd="1" destOrd="0" presId="urn:microsoft.com/office/officeart/2005/8/layout/hProcess4"/>
    <dgm:cxn modelId="{76EE9896-B98D-4883-98B2-1D856E8F2A55}" srcId="{01B3FDF8-63CC-4738-87D1-CCE69878041E}" destId="{EFBBBB94-168A-4181-8544-B33FAFA67FA5}" srcOrd="0" destOrd="0" parTransId="{A94593B4-5598-4C5F-8228-E0560D80D4C4}" sibTransId="{C9692DE2-F06B-4EB3-930C-514D200B9D53}"/>
    <dgm:cxn modelId="{8D4DC398-5DA7-4893-A6DA-1E0C54C13908}" srcId="{2828F42A-4E2F-4F28-9532-9316562AD244}" destId="{C534B386-1F45-45D6-A3F4-CC0DF3A77B0C}" srcOrd="0" destOrd="0" parTransId="{AB710165-E689-4105-9F21-CE791A26B956}" sibTransId="{FCA7F40C-99C4-43AC-AC4F-AD0159A3620A}"/>
    <dgm:cxn modelId="{D15AEBF8-0030-4D94-A89C-0685F2C0F7A5}" type="presOf" srcId="{EE25FF08-06E9-41D9-A839-0F3AD04CED60}" destId="{A9373B26-BCCA-4FB3-9F66-16A959E05E55}" srcOrd="1" destOrd="2" presId="urn:microsoft.com/office/officeart/2005/8/layout/hProcess4"/>
    <dgm:cxn modelId="{C9E70185-3AE0-46A3-BACE-8F6D8BCD229F}" srcId="{2828F42A-4E2F-4F28-9532-9316562AD244}" destId="{01B3FDF8-63CC-4738-87D1-CCE69878041E}" srcOrd="1" destOrd="0" parTransId="{B8BF1201-30A6-492A-A955-61BE812A6BC2}" sibTransId="{6990162F-5764-44B5-A519-F8BA5A9180E0}"/>
    <dgm:cxn modelId="{C3B08411-8465-4387-B797-AAB309208442}" type="presOf" srcId="{56BFD590-FAF8-41B5-B0AD-9C7C1F579BD5}" destId="{A9373B26-BCCA-4FB3-9F66-16A959E05E55}" srcOrd="1" destOrd="1" presId="urn:microsoft.com/office/officeart/2005/8/layout/hProcess4"/>
    <dgm:cxn modelId="{9DF54C13-EC87-4916-BAF0-B53BA29756BC}" type="presOf" srcId="{30B3D250-0D6E-4CBF-82E5-120FDD342BCB}" destId="{7134EC05-184C-497D-AB1D-6CF53D297DA6}" srcOrd="1" destOrd="1" presId="urn:microsoft.com/office/officeart/2005/8/layout/hProcess4"/>
    <dgm:cxn modelId="{B03559B2-BBAE-48A8-B9C1-4FC550959899}" srcId="{A4DB4879-6F37-4864-BD32-CEF30BAA869D}" destId="{56BFD590-FAF8-41B5-B0AD-9C7C1F579BD5}" srcOrd="1" destOrd="0" parTransId="{A244E11D-953C-49E6-941A-1D5A8334E47B}" sibTransId="{9FB8182C-1786-44B4-AD4C-26DC43D0F42B}"/>
    <dgm:cxn modelId="{64E71C0A-74C6-4248-9F6C-03EAF45A5F3C}" type="presOf" srcId="{FCA7F40C-99C4-43AC-AC4F-AD0159A3620A}" destId="{1415082E-F565-47F3-A42F-5C3BD1BF3C62}" srcOrd="0" destOrd="0" presId="urn:microsoft.com/office/officeart/2005/8/layout/hProcess4"/>
    <dgm:cxn modelId="{6590576F-EA94-492F-B830-68853745655E}" type="presOf" srcId="{614EE840-1842-4EFF-A163-AF9B9E5E3CC0}" destId="{D980AAA3-5E94-40FD-BC01-9255A611895B}" srcOrd="0" destOrd="0" presId="urn:microsoft.com/office/officeart/2005/8/layout/hProcess4"/>
    <dgm:cxn modelId="{C6984A8C-51AE-4FE1-B2A0-416ADFCC1552}" srcId="{909201EB-77CE-45EE-A77E-CDE6FEAC42B6}" destId="{F13FAF98-41DF-440E-A45F-B3E20515A234}" srcOrd="0" destOrd="0" parTransId="{7FEF8BB6-B052-4393-BAB6-C0C8DBC594E5}" sibTransId="{053F044F-3665-48EA-811B-0BEDDA82E9F5}"/>
    <dgm:cxn modelId="{2CFA81C9-8354-4AED-AD81-4E33F0DD2B92}" type="presOf" srcId="{CF49BEC0-B051-4A7C-BEC8-3BB72DF86FDD}" destId="{FFAD2FBA-BCC7-469A-A9CD-1026324E523E}" srcOrd="1" destOrd="1" presId="urn:microsoft.com/office/officeart/2005/8/layout/hProcess4"/>
    <dgm:cxn modelId="{EF3121B4-D5FB-4582-BACB-1F4CE958A564}" type="presOf" srcId="{909201EB-77CE-45EE-A77E-CDE6FEAC42B6}" destId="{4812B10B-7D96-4EF8-BC4A-32DDD379D65B}" srcOrd="0" destOrd="0" presId="urn:microsoft.com/office/officeart/2005/8/layout/hProcess4"/>
    <dgm:cxn modelId="{DEEB49D2-9D10-45B1-BFD5-CFB364E1B7B9}" type="presOf" srcId="{01B3FDF8-63CC-4738-87D1-CCE69878041E}" destId="{0519F7AD-00D4-449A-ADAA-9C5106D5967A}" srcOrd="0" destOrd="0" presId="urn:microsoft.com/office/officeart/2005/8/layout/hProcess4"/>
    <dgm:cxn modelId="{2FB4BD4F-C438-4D5B-80FC-86A9CF24B8A6}" type="presOf" srcId="{EFBBBB94-168A-4181-8544-B33FAFA67FA5}" destId="{A5A658A2-C6ED-4D6D-97DC-FB2F0AC2139D}" srcOrd="0" destOrd="0" presId="urn:microsoft.com/office/officeart/2005/8/layout/hProcess4"/>
    <dgm:cxn modelId="{934D926C-DD47-48C0-A810-A4CD810200D3}" type="presOf" srcId="{EE25FF08-06E9-41D9-A839-0F3AD04CED60}" destId="{17F5CBC0-BF71-47F4-9030-07C68307CD58}" srcOrd="0" destOrd="2" presId="urn:microsoft.com/office/officeart/2005/8/layout/hProcess4"/>
    <dgm:cxn modelId="{5A0DAA8C-413C-4D13-933A-125C1F1DC252}" srcId="{2828F42A-4E2F-4F28-9532-9316562AD244}" destId="{A4DB4879-6F37-4864-BD32-CEF30BAA869D}" srcOrd="3" destOrd="0" parTransId="{0152C4CE-A173-4020-96BE-D1E0BDA042F4}" sibTransId="{8CB68607-3317-4B0E-9259-9B80580C0143}"/>
    <dgm:cxn modelId="{CB2EEE28-D844-4552-881F-5C53AE5146D7}" type="presOf" srcId="{3B736089-05BC-43BE-8824-53F4F66DCEC8}" destId="{A9373B26-BCCA-4FB3-9F66-16A959E05E55}" srcOrd="1" destOrd="3" presId="urn:microsoft.com/office/officeart/2005/8/layout/hProcess4"/>
    <dgm:cxn modelId="{F86118FE-9D89-4514-BCD6-AB38AF2A337D}" type="presOf" srcId="{EFBBBB94-168A-4181-8544-B33FAFA67FA5}" destId="{7134EC05-184C-497D-AB1D-6CF53D297DA6}" srcOrd="1" destOrd="0" presId="urn:microsoft.com/office/officeart/2005/8/layout/hProcess4"/>
    <dgm:cxn modelId="{4B81CE86-0E5C-4882-A5BD-6A8A101C65D2}" type="presOf" srcId="{D1669449-55D4-4E47-B6DA-8A0B4F22658D}" destId="{A9373B26-BCCA-4FB3-9F66-16A959E05E55}" srcOrd="1" destOrd="0" presId="urn:microsoft.com/office/officeart/2005/8/layout/hProcess4"/>
    <dgm:cxn modelId="{38C43D4C-B6B1-4BC4-918E-0FCDC65F1DD5}" type="presOf" srcId="{C534B386-1F45-45D6-A3F4-CC0DF3A77B0C}" destId="{E8B16632-7B3F-4C7E-8EED-7B2C33A408E0}" srcOrd="0" destOrd="0" presId="urn:microsoft.com/office/officeart/2005/8/layout/hProcess4"/>
    <dgm:cxn modelId="{A7D349B1-5F9C-45DB-B363-254498A723CF}" srcId="{909201EB-77CE-45EE-A77E-CDE6FEAC42B6}" destId="{2F27AE49-E35E-42C4-A984-E2727442A9EA}" srcOrd="2" destOrd="0" parTransId="{3CC76397-128F-450A-92CF-0A7BD1DD22F2}" sibTransId="{D1747D26-E063-450C-9F13-5301DC09B735}"/>
    <dgm:cxn modelId="{135ED21F-00FF-47BB-BEEE-A4BED0E570E0}" srcId="{01B3FDF8-63CC-4738-87D1-CCE69878041E}" destId="{87110443-CB05-43F7-96C9-54F944666258}" srcOrd="2" destOrd="0" parTransId="{71577590-57DC-4591-ADD4-BD0848911092}" sibTransId="{4D13BD4E-ADBF-438E-9D75-53226D49D434}"/>
    <dgm:cxn modelId="{A71541EF-5DBA-4D81-8761-7D0378120588}" type="presOf" srcId="{30B3D250-0D6E-4CBF-82E5-120FDD342BCB}" destId="{A5A658A2-C6ED-4D6D-97DC-FB2F0AC2139D}" srcOrd="0" destOrd="1" presId="urn:microsoft.com/office/officeart/2005/8/layout/hProcess4"/>
    <dgm:cxn modelId="{B104860F-EBF4-4B9F-BA4D-06ECF11887C0}" srcId="{A4DB4879-6F37-4864-BD32-CEF30BAA869D}" destId="{D1669449-55D4-4E47-B6DA-8A0B4F22658D}" srcOrd="0" destOrd="0" parTransId="{D679B55E-5C76-4D6E-88B1-8E1171F7D5BC}" sibTransId="{A3361E11-D86E-42A3-B94A-6323C9352509}"/>
    <dgm:cxn modelId="{74A2ED87-5963-49C6-ABDF-9F0B031C340A}" type="presOf" srcId="{18150BCB-A4E6-4CA9-B259-491A52E03B87}" destId="{FFAD2FBA-BCC7-469A-A9CD-1026324E523E}" srcOrd="1" destOrd="2" presId="urn:microsoft.com/office/officeart/2005/8/layout/hProcess4"/>
    <dgm:cxn modelId="{7D47573F-5FCC-4AF3-A8E1-B70F4771AABE}" type="presOf" srcId="{367691D4-CED0-4C79-82E5-CA31AA9606CD}" destId="{802BC1AD-B264-4B12-BA8A-57ECCCF00021}" srcOrd="0" destOrd="1" presId="urn:microsoft.com/office/officeart/2005/8/layout/hProcess4"/>
    <dgm:cxn modelId="{9D608F91-150A-46F0-9138-C40D2EF186B6}" type="presOf" srcId="{2F27AE49-E35E-42C4-A984-E2727442A9EA}" destId="{802BC1AD-B264-4B12-BA8A-57ECCCF00021}" srcOrd="0" destOrd="2" presId="urn:microsoft.com/office/officeart/2005/8/layout/hProcess4"/>
    <dgm:cxn modelId="{4C825BF9-91F2-4DEB-96F7-80E0B030EBD4}" type="presOf" srcId="{2F27AE49-E35E-42C4-A984-E2727442A9EA}" destId="{98872722-A25E-410E-8F65-19B406DECF03}" srcOrd="1" destOrd="2" presId="urn:microsoft.com/office/officeart/2005/8/layout/hProcess4"/>
    <dgm:cxn modelId="{FA23D877-7860-403A-BBCB-B2B1FDF92422}" srcId="{C534B386-1F45-45D6-A3F4-CC0DF3A77B0C}" destId="{614EE840-1842-4EFF-A163-AF9B9E5E3CC0}" srcOrd="0" destOrd="0" parTransId="{16923794-D5F8-4638-B54D-AD8B1A9DAB91}" sibTransId="{DE2FA69E-D878-43CC-AD53-EC7F5AB4B53E}"/>
    <dgm:cxn modelId="{43473982-5339-4351-AF02-A99E2A902266}" type="presOf" srcId="{87110443-CB05-43F7-96C9-54F944666258}" destId="{7134EC05-184C-497D-AB1D-6CF53D297DA6}" srcOrd="1" destOrd="2" presId="urn:microsoft.com/office/officeart/2005/8/layout/hProcess4"/>
    <dgm:cxn modelId="{17A399A3-EFDF-4B18-B144-1F901ADBCC56}" type="presOf" srcId="{87110443-CB05-43F7-96C9-54F944666258}" destId="{A5A658A2-C6ED-4D6D-97DC-FB2F0AC2139D}" srcOrd="0" destOrd="2" presId="urn:microsoft.com/office/officeart/2005/8/layout/hProcess4"/>
    <dgm:cxn modelId="{1FC13B61-A594-480D-8D56-A96345F92936}" type="presOf" srcId="{20C547F6-02D4-4883-8694-08CB5749AB63}" destId="{63BF1651-0464-487B-B05C-3C028707A67D}" srcOrd="0" destOrd="0" presId="urn:microsoft.com/office/officeart/2005/8/layout/hProcess4"/>
    <dgm:cxn modelId="{B50719DD-7B3A-4F0B-9930-FEE5D6F680A7}" srcId="{01B3FDF8-63CC-4738-87D1-CCE69878041E}" destId="{30B3D250-0D6E-4CBF-82E5-120FDD342BCB}" srcOrd="1" destOrd="0" parTransId="{591DAFEE-E550-4291-BA2E-F7E6514A8FA4}" sibTransId="{0AAF6BE4-ACF0-4C8B-97AA-4578A9AE4BFD}"/>
    <dgm:cxn modelId="{F510F1D9-99C8-4E79-8E72-F40A8E9F1958}" type="presOf" srcId="{2828F42A-4E2F-4F28-9532-9316562AD244}" destId="{76CFC3F7-D488-4D13-89B5-E3BE9EB3CD87}" srcOrd="0" destOrd="0" presId="urn:microsoft.com/office/officeart/2005/8/layout/hProcess4"/>
    <dgm:cxn modelId="{528FDF13-8CB1-4540-982C-7050AD9AA54C}" type="presOf" srcId="{367691D4-CED0-4C79-82E5-CA31AA9606CD}" destId="{98872722-A25E-410E-8F65-19B406DECF03}" srcOrd="1" destOrd="1" presId="urn:microsoft.com/office/officeart/2005/8/layout/hProcess4"/>
    <dgm:cxn modelId="{D9AC3747-A29E-4FB0-BF05-2FAD93F86B17}" srcId="{2828F42A-4E2F-4F28-9532-9316562AD244}" destId="{909201EB-77CE-45EE-A77E-CDE6FEAC42B6}" srcOrd="2" destOrd="0" parTransId="{B9CFC573-4A20-4D2B-9927-E771AAA6D8C2}" sibTransId="{20C547F6-02D4-4883-8694-08CB5749AB63}"/>
    <dgm:cxn modelId="{BB8C4FD7-3229-4E61-8FC5-D31B1CF4C19A}" type="presOf" srcId="{A4DB4879-6F37-4864-BD32-CEF30BAA869D}" destId="{D0A1C94A-4396-4C7D-BE2C-76011F117173}" srcOrd="0" destOrd="0" presId="urn:microsoft.com/office/officeart/2005/8/layout/hProcess4"/>
    <dgm:cxn modelId="{F42CDFD0-8616-4485-B82A-ABD7D6280D31}" type="presOf" srcId="{F13FAF98-41DF-440E-A45F-B3E20515A234}" destId="{802BC1AD-B264-4B12-BA8A-57ECCCF00021}" srcOrd="0" destOrd="0" presId="urn:microsoft.com/office/officeart/2005/8/layout/hProcess4"/>
    <dgm:cxn modelId="{F8171167-CB4C-4FCD-A052-7C534D0A35EC}" srcId="{C534B386-1F45-45D6-A3F4-CC0DF3A77B0C}" destId="{CF49BEC0-B051-4A7C-BEC8-3BB72DF86FDD}" srcOrd="1" destOrd="0" parTransId="{48842D24-132D-49FA-92C9-783CD8AE23F7}" sibTransId="{F899C7B2-EF75-408E-B089-F95476B92F26}"/>
    <dgm:cxn modelId="{201F1337-43ED-4C94-816A-B7E0F57C7206}" type="presOf" srcId="{D1669449-55D4-4E47-B6DA-8A0B4F22658D}" destId="{17F5CBC0-BF71-47F4-9030-07C68307CD58}" srcOrd="0" destOrd="0" presId="urn:microsoft.com/office/officeart/2005/8/layout/hProcess4"/>
    <dgm:cxn modelId="{3A9DE950-D39A-4273-8B26-248FD8086CBA}" type="presOf" srcId="{3B736089-05BC-43BE-8824-53F4F66DCEC8}" destId="{17F5CBC0-BF71-47F4-9030-07C68307CD58}" srcOrd="0" destOrd="3" presId="urn:microsoft.com/office/officeart/2005/8/layout/hProcess4"/>
    <dgm:cxn modelId="{901B9C42-160F-4F61-B647-C320DD833E77}" type="presOf" srcId="{56BFD590-FAF8-41B5-B0AD-9C7C1F579BD5}" destId="{17F5CBC0-BF71-47F4-9030-07C68307CD58}" srcOrd="0" destOrd="1" presId="urn:microsoft.com/office/officeart/2005/8/layout/hProcess4"/>
    <dgm:cxn modelId="{3C30223D-3FFF-417F-B2C8-2DB91B6A03A9}" type="presOf" srcId="{6990162F-5764-44B5-A519-F8BA5A9180E0}" destId="{5182D82B-6393-4398-BAE3-361DFFBF4316}" srcOrd="0" destOrd="0" presId="urn:microsoft.com/office/officeart/2005/8/layout/hProcess4"/>
    <dgm:cxn modelId="{D9146D5A-B2DE-4DB7-B09F-8D28842002ED}" srcId="{C534B386-1F45-45D6-A3F4-CC0DF3A77B0C}" destId="{18150BCB-A4E6-4CA9-B259-491A52E03B87}" srcOrd="2" destOrd="0" parTransId="{F0C6BF37-6C6B-491C-8750-7484FD06EF76}" sibTransId="{34AD9EEA-F2B7-43E2-A175-F9D4166E2DAE}"/>
    <dgm:cxn modelId="{9629F873-926A-422A-AE6C-22FF29FB0E86}" type="presOf" srcId="{CF49BEC0-B051-4A7C-BEC8-3BB72DF86FDD}" destId="{D980AAA3-5E94-40FD-BC01-9255A611895B}" srcOrd="0" destOrd="1" presId="urn:microsoft.com/office/officeart/2005/8/layout/hProcess4"/>
    <dgm:cxn modelId="{7BD3C295-A726-462F-A7A3-45ABFE995618}" srcId="{A4DB4879-6F37-4864-BD32-CEF30BAA869D}" destId="{EE25FF08-06E9-41D9-A839-0F3AD04CED60}" srcOrd="2" destOrd="0" parTransId="{9D231BCE-4961-4AC6-9CE8-143FC82B1241}" sibTransId="{F852FB8F-DAB5-46D3-94D0-5A1268B5BC3D}"/>
    <dgm:cxn modelId="{E56EFC6E-C821-41BC-B76C-E6198AC555FC}" type="presParOf" srcId="{76CFC3F7-D488-4D13-89B5-E3BE9EB3CD87}" destId="{B8EAD69A-82C6-4C42-B74B-5F9697A9C3D8}" srcOrd="0" destOrd="0" presId="urn:microsoft.com/office/officeart/2005/8/layout/hProcess4"/>
    <dgm:cxn modelId="{B5B431CC-DC41-4B83-B86C-537876E587FB}" type="presParOf" srcId="{76CFC3F7-D488-4D13-89B5-E3BE9EB3CD87}" destId="{393AE241-DD11-4478-91BA-FE61E4571F1C}" srcOrd="1" destOrd="0" presId="urn:microsoft.com/office/officeart/2005/8/layout/hProcess4"/>
    <dgm:cxn modelId="{9E1BEB50-C2EE-4963-B67B-7A686F8517E5}" type="presParOf" srcId="{76CFC3F7-D488-4D13-89B5-E3BE9EB3CD87}" destId="{9C38FCD3-0862-47CF-9BF5-0BCB8BF21CC5}" srcOrd="2" destOrd="0" presId="urn:microsoft.com/office/officeart/2005/8/layout/hProcess4"/>
    <dgm:cxn modelId="{E8E4AFF4-2D62-49DC-8D9A-F41CE57A7380}" type="presParOf" srcId="{9C38FCD3-0862-47CF-9BF5-0BCB8BF21CC5}" destId="{0F560A56-BE58-46B9-8794-6B5955FED6CE}" srcOrd="0" destOrd="0" presId="urn:microsoft.com/office/officeart/2005/8/layout/hProcess4"/>
    <dgm:cxn modelId="{CBCD2200-F5EB-42DD-A11B-427398B27387}" type="presParOf" srcId="{0F560A56-BE58-46B9-8794-6B5955FED6CE}" destId="{8DEEA76D-1E6B-4919-A90B-4075FEF48865}" srcOrd="0" destOrd="0" presId="urn:microsoft.com/office/officeart/2005/8/layout/hProcess4"/>
    <dgm:cxn modelId="{09DB2B1F-6A18-4244-9B29-31DC3DBE7607}" type="presParOf" srcId="{0F560A56-BE58-46B9-8794-6B5955FED6CE}" destId="{D980AAA3-5E94-40FD-BC01-9255A611895B}" srcOrd="1" destOrd="0" presId="urn:microsoft.com/office/officeart/2005/8/layout/hProcess4"/>
    <dgm:cxn modelId="{E682B36A-45BD-4A2A-A143-5BFF12B69500}" type="presParOf" srcId="{0F560A56-BE58-46B9-8794-6B5955FED6CE}" destId="{FFAD2FBA-BCC7-469A-A9CD-1026324E523E}" srcOrd="2" destOrd="0" presId="urn:microsoft.com/office/officeart/2005/8/layout/hProcess4"/>
    <dgm:cxn modelId="{D1E0D8FA-AE2E-4F04-B70E-13B94A5C4BC4}" type="presParOf" srcId="{0F560A56-BE58-46B9-8794-6B5955FED6CE}" destId="{E8B16632-7B3F-4C7E-8EED-7B2C33A408E0}" srcOrd="3" destOrd="0" presId="urn:microsoft.com/office/officeart/2005/8/layout/hProcess4"/>
    <dgm:cxn modelId="{DEB88127-B00A-440A-AC21-85AB57B5CAC3}" type="presParOf" srcId="{0F560A56-BE58-46B9-8794-6B5955FED6CE}" destId="{7E5F761E-FF9B-4E36-820A-11A2565667FE}" srcOrd="4" destOrd="0" presId="urn:microsoft.com/office/officeart/2005/8/layout/hProcess4"/>
    <dgm:cxn modelId="{A51339C7-C49D-44D5-8300-6F224714507A}" type="presParOf" srcId="{9C38FCD3-0862-47CF-9BF5-0BCB8BF21CC5}" destId="{1415082E-F565-47F3-A42F-5C3BD1BF3C62}" srcOrd="1" destOrd="0" presId="urn:microsoft.com/office/officeart/2005/8/layout/hProcess4"/>
    <dgm:cxn modelId="{8FCA2B90-FDC1-45A8-8471-8F2379980D3B}" type="presParOf" srcId="{9C38FCD3-0862-47CF-9BF5-0BCB8BF21CC5}" destId="{C0161A2F-CBC3-4733-A7CE-78A70758F3E2}" srcOrd="2" destOrd="0" presId="urn:microsoft.com/office/officeart/2005/8/layout/hProcess4"/>
    <dgm:cxn modelId="{65C9F716-3CDC-4257-B7C1-45A3922B92A1}" type="presParOf" srcId="{C0161A2F-CBC3-4733-A7CE-78A70758F3E2}" destId="{1A6453D2-3B12-4098-97EF-DA50971870A4}" srcOrd="0" destOrd="0" presId="urn:microsoft.com/office/officeart/2005/8/layout/hProcess4"/>
    <dgm:cxn modelId="{0C486BB2-DF95-44A8-A8C0-2C8EDD5BEB23}" type="presParOf" srcId="{C0161A2F-CBC3-4733-A7CE-78A70758F3E2}" destId="{A5A658A2-C6ED-4D6D-97DC-FB2F0AC2139D}" srcOrd="1" destOrd="0" presId="urn:microsoft.com/office/officeart/2005/8/layout/hProcess4"/>
    <dgm:cxn modelId="{147D5CCA-5387-4C40-AD79-FE6A278407E9}" type="presParOf" srcId="{C0161A2F-CBC3-4733-A7CE-78A70758F3E2}" destId="{7134EC05-184C-497D-AB1D-6CF53D297DA6}" srcOrd="2" destOrd="0" presId="urn:microsoft.com/office/officeart/2005/8/layout/hProcess4"/>
    <dgm:cxn modelId="{A5B48F10-0F8B-4DAB-A1FD-07E2C6DFE7C5}" type="presParOf" srcId="{C0161A2F-CBC3-4733-A7CE-78A70758F3E2}" destId="{0519F7AD-00D4-449A-ADAA-9C5106D5967A}" srcOrd="3" destOrd="0" presId="urn:microsoft.com/office/officeart/2005/8/layout/hProcess4"/>
    <dgm:cxn modelId="{FF4E7CE5-8552-4848-8649-C5673E3AFE5E}" type="presParOf" srcId="{C0161A2F-CBC3-4733-A7CE-78A70758F3E2}" destId="{5748EC8D-89D1-45F0-AAF5-CEE9F4E00561}" srcOrd="4" destOrd="0" presId="urn:microsoft.com/office/officeart/2005/8/layout/hProcess4"/>
    <dgm:cxn modelId="{A035E133-4B40-4F0B-9B3A-08EEA8DF3038}" type="presParOf" srcId="{9C38FCD3-0862-47CF-9BF5-0BCB8BF21CC5}" destId="{5182D82B-6393-4398-BAE3-361DFFBF4316}" srcOrd="3" destOrd="0" presId="urn:microsoft.com/office/officeart/2005/8/layout/hProcess4"/>
    <dgm:cxn modelId="{37D09B44-2DD9-43A6-8214-9CCFFDD2BFF6}" type="presParOf" srcId="{9C38FCD3-0862-47CF-9BF5-0BCB8BF21CC5}" destId="{AA3211AA-5FD9-4F33-AC59-31B2A013ECA2}" srcOrd="4" destOrd="0" presId="urn:microsoft.com/office/officeart/2005/8/layout/hProcess4"/>
    <dgm:cxn modelId="{3175FE8B-2D77-44E6-875D-C067EC342D92}" type="presParOf" srcId="{AA3211AA-5FD9-4F33-AC59-31B2A013ECA2}" destId="{BD2625C7-2CDF-4C22-B9BA-17BADFA2F651}" srcOrd="0" destOrd="0" presId="urn:microsoft.com/office/officeart/2005/8/layout/hProcess4"/>
    <dgm:cxn modelId="{968CA1E7-8FD4-4843-9148-86A5F66DDE6C}" type="presParOf" srcId="{AA3211AA-5FD9-4F33-AC59-31B2A013ECA2}" destId="{802BC1AD-B264-4B12-BA8A-57ECCCF00021}" srcOrd="1" destOrd="0" presId="urn:microsoft.com/office/officeart/2005/8/layout/hProcess4"/>
    <dgm:cxn modelId="{80C212D6-07AC-46ED-8261-D8F2D0F430C2}" type="presParOf" srcId="{AA3211AA-5FD9-4F33-AC59-31B2A013ECA2}" destId="{98872722-A25E-410E-8F65-19B406DECF03}" srcOrd="2" destOrd="0" presId="urn:microsoft.com/office/officeart/2005/8/layout/hProcess4"/>
    <dgm:cxn modelId="{EA8C6B33-196E-45BB-865D-3F9CA824551E}" type="presParOf" srcId="{AA3211AA-5FD9-4F33-AC59-31B2A013ECA2}" destId="{4812B10B-7D96-4EF8-BC4A-32DDD379D65B}" srcOrd="3" destOrd="0" presId="urn:microsoft.com/office/officeart/2005/8/layout/hProcess4"/>
    <dgm:cxn modelId="{542F63F8-178A-4AA2-BA8E-45FF83A5DBBB}" type="presParOf" srcId="{AA3211AA-5FD9-4F33-AC59-31B2A013ECA2}" destId="{8FB9AA75-F5AE-47D8-97A5-11B423DF77C4}" srcOrd="4" destOrd="0" presId="urn:microsoft.com/office/officeart/2005/8/layout/hProcess4"/>
    <dgm:cxn modelId="{E7644661-AA2F-4B4B-8933-E9D765EBA414}" type="presParOf" srcId="{9C38FCD3-0862-47CF-9BF5-0BCB8BF21CC5}" destId="{63BF1651-0464-487B-B05C-3C028707A67D}" srcOrd="5" destOrd="0" presId="urn:microsoft.com/office/officeart/2005/8/layout/hProcess4"/>
    <dgm:cxn modelId="{E0940726-FA6A-4633-8E5E-5E18F0DEFABC}" type="presParOf" srcId="{9C38FCD3-0862-47CF-9BF5-0BCB8BF21CC5}" destId="{C6AE9947-0FA1-47DD-A248-1394928296A8}" srcOrd="6" destOrd="0" presId="urn:microsoft.com/office/officeart/2005/8/layout/hProcess4"/>
    <dgm:cxn modelId="{37AA20BD-1983-45C4-95DA-B76F59120971}" type="presParOf" srcId="{C6AE9947-0FA1-47DD-A248-1394928296A8}" destId="{F20F7696-6AE6-496E-9023-7908C0BC6111}" srcOrd="0" destOrd="0" presId="urn:microsoft.com/office/officeart/2005/8/layout/hProcess4"/>
    <dgm:cxn modelId="{5B7272E7-8784-44A7-942A-90744214250C}" type="presParOf" srcId="{C6AE9947-0FA1-47DD-A248-1394928296A8}" destId="{17F5CBC0-BF71-47F4-9030-07C68307CD58}" srcOrd="1" destOrd="0" presId="urn:microsoft.com/office/officeart/2005/8/layout/hProcess4"/>
    <dgm:cxn modelId="{A27CCB05-EE77-4971-9DCD-F5285BB3CFC6}" type="presParOf" srcId="{C6AE9947-0FA1-47DD-A248-1394928296A8}" destId="{A9373B26-BCCA-4FB3-9F66-16A959E05E55}" srcOrd="2" destOrd="0" presId="urn:microsoft.com/office/officeart/2005/8/layout/hProcess4"/>
    <dgm:cxn modelId="{EC5D11A2-4DB9-4C0A-BC28-95E6EA9EBF72}" type="presParOf" srcId="{C6AE9947-0FA1-47DD-A248-1394928296A8}" destId="{D0A1C94A-4396-4C7D-BE2C-76011F117173}" srcOrd="3" destOrd="0" presId="urn:microsoft.com/office/officeart/2005/8/layout/hProcess4"/>
    <dgm:cxn modelId="{5A6E9111-22AA-4A93-9D4A-C0FDBF802A7F}" type="presParOf" srcId="{C6AE9947-0FA1-47DD-A248-1394928296A8}" destId="{68B39AD5-C4F8-4B6A-B40C-A4C5339C42AA}" srcOrd="4" destOrd="0" presId="urn:microsoft.com/office/officeart/2005/8/layout/h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B793FB-0A6F-4C7F-84C2-36E6D4CBD8C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BF76995-F89A-4016-B66F-E729471FFDDE}" type="pres">
      <dgm:prSet presAssocID="{67B793FB-0A6F-4C7F-84C2-36E6D4CBD8C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5FC5B15C-BAE4-499F-823E-47BE5A5A57F2}" type="presOf" srcId="{67B793FB-0A6F-4C7F-84C2-36E6D4CBD8CB}" destId="{0BF76995-F89A-4016-B66F-E729471FFDDE}" srcOrd="0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5A23-FADF-42AC-B4FC-81F40F7FE840}" type="datetimeFigureOut">
              <a:rPr lang="id-ID" smtClean="0"/>
              <a:pPr/>
              <a:t>05/07/2010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B42D-C8D7-4B03-9B29-3F81DC092F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B42D-C8D7-4B03-9B29-3F81DC092FF4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7/5/2010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16" y="428604"/>
            <a:ext cx="5472122" cy="1857388"/>
          </a:xfrm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id-ID" sz="4800" dirty="0" smtClean="0">
                <a:solidFill>
                  <a:schemeClr val="tx2">
                    <a:lumMod val="50000"/>
                  </a:schemeClr>
                </a:solidFill>
              </a:rPr>
              <a:t>BISNIS HOME CARE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8501122" cy="3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286016" cy="285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PEMILIK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PRIVAT </a:t>
            </a:r>
          </a:p>
          <a:p>
            <a:r>
              <a:rPr lang="id-ID" dirty="0" smtClean="0"/>
              <a:t>PEMERINTAH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HOMECARE (RUMAH PERAWATAN)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P</a:t>
            </a:r>
            <a:r>
              <a:rPr lang="en-US" dirty="0" err="1" smtClean="0"/>
              <a:t>asiennya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.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beraktifitas</a:t>
            </a:r>
            <a:r>
              <a:rPr lang="en-US" dirty="0" smtClean="0"/>
              <a:t> normal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R</a:t>
            </a:r>
            <a:r>
              <a:rPr lang="en-US" dirty="0" err="1" smtClean="0"/>
              <a:t>ingan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dimasakkan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kamarnya</a:t>
            </a:r>
            <a:r>
              <a:rPr lang="id-ID" dirty="0" smtClean="0"/>
              <a:t>.</a:t>
            </a:r>
          </a:p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antar-jemput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RS</a:t>
            </a:r>
            <a:endParaRPr lang="id-ID" dirty="0" smtClean="0"/>
          </a:p>
          <a:p>
            <a:r>
              <a:rPr lang="id-ID" dirty="0" smtClean="0"/>
              <a:t> S</a:t>
            </a:r>
            <a:r>
              <a:rPr lang="en-US" dirty="0" err="1" smtClean="0"/>
              <a:t>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biasa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D</a:t>
            </a:r>
            <a:r>
              <a:rPr lang="it-IT" dirty="0" smtClean="0"/>
              <a:t>ikemas menjadi semacam “bisnis”. 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es-ES" dirty="0" err="1" smtClean="0"/>
              <a:t>ayoritas</a:t>
            </a:r>
            <a:r>
              <a:rPr lang="es-ES" dirty="0" smtClean="0"/>
              <a:t> </a:t>
            </a:r>
            <a:r>
              <a:rPr lang="es-ES" i="1" dirty="0" err="1" smtClean="0"/>
              <a:t>Homecare</a:t>
            </a:r>
            <a:r>
              <a:rPr lang="es-ES" dirty="0" smtClean="0"/>
              <a:t> </a:t>
            </a:r>
            <a:r>
              <a:rPr lang="es-ES" dirty="0" err="1" smtClean="0"/>
              <a:t>memiliki</a:t>
            </a:r>
            <a:r>
              <a:rPr lang="es-ES" dirty="0" smtClean="0"/>
              <a:t> </a:t>
            </a:r>
            <a:r>
              <a:rPr lang="es-ES" dirty="0" err="1" smtClean="0"/>
              <a:t>dua</a:t>
            </a:r>
            <a:r>
              <a:rPr lang="es-ES" dirty="0" smtClean="0"/>
              <a:t> </a:t>
            </a:r>
            <a:r>
              <a:rPr lang="es-ES" dirty="0" err="1" smtClean="0"/>
              <a:t>bagian</a:t>
            </a:r>
            <a:r>
              <a:rPr lang="id-ID" dirty="0" smtClean="0"/>
              <a:t>: satu bagian untuk pasien dan satu bagian untuk pemilik/perawat.</a:t>
            </a:r>
            <a:r>
              <a:rPr lang="es-ES" dirty="0" smtClean="0"/>
              <a:t> </a:t>
            </a:r>
            <a:endParaRPr lang="id-ID" dirty="0" smtClean="0"/>
          </a:p>
          <a:p>
            <a:r>
              <a:rPr lang="id-ID" dirty="0" smtClean="0"/>
              <a:t>Fasilitas fisik: m</a:t>
            </a:r>
            <a:r>
              <a:rPr lang="es-ES" dirty="0" err="1" smtClean="0"/>
              <a:t>asing-masing</a:t>
            </a:r>
            <a:r>
              <a:rPr lang="es-ES" dirty="0" smtClean="0"/>
              <a:t> </a:t>
            </a:r>
            <a:r>
              <a:rPr lang="es-ES" dirty="0" err="1" smtClean="0"/>
              <a:t>bagian</a:t>
            </a:r>
            <a:r>
              <a:rPr lang="es-ES" dirty="0" smtClean="0"/>
              <a:t> </a:t>
            </a:r>
            <a:r>
              <a:rPr lang="es-ES" dirty="0" err="1" smtClean="0"/>
              <a:t>mempunyai</a:t>
            </a:r>
            <a:r>
              <a:rPr lang="id-ID" dirty="0" smtClean="0"/>
              <a:t>, </a:t>
            </a:r>
          </a:p>
          <a:p>
            <a:pPr lvl="1"/>
            <a:r>
              <a:rPr lang="es-ES" dirty="0" err="1" smtClean="0"/>
              <a:t>kamar</a:t>
            </a:r>
            <a:r>
              <a:rPr lang="es-ES" dirty="0" smtClean="0"/>
              <a:t> </a:t>
            </a:r>
            <a:endParaRPr lang="id-ID" dirty="0" smtClean="0"/>
          </a:p>
          <a:p>
            <a:pPr lvl="1"/>
            <a:r>
              <a:rPr lang="es-ES" dirty="0" smtClean="0"/>
              <a:t> WC </a:t>
            </a:r>
            <a:endParaRPr lang="id-ID" dirty="0" smtClean="0"/>
          </a:p>
          <a:p>
            <a:pPr lvl="1"/>
            <a:r>
              <a:rPr lang="es-ES" dirty="0" err="1" smtClean="0"/>
              <a:t>dapur</a:t>
            </a:r>
            <a:r>
              <a:rPr lang="es-ES" dirty="0" smtClean="0"/>
              <a:t> </a:t>
            </a:r>
            <a:endParaRPr lang="id-ID" dirty="0" smtClean="0"/>
          </a:p>
          <a:p>
            <a:pPr lvl="1"/>
            <a:r>
              <a:rPr lang="es-ES" dirty="0" err="1" smtClean="0"/>
              <a:t>ruang</a:t>
            </a:r>
            <a:r>
              <a:rPr lang="es-ES" dirty="0" smtClean="0"/>
              <a:t> </a:t>
            </a:r>
            <a:r>
              <a:rPr lang="es-ES" dirty="0" err="1" smtClean="0"/>
              <a:t>tamu</a:t>
            </a:r>
            <a:r>
              <a:rPr lang="es-ES" dirty="0" smtClean="0"/>
              <a:t> 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</p:spPr>
        <p:txBody>
          <a:bodyPr/>
          <a:lstStyle/>
          <a:p>
            <a:pPr algn="ctr"/>
            <a:r>
              <a:rPr lang="id-ID" sz="3200" dirty="0" smtClean="0"/>
              <a:t>NURSING HOME </a:t>
            </a:r>
            <a:br>
              <a:rPr lang="id-ID" sz="3200" dirty="0" smtClean="0"/>
            </a:br>
            <a:r>
              <a:rPr lang="id-ID" sz="3200" dirty="0" smtClean="0"/>
              <a:t>(PANTI/KLINIK KEPERAWATAN 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P</a:t>
            </a:r>
            <a:r>
              <a:rPr lang="en-US" dirty="0" err="1" smtClean="0"/>
              <a:t>asiennya</a:t>
            </a:r>
            <a:r>
              <a:rPr lang="en-US" dirty="0" smtClean="0"/>
              <a:t> rata-rata </a:t>
            </a:r>
            <a:r>
              <a:rPr lang="en-US" dirty="0" err="1" smtClean="0"/>
              <a:t>parah</a:t>
            </a:r>
            <a:r>
              <a:rPr lang="id-ID" dirty="0" smtClean="0"/>
              <a:t> (total care)</a:t>
            </a:r>
            <a:r>
              <a:rPr lang="en-US" dirty="0" smtClean="0"/>
              <a:t>. </a:t>
            </a:r>
            <a:r>
              <a:rPr lang="id-ID" dirty="0" smtClean="0"/>
              <a:t>Banyak usila</a:t>
            </a:r>
          </a:p>
          <a:p>
            <a:r>
              <a:rPr lang="id-ID" dirty="0" smtClean="0"/>
              <a:t>Total: </a:t>
            </a:r>
            <a:r>
              <a:rPr lang="en-US" dirty="0" err="1" smtClean="0"/>
              <a:t>mandikan</a:t>
            </a:r>
            <a:r>
              <a:rPr lang="en-US" dirty="0" smtClean="0"/>
              <a:t>, </a:t>
            </a:r>
            <a:r>
              <a:rPr lang="en-US" dirty="0" err="1" smtClean="0"/>
              <a:t>dicebokkan</a:t>
            </a:r>
            <a:r>
              <a:rPr lang="en-US" dirty="0" smtClean="0"/>
              <a:t>, </a:t>
            </a:r>
            <a:r>
              <a:rPr lang="id-ID" dirty="0" smtClean="0"/>
              <a:t>baring total di 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B</a:t>
            </a:r>
            <a:r>
              <a:rPr lang="en-US" dirty="0" err="1" smtClean="0"/>
              <a:t>iasanya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20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motel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Pemilik tidak harus perawat: tetapi SDM perawat terlatih.</a:t>
            </a:r>
          </a:p>
          <a:p>
            <a:r>
              <a:rPr lang="id-ID" dirty="0" smtClean="0"/>
              <a:t>P</a:t>
            </a:r>
            <a:r>
              <a:rPr lang="en-US" dirty="0" err="1" smtClean="0"/>
              <a:t>elatihan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Perawat yang bekerja 2 jenis: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paruh</a:t>
            </a:r>
            <a:r>
              <a:rPr lang="en-US" dirty="0" smtClean="0"/>
              <a:t>-</a:t>
            </a:r>
            <a:r>
              <a:rPr lang="en-US" dirty="0" err="1" smtClean="0"/>
              <a:t>waktu</a:t>
            </a:r>
            <a:r>
              <a:rPr lang="id-ID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per jam</a:t>
            </a:r>
            <a:r>
              <a:rPr lang="id-ID" dirty="0" smtClean="0"/>
              <a:t>). Rata-rata, sekitar 8 jam per hari. dan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penuh-waktu</a:t>
            </a:r>
            <a:r>
              <a:rPr lang="id-ID" dirty="0" smtClean="0"/>
              <a:t>, menjaga pasien  24 jam alias tinggal di </a:t>
            </a:r>
            <a:r>
              <a:rPr lang="id-ID" i="1" dirty="0" smtClean="0"/>
              <a:t>Homecare 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PEMBIAYAAN HOMECARE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id-ID" dirty="0" smtClean="0"/>
              <a:t>Penghasilan homecare :</a:t>
            </a:r>
          </a:p>
          <a:p>
            <a:pPr marL="969264" lvl="1" indent="-514350">
              <a:buNone/>
            </a:pPr>
            <a:r>
              <a:rPr lang="id-ID" dirty="0" smtClean="0"/>
              <a:t>   dari s</a:t>
            </a:r>
            <a:r>
              <a:rPr lang="it-IT" dirty="0" smtClean="0"/>
              <a:t>etiap pasien yang dirawat</a:t>
            </a:r>
            <a:r>
              <a:rPr lang="id-ID" dirty="0" smtClean="0"/>
              <a:t> (</a:t>
            </a:r>
            <a:r>
              <a:rPr lang="it-IT" dirty="0" smtClean="0"/>
              <a:t>penginapan dan perawatan</a:t>
            </a:r>
            <a:r>
              <a:rPr lang="id-ID" dirty="0" smtClean="0"/>
              <a:t>) .</a:t>
            </a:r>
          </a:p>
          <a:p>
            <a:pPr marL="582930" indent="-514350">
              <a:buFont typeface="+mj-lt"/>
              <a:buAutoNum type="arabicPeriod"/>
            </a:pPr>
            <a:r>
              <a:rPr lang="id-ID" dirty="0" smtClean="0"/>
              <a:t>Hal-hal yang dibiayai oleh homecare: </a:t>
            </a:r>
          </a:p>
          <a:p>
            <a:pPr lvl="1"/>
            <a:r>
              <a:rPr lang="it-IT" dirty="0" smtClean="0"/>
              <a:t>makanan para pasien </a:t>
            </a:r>
            <a:endParaRPr lang="id-ID" dirty="0" smtClean="0"/>
          </a:p>
          <a:p>
            <a:pPr lvl="1"/>
            <a:r>
              <a:rPr lang="it-IT" dirty="0" smtClean="0"/>
              <a:t>keperluan pasien </a:t>
            </a:r>
            <a:endParaRPr lang="id-ID" dirty="0" smtClean="0"/>
          </a:p>
          <a:p>
            <a:pPr lvl="1"/>
            <a:r>
              <a:rPr lang="it-IT" dirty="0" smtClean="0"/>
              <a:t>cicilan rumah </a:t>
            </a:r>
            <a:endParaRPr lang="id-ID" dirty="0" smtClean="0"/>
          </a:p>
          <a:p>
            <a:pPr lvl="1"/>
            <a:r>
              <a:rPr lang="it-IT" dirty="0" smtClean="0"/>
              <a:t>listrik gas air telepon </a:t>
            </a:r>
            <a:endParaRPr lang="id-ID" dirty="0" smtClean="0"/>
          </a:p>
          <a:p>
            <a:pPr lvl="1"/>
            <a:r>
              <a:rPr lang="it-IT" dirty="0" smtClean="0"/>
              <a:t>lisensi, </a:t>
            </a:r>
            <a:endParaRPr lang="id-ID" dirty="0" smtClean="0"/>
          </a:p>
          <a:p>
            <a:pPr lvl="1"/>
            <a:r>
              <a:rPr lang="it-IT" dirty="0" smtClean="0"/>
              <a:t>pelatihan perawat,</a:t>
            </a:r>
            <a:endParaRPr lang="id-ID" dirty="0" smtClean="0"/>
          </a:p>
          <a:p>
            <a:pPr lvl="1"/>
            <a:r>
              <a:rPr lang="it-IT" dirty="0" smtClean="0"/>
              <a:t>harus menggaji perawat, </a:t>
            </a:r>
            <a:endParaRPr lang="id-ID" dirty="0" smtClean="0"/>
          </a:p>
          <a:p>
            <a:pPr lvl="1"/>
            <a:r>
              <a:rPr lang="it-IT" dirty="0" smtClean="0"/>
              <a:t>bensin untuk antar jemput pasien ke dokter. </a:t>
            </a:r>
            <a:endParaRPr lang="id-ID" dirty="0" smtClean="0"/>
          </a:p>
          <a:p>
            <a:pPr lvl="0">
              <a:buNone/>
            </a:pPr>
            <a:r>
              <a:rPr lang="id-ID" sz="2000" dirty="0" smtClean="0"/>
              <a:t>3.    </a:t>
            </a:r>
            <a:r>
              <a:rPr lang="id-ID" dirty="0" smtClean="0"/>
              <a:t>T</a:t>
            </a:r>
            <a:r>
              <a:rPr lang="fi-FI" dirty="0" smtClean="0"/>
              <a:t>idak jarang pemilik homecare memiliki lebih dari satu Homecare</a:t>
            </a:r>
            <a:r>
              <a:rPr lang="id-ID" dirty="0" smtClean="0"/>
              <a:t>, a</a:t>
            </a:r>
            <a:r>
              <a:rPr lang="fi-FI" dirty="0" smtClean="0"/>
              <a:t>da yang 3 bahkan 4 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4.  </a:t>
            </a:r>
            <a:r>
              <a:rPr lang="fi-FI" dirty="0" smtClean="0"/>
              <a:t>Nursing Home, jelas penghasilannya relatif besar.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HUBUNGAN PEMERINTAH DG HOME CARE DI USA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id-ID" dirty="0" smtClean="0"/>
              <a:t> (dana sosial)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Pemerintah</a:t>
            </a:r>
            <a:r>
              <a:rPr lang="en-US" dirty="0" smtClean="0"/>
              <a:t> 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perawa</a:t>
            </a:r>
            <a:r>
              <a:rPr lang="id-ID" dirty="0" smtClean="0"/>
              <a:t>t</a:t>
            </a:r>
          </a:p>
          <a:p>
            <a:pPr lvl="0"/>
            <a:r>
              <a:rPr lang="en-US" dirty="0" err="1" smtClean="0"/>
              <a:t>lisensi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setahun</a:t>
            </a:r>
            <a:r>
              <a:rPr lang="id-ID" dirty="0" smtClean="0"/>
              <a:t> (akreditasi)</a:t>
            </a:r>
          </a:p>
          <a:p>
            <a:pPr lvl="0"/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Homecare</a:t>
            </a:r>
            <a:r>
              <a:rPr lang="en-US" dirty="0" smtClean="0"/>
              <a:t>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RS </a:t>
            </a:r>
            <a:r>
              <a:rPr lang="en-US" dirty="0" err="1" smtClean="0"/>
              <a:t>Pemerintah</a:t>
            </a:r>
            <a:r>
              <a:rPr lang="id-ID" dirty="0" smtClean="0"/>
              <a:t> (rujukan)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id-ID" dirty="0" smtClean="0"/>
              <a:t>CARA MEMULAI BISNIS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397000"/>
          <a:ext cx="700092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r>
              <a:rPr lang="id-ID" sz="3200" dirty="0" smtClean="0"/>
              <a:t>PENGALAMAN ORANG SUKSES DLM BISNIS</a:t>
            </a: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d-ID" dirty="0" smtClean="0"/>
              <a:t>BISNIS </a:t>
            </a:r>
            <a:r>
              <a:rPr lang="id-ID" dirty="0" smtClean="0">
                <a:solidFill>
                  <a:schemeClr val="tx1"/>
                </a:solidFill>
              </a:rPr>
              <a:t>LEGAL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d-ID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57224" y="1500174"/>
          <a:ext cx="7715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miley Face 4"/>
          <p:cNvSpPr/>
          <p:nvPr/>
        </p:nvSpPr>
        <p:spPr>
          <a:xfrm>
            <a:off x="3286116" y="4786322"/>
            <a:ext cx="2857520" cy="15716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id-ID" dirty="0" smtClean="0"/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BENCHMARK</a:t>
            </a:r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FEEDBACK</a:t>
            </a:r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PERBAIKAN</a:t>
            </a:r>
          </a:p>
          <a:p>
            <a:pPr algn="ctr"/>
            <a:endParaRPr lang="id-ID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72198" y="5572140"/>
            <a:ext cx="1285884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036347" y="4750603"/>
            <a:ext cx="785818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500430" y="4714884"/>
            <a:ext cx="857256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143108" y="5572140"/>
            <a:ext cx="1143008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786578" y="5000636"/>
            <a:ext cx="1071570" cy="714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607323" y="5036355"/>
            <a:ext cx="1071570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000108"/>
          <a:ext cx="7772400" cy="535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00562" y="4643446"/>
            <a:ext cx="35290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Staccato222 BT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Bisnis</a:t>
            </a:r>
            <a:r>
              <a:rPr lang="en-US" dirty="0" smtClean="0"/>
              <a:t> home care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independen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, </a:t>
            </a:r>
            <a:r>
              <a:rPr lang="en-US" dirty="0" err="1" smtClean="0"/>
              <a:t>perawat</a:t>
            </a:r>
            <a:r>
              <a:rPr lang="en-US" dirty="0" smtClean="0"/>
              <a:t>, </a:t>
            </a:r>
            <a:r>
              <a:rPr lang="en-US" dirty="0" err="1" smtClean="0"/>
              <a:t>fisioterapi</a:t>
            </a:r>
            <a:r>
              <a:rPr lang="id-ID" dirty="0" smtClean="0"/>
              <a:t>s</a:t>
            </a:r>
            <a:r>
              <a:rPr lang="en-US" dirty="0" smtClean="0"/>
              <a:t>, team </a:t>
            </a:r>
            <a:r>
              <a:rPr lang="en-US" dirty="0" err="1" smtClean="0"/>
              <a:t>gizi</a:t>
            </a:r>
            <a:r>
              <a:rPr lang="id-ID" dirty="0" smtClean="0"/>
              <a:t> dll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service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id-ID" dirty="0" smtClean="0"/>
              <a:t>RS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menemani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bepergian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id-ID" dirty="0" smtClean="0"/>
              <a:t>/kolaborasi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lain.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KAJIAN KEBUTUHAN HOMECARE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Di Kwait bisnis home care sangat baik, karena ekonomi masyarakat  baik. </a:t>
            </a:r>
          </a:p>
          <a:p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epidemiologi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degeneratif</a:t>
            </a:r>
            <a:r>
              <a:rPr lang="en-US" dirty="0" smtClean="0"/>
              <a:t>, </a:t>
            </a:r>
            <a:r>
              <a:rPr lang="en-US" dirty="0" err="1" smtClean="0"/>
              <a:t>sperti</a:t>
            </a:r>
            <a:r>
              <a:rPr lang="en-US" dirty="0" smtClean="0"/>
              <a:t> stroke, </a:t>
            </a:r>
            <a:r>
              <a:rPr lang="en-US" dirty="0" err="1" smtClean="0"/>
              <a:t>hipertensi</a:t>
            </a:r>
            <a:r>
              <a:rPr lang="en-US" dirty="0" smtClean="0"/>
              <a:t>, diabetes,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kanker.Secara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id-ID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ketidakmampuan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(disability)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butuh homecare pasca RS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enelitian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RSPP</a:t>
            </a:r>
            <a:r>
              <a:rPr lang="en-US" dirty="0" smtClean="0"/>
              <a:t>,  77,3%</a:t>
            </a:r>
            <a:r>
              <a:rPr lang="id-ID" dirty="0" smtClean="0"/>
              <a:t> pasien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menggunkan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home care, </a:t>
            </a:r>
            <a:r>
              <a:rPr lang="en-US" dirty="0" err="1" smtClean="0"/>
              <a:t>namun</a:t>
            </a:r>
            <a:r>
              <a:rPr lang="id-ID" dirty="0" smtClean="0"/>
              <a:t> </a:t>
            </a:r>
            <a:r>
              <a:rPr lang="en-US" dirty="0" smtClean="0"/>
              <a:t> 47,3% 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id-ID" dirty="0" smtClean="0"/>
              <a:t>bila tidak ditanggung perusahaan.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home care </a:t>
            </a:r>
            <a:r>
              <a:rPr lang="en-US" dirty="0" err="1" smtClean="0"/>
              <a:t>layak</a:t>
            </a:r>
            <a:r>
              <a:rPr lang="en-US" dirty="0" smtClean="0"/>
              <a:t> 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unit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RSPP.</a:t>
            </a:r>
            <a:endParaRPr lang="id-ID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home care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id-ID" dirty="0" smtClean="0"/>
              <a:t> </a:t>
            </a:r>
            <a:r>
              <a:rPr lang="fi-FI" dirty="0" smtClean="0"/>
              <a:t>bisnis baru. </a:t>
            </a:r>
            <a:endParaRPr lang="id-ID" dirty="0" smtClean="0"/>
          </a:p>
          <a:p>
            <a:r>
              <a:rPr lang="fi-FI" dirty="0" smtClean="0"/>
              <a:t>Proyeksi keuangan selama lima tahun kedepan menunjukkan bahwa</a:t>
            </a:r>
            <a:r>
              <a:rPr lang="id-ID" dirty="0" smtClean="0"/>
              <a:t> </a:t>
            </a:r>
            <a:r>
              <a:rPr lang="fi-FI" dirty="0" smtClean="0"/>
              <a:t>bisnis home care mengalami peningkatan tiap tahun.</a:t>
            </a:r>
            <a:endParaRPr lang="id-ID" dirty="0" smtClean="0"/>
          </a:p>
          <a:p>
            <a:r>
              <a:rPr lang="id-ID" dirty="0" smtClean="0"/>
              <a:t>K</a:t>
            </a:r>
            <a:r>
              <a:rPr lang="fi-FI" dirty="0" smtClean="0"/>
              <a:t>esediaan responden membayar pelayanan home care berkisar Rp 100 ribu – 200 ribu rupiah.</a:t>
            </a:r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CIRI BISNIS HOMECARE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Bisnis</a:t>
            </a:r>
            <a:r>
              <a:rPr lang="en-US" dirty="0" smtClean="0"/>
              <a:t> homecare </a:t>
            </a:r>
            <a:r>
              <a:rPr lang="en-US" dirty="0" err="1" smtClean="0"/>
              <a:t>bersifat</a:t>
            </a:r>
            <a:r>
              <a:rPr lang="en-US" dirty="0" smtClean="0"/>
              <a:t> s</a:t>
            </a:r>
            <a:r>
              <a:rPr lang="id-ID" dirty="0" smtClean="0"/>
              <a:t>w</a:t>
            </a:r>
            <a:r>
              <a:rPr lang="en-US" dirty="0" err="1" smtClean="0"/>
              <a:t>asta</a:t>
            </a:r>
            <a:r>
              <a:rPr lang="id-ID" dirty="0" smtClean="0"/>
              <a:t>/pemerintah </a:t>
            </a:r>
          </a:p>
          <a:p>
            <a:r>
              <a:rPr lang="id-ID" dirty="0" smtClean="0"/>
              <a:t>K</a:t>
            </a:r>
            <a:r>
              <a:rPr lang="en-US" dirty="0" err="1" smtClean="0"/>
              <a:t>euntungan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id-ID" dirty="0" smtClean="0"/>
              <a:t>.</a:t>
            </a:r>
          </a:p>
          <a:p>
            <a:r>
              <a:rPr lang="id-ID" dirty="0" smtClean="0"/>
              <a:t>K</a:t>
            </a:r>
            <a:r>
              <a:rPr lang="en-US" dirty="0" err="1" smtClean="0"/>
              <a:t>ecil</a:t>
            </a:r>
            <a:r>
              <a:rPr lang="en-US" dirty="0" smtClean="0"/>
              <a:t> </a:t>
            </a:r>
            <a:r>
              <a:rPr lang="en-US" dirty="0" err="1" smtClean="0"/>
              <a:t>resikonya</a:t>
            </a:r>
            <a:r>
              <a:rPr lang="en-US" dirty="0" smtClean="0"/>
              <a:t> </a:t>
            </a:r>
            <a:r>
              <a:rPr lang="id-ID" dirty="0" smtClean="0"/>
              <a:t>.</a:t>
            </a:r>
          </a:p>
          <a:p>
            <a:r>
              <a:rPr lang="id-ID" dirty="0" smtClean="0"/>
              <a:t>B</a:t>
            </a:r>
            <a:r>
              <a:rPr lang="en-US" dirty="0" err="1" smtClean="0"/>
              <a:t>isa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FFFF00"/>
                </a:solidFill>
              </a:rPr>
              <a:t>SEDERHANA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tingkatkan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 </a:t>
            </a:r>
            <a:r>
              <a:rPr lang="id-ID" dirty="0" smtClean="0">
                <a:solidFill>
                  <a:srgbClr val="FFFF00"/>
                </a:solidFill>
              </a:rPr>
              <a:t>KOMPLIT</a:t>
            </a:r>
            <a:r>
              <a:rPr lang="id-ID" dirty="0" smtClean="0">
                <a:solidFill>
                  <a:srgbClr val="FFFF00"/>
                </a:solidFill>
                <a:sym typeface="Wingdings" pitchFamily="2" charset="2"/>
              </a:rPr>
              <a:t> misal </a:t>
            </a:r>
            <a:r>
              <a:rPr lang="id-ID" dirty="0" smtClean="0">
                <a:sym typeface="Wingdings" pitchFamily="2" charset="2"/>
              </a:rPr>
              <a:t>m</a:t>
            </a:r>
            <a:r>
              <a:rPr lang="id-ID" dirty="0" smtClean="0"/>
              <a:t>ulai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mensuplai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spesialis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Tentunya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charge .</a:t>
            </a:r>
            <a:br>
              <a:rPr lang="en-US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PERLUNYA HOMECARE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00100" y="1857364"/>
          <a:ext cx="742955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4071934" y="3571876"/>
            <a:ext cx="1285884" cy="1357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HOMECARE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588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PAKET KEPERAWATAN YG DAPAT DITAWARKAN PADA PELANGGAN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1784350"/>
          <a:ext cx="8215370" cy="493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72074"/>
            <a:ext cx="4300542" cy="1246430"/>
          </a:xfrm>
        </p:spPr>
        <p:txBody>
          <a:bodyPr/>
          <a:lstStyle/>
          <a:p>
            <a:r>
              <a:rPr lang="en-US" dirty="0" err="1" smtClean="0"/>
              <a:t>Mikha</a:t>
            </a:r>
            <a:r>
              <a:rPr lang="en-US" dirty="0" smtClean="0"/>
              <a:t> </a:t>
            </a:r>
            <a:r>
              <a:rPr lang="en-US" dirty="0" err="1" smtClean="0"/>
              <a:t>Valerint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1400" dirty="0" smtClean="0"/>
              <a:t>http://www.mikha.co.cc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318138">
            <a:off x="6287463" y="5220413"/>
            <a:ext cx="2116066" cy="382077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id-ID" dirty="0" smtClean="0"/>
              <a:t> CONTOH</a:t>
            </a: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43042" y="5714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206" y="5715016"/>
            <a:ext cx="887241" cy="523220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FF00"/>
                </a:solidFill>
              </a:rPr>
              <a:t>U</a:t>
            </a:r>
            <a:r>
              <a:rPr lang="id-ID" sz="2800" dirty="0" smtClean="0">
                <a:solidFill>
                  <a:srgbClr val="FF0000"/>
                </a:solidFill>
              </a:rPr>
              <a:t>S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endParaRPr lang="id-ID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786322"/>
            <a:ext cx="2723095" cy="3758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FF00"/>
                </a:solidFill>
                <a:latin typeface="Arial Black" pitchFamily="34" charset="0"/>
              </a:rPr>
              <a:t>Sebuah pengalaman</a:t>
            </a:r>
            <a:endParaRPr lang="id-ID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r>
              <a:rPr lang="id-ID" dirty="0" smtClean="0"/>
              <a:t>HOMECARE </a:t>
            </a:r>
            <a:r>
              <a:rPr lang="id-ID" sz="2800" i="1" dirty="0" smtClean="0">
                <a:solidFill>
                  <a:srgbClr val="FF0000"/>
                </a:solidFill>
              </a:rPr>
              <a:t>(sebuah bisnis)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id-ID" dirty="0" smtClean="0"/>
              <a:t>Home care (Rumah Perawatan)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Adult Foster Care (AFC)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Perawatan orang dewasa (Keperawatan Med-Sur)</a:t>
            </a:r>
            <a:endParaRPr lang="id-ID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Nursing Home</a:t>
            </a:r>
            <a:r>
              <a:rPr lang="id-ID" dirty="0" smtClean="0"/>
              <a:t> (Panti jompo/Usila/Lansia)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562</TotalTime>
  <Words>842</Words>
  <Application>Microsoft Office PowerPoint</Application>
  <PresentationFormat>On-screen Show (4:3)</PresentationFormat>
  <Paragraphs>155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BISNIS HOME CARE </vt:lpstr>
      <vt:lpstr>PENGERTIAN</vt:lpstr>
      <vt:lpstr>KAJIAN KEBUTUHAN HOMECARE</vt:lpstr>
      <vt:lpstr>LANJUTAN</vt:lpstr>
      <vt:lpstr>CIRI BISNIS HOMECARE</vt:lpstr>
      <vt:lpstr>PERLUNYA HOMECARE</vt:lpstr>
      <vt:lpstr>PAKET KEPERAWATAN YG DAPAT DITAWARKAN PADA PELANGGAN</vt:lpstr>
      <vt:lpstr>Mikha Valerint http://www.mikha.co.cc  </vt:lpstr>
      <vt:lpstr>HOMECARE (sebuah bisnis) </vt:lpstr>
      <vt:lpstr>PEMILIK</vt:lpstr>
      <vt:lpstr>HOMECARE (RUMAH PERAWATAN)</vt:lpstr>
      <vt:lpstr>NURSING HOME  (PANTI/KLINIK KEPERAWATAN )</vt:lpstr>
      <vt:lpstr>PEMBIAYAAN HOMECARE</vt:lpstr>
      <vt:lpstr>HUBUNGAN PEMERINTAH DG HOME CARE DI USA</vt:lpstr>
      <vt:lpstr>CARA MEMULAI BISNIS</vt:lpstr>
      <vt:lpstr>PENGALAMAN ORANG SUKSES DLM BISNIS</vt:lpstr>
      <vt:lpstr>BISNIS LEGAL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BISNIS HOME CARE </dc:title>
  <dc:creator>TOSHIBA</dc:creator>
  <cp:lastModifiedBy>Yuliati</cp:lastModifiedBy>
  <cp:revision>63</cp:revision>
  <dcterms:created xsi:type="dcterms:W3CDTF">2010-02-26T09:16:02Z</dcterms:created>
  <dcterms:modified xsi:type="dcterms:W3CDTF">2010-07-05T03:48:29Z</dcterms:modified>
</cp:coreProperties>
</file>