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BA065-0CA7-4982-A509-9364068165F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D5420FF-4ABC-4B95-A98A-73EF9D626805}">
      <dgm:prSet/>
      <dgm:spPr/>
      <dgm:t>
        <a:bodyPr/>
        <a:lstStyle/>
        <a:p>
          <a:r>
            <a:rPr lang="id-ID" dirty="0" smtClean="0"/>
            <a:t>COMPETITIVE</a:t>
          </a:r>
          <a:endParaRPr lang="id-ID" dirty="0"/>
        </a:p>
      </dgm:t>
    </dgm:pt>
    <dgm:pt modelId="{3A5678F2-CD25-49E8-946B-943BCFC23A92}" type="parTrans" cxnId="{D2D07158-BD18-4ABC-97B6-DA0F38D169AE}">
      <dgm:prSet/>
      <dgm:spPr/>
      <dgm:t>
        <a:bodyPr/>
        <a:lstStyle/>
        <a:p>
          <a:endParaRPr lang="id-ID"/>
        </a:p>
      </dgm:t>
    </dgm:pt>
    <dgm:pt modelId="{A851A531-6851-48C3-B04F-6810D433CB9B}" type="sibTrans" cxnId="{D2D07158-BD18-4ABC-97B6-DA0F38D169AE}">
      <dgm:prSet/>
      <dgm:spPr/>
      <dgm:t>
        <a:bodyPr/>
        <a:lstStyle/>
        <a:p>
          <a:endParaRPr lang="id-ID"/>
        </a:p>
      </dgm:t>
    </dgm:pt>
    <dgm:pt modelId="{7A169E4F-D46B-4CDB-952C-2B63A1FE7F4C}">
      <dgm:prSet/>
      <dgm:spPr/>
      <dgm:t>
        <a:bodyPr/>
        <a:lstStyle/>
        <a:p>
          <a:r>
            <a:rPr lang="id-ID" smtClean="0"/>
            <a:t>FUNGSIONAL</a:t>
          </a:r>
          <a:endParaRPr lang="id-ID" dirty="0" smtClean="0"/>
        </a:p>
      </dgm:t>
    </dgm:pt>
    <dgm:pt modelId="{91E6E711-AEB9-422A-88E6-5CCF8054E943}" type="parTrans" cxnId="{5278E633-D061-4F69-9D7F-1F7B61C56B48}">
      <dgm:prSet/>
      <dgm:spPr/>
      <dgm:t>
        <a:bodyPr/>
        <a:lstStyle/>
        <a:p>
          <a:endParaRPr lang="id-ID"/>
        </a:p>
      </dgm:t>
    </dgm:pt>
    <dgm:pt modelId="{A6AC730D-36F7-49FB-B193-BA873540D5EA}" type="sibTrans" cxnId="{5278E633-D061-4F69-9D7F-1F7B61C56B48}">
      <dgm:prSet/>
      <dgm:spPr/>
      <dgm:t>
        <a:bodyPr/>
        <a:lstStyle/>
        <a:p>
          <a:endParaRPr lang="id-ID"/>
        </a:p>
      </dgm:t>
    </dgm:pt>
    <dgm:pt modelId="{C4EB68F3-27CF-43E1-A1D9-61959027D6E0}">
      <dgm:prSet/>
      <dgm:spPr/>
      <dgm:t>
        <a:bodyPr/>
        <a:lstStyle/>
        <a:p>
          <a:r>
            <a:rPr lang="id-ID" smtClean="0"/>
            <a:t>GENERIC</a:t>
          </a:r>
          <a:endParaRPr lang="id-ID" dirty="0"/>
        </a:p>
      </dgm:t>
    </dgm:pt>
    <dgm:pt modelId="{9FFA6D76-F08D-454F-9B8B-F4837F6F5FC0}" type="parTrans" cxnId="{8FD54C21-3884-4506-8D02-218C59CECAF2}">
      <dgm:prSet/>
      <dgm:spPr/>
      <dgm:t>
        <a:bodyPr/>
        <a:lstStyle/>
        <a:p>
          <a:endParaRPr lang="id-ID"/>
        </a:p>
      </dgm:t>
    </dgm:pt>
    <dgm:pt modelId="{FD857824-B3EE-48C2-8C5A-3EB0E0C114A8}" type="sibTrans" cxnId="{8FD54C21-3884-4506-8D02-218C59CECAF2}">
      <dgm:prSet/>
      <dgm:spPr/>
      <dgm:t>
        <a:bodyPr/>
        <a:lstStyle/>
        <a:p>
          <a:endParaRPr lang="id-ID"/>
        </a:p>
      </dgm:t>
    </dgm:pt>
    <dgm:pt modelId="{8F0EFD5E-2B09-4B6E-8B87-3D0671D493BB}">
      <dgm:prSet phldrT="[Text]"/>
      <dgm:spPr/>
      <dgm:t>
        <a:bodyPr/>
        <a:lstStyle/>
        <a:p>
          <a:r>
            <a:rPr lang="id-ID" dirty="0" smtClean="0"/>
            <a:t>INTERNAL</a:t>
          </a:r>
          <a:endParaRPr lang="id-ID" dirty="0"/>
        </a:p>
      </dgm:t>
    </dgm:pt>
    <dgm:pt modelId="{75331988-8A99-47C2-B091-3C8D6780AB91}" type="sibTrans" cxnId="{A6FFD1EB-0009-4F77-9082-1F66D34E85B1}">
      <dgm:prSet/>
      <dgm:spPr/>
      <dgm:t>
        <a:bodyPr/>
        <a:lstStyle/>
        <a:p>
          <a:endParaRPr lang="id-ID"/>
        </a:p>
      </dgm:t>
    </dgm:pt>
    <dgm:pt modelId="{EF2B7A80-F949-4471-9BDA-FDD0B24B54B1}" type="parTrans" cxnId="{A6FFD1EB-0009-4F77-9082-1F66D34E85B1}">
      <dgm:prSet/>
      <dgm:spPr/>
      <dgm:t>
        <a:bodyPr/>
        <a:lstStyle/>
        <a:p>
          <a:endParaRPr lang="id-ID"/>
        </a:p>
      </dgm:t>
    </dgm:pt>
    <dgm:pt modelId="{E3054FA3-F698-4E12-B70D-BDBE8CCF09F0}" type="pres">
      <dgm:prSet presAssocID="{B89BA065-0CA7-4982-A509-9364068165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42F3583-D8BB-423D-99A2-C814B07DF29D}" type="pres">
      <dgm:prSet presAssocID="{B89BA065-0CA7-4982-A509-9364068165F6}" presName="cycle" presStyleCnt="0"/>
      <dgm:spPr/>
    </dgm:pt>
    <dgm:pt modelId="{E4310FD6-4395-4893-90B3-4D3923803334}" type="pres">
      <dgm:prSet presAssocID="{8F0EFD5E-2B09-4B6E-8B87-3D0671D493BB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1C50A9-0343-4E87-99B3-FD6C6D4BDF42}" type="pres">
      <dgm:prSet presAssocID="{75331988-8A99-47C2-B091-3C8D6780AB91}" presName="sibTransFirstNode" presStyleLbl="bgShp" presStyleIdx="0" presStyleCnt="1"/>
      <dgm:spPr/>
      <dgm:t>
        <a:bodyPr/>
        <a:lstStyle/>
        <a:p>
          <a:endParaRPr lang="id-ID"/>
        </a:p>
      </dgm:t>
    </dgm:pt>
    <dgm:pt modelId="{8ACAA97F-849A-4FF0-A7AC-07BCC93ADE30}" type="pres">
      <dgm:prSet presAssocID="{ED5420FF-4ABC-4B95-A98A-73EF9D626805}" presName="nodeFollowingNodes" presStyleLbl="node1" presStyleIdx="1" presStyleCnt="4" custRadScaleRad="102956" custRadScaleInc="29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FDB107-9F96-43DE-8E0E-9E3F53836BD5}" type="pres">
      <dgm:prSet presAssocID="{7A169E4F-D46B-4CDB-952C-2B63A1FE7F4C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C727A7-3CB6-4A56-A899-41AD185A70C5}" type="pres">
      <dgm:prSet presAssocID="{C4EB68F3-27CF-43E1-A1D9-61959027D6E0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ED81033-440A-4F9D-A618-18291425850B}" type="presOf" srcId="{B89BA065-0CA7-4982-A509-9364068165F6}" destId="{E3054FA3-F698-4E12-B70D-BDBE8CCF09F0}" srcOrd="0" destOrd="0" presId="urn:microsoft.com/office/officeart/2005/8/layout/cycle3"/>
    <dgm:cxn modelId="{C445FF84-4DF5-4094-AA33-69E16931F7D2}" type="presOf" srcId="{C4EB68F3-27CF-43E1-A1D9-61959027D6E0}" destId="{9DC727A7-3CB6-4A56-A899-41AD185A70C5}" srcOrd="0" destOrd="0" presId="urn:microsoft.com/office/officeart/2005/8/layout/cycle3"/>
    <dgm:cxn modelId="{A6FFD1EB-0009-4F77-9082-1F66D34E85B1}" srcId="{B89BA065-0CA7-4982-A509-9364068165F6}" destId="{8F0EFD5E-2B09-4B6E-8B87-3D0671D493BB}" srcOrd="0" destOrd="0" parTransId="{EF2B7A80-F949-4471-9BDA-FDD0B24B54B1}" sibTransId="{75331988-8A99-47C2-B091-3C8D6780AB91}"/>
    <dgm:cxn modelId="{E8500756-9563-4266-B08E-969DDD80BF97}" type="presOf" srcId="{7A169E4F-D46B-4CDB-952C-2B63A1FE7F4C}" destId="{AAFDB107-9F96-43DE-8E0E-9E3F53836BD5}" srcOrd="0" destOrd="0" presId="urn:microsoft.com/office/officeart/2005/8/layout/cycle3"/>
    <dgm:cxn modelId="{5278E633-D061-4F69-9D7F-1F7B61C56B48}" srcId="{B89BA065-0CA7-4982-A509-9364068165F6}" destId="{7A169E4F-D46B-4CDB-952C-2B63A1FE7F4C}" srcOrd="2" destOrd="0" parTransId="{91E6E711-AEB9-422A-88E6-5CCF8054E943}" sibTransId="{A6AC730D-36F7-49FB-B193-BA873540D5EA}"/>
    <dgm:cxn modelId="{D2D07158-BD18-4ABC-97B6-DA0F38D169AE}" srcId="{B89BA065-0CA7-4982-A509-9364068165F6}" destId="{ED5420FF-4ABC-4B95-A98A-73EF9D626805}" srcOrd="1" destOrd="0" parTransId="{3A5678F2-CD25-49E8-946B-943BCFC23A92}" sibTransId="{A851A531-6851-48C3-B04F-6810D433CB9B}"/>
    <dgm:cxn modelId="{8A190672-5905-4F72-88D1-E2459EFF962C}" type="presOf" srcId="{8F0EFD5E-2B09-4B6E-8B87-3D0671D493BB}" destId="{E4310FD6-4395-4893-90B3-4D3923803334}" srcOrd="0" destOrd="0" presId="urn:microsoft.com/office/officeart/2005/8/layout/cycle3"/>
    <dgm:cxn modelId="{8FD54C21-3884-4506-8D02-218C59CECAF2}" srcId="{B89BA065-0CA7-4982-A509-9364068165F6}" destId="{C4EB68F3-27CF-43E1-A1D9-61959027D6E0}" srcOrd="3" destOrd="0" parTransId="{9FFA6D76-F08D-454F-9B8B-F4837F6F5FC0}" sibTransId="{FD857824-B3EE-48C2-8C5A-3EB0E0C114A8}"/>
    <dgm:cxn modelId="{A4AE3EFD-2AB4-4AD0-9D70-0873CA71F108}" type="presOf" srcId="{ED5420FF-4ABC-4B95-A98A-73EF9D626805}" destId="{8ACAA97F-849A-4FF0-A7AC-07BCC93ADE30}" srcOrd="0" destOrd="0" presId="urn:microsoft.com/office/officeart/2005/8/layout/cycle3"/>
    <dgm:cxn modelId="{363EBC68-651C-4200-85E4-A35588E79C12}" type="presOf" srcId="{75331988-8A99-47C2-B091-3C8D6780AB91}" destId="{B21C50A9-0343-4E87-99B3-FD6C6D4BDF42}" srcOrd="0" destOrd="0" presId="urn:microsoft.com/office/officeart/2005/8/layout/cycle3"/>
    <dgm:cxn modelId="{75867364-20FC-449D-B185-200069540BE1}" type="presParOf" srcId="{E3054FA3-F698-4E12-B70D-BDBE8CCF09F0}" destId="{942F3583-D8BB-423D-99A2-C814B07DF29D}" srcOrd="0" destOrd="0" presId="urn:microsoft.com/office/officeart/2005/8/layout/cycle3"/>
    <dgm:cxn modelId="{85C98D1A-4BD1-4C79-8347-58A840AA6271}" type="presParOf" srcId="{942F3583-D8BB-423D-99A2-C814B07DF29D}" destId="{E4310FD6-4395-4893-90B3-4D3923803334}" srcOrd="0" destOrd="0" presId="urn:microsoft.com/office/officeart/2005/8/layout/cycle3"/>
    <dgm:cxn modelId="{2DE6CF90-C809-45FA-97E8-F0B139F175E9}" type="presParOf" srcId="{942F3583-D8BB-423D-99A2-C814B07DF29D}" destId="{B21C50A9-0343-4E87-99B3-FD6C6D4BDF42}" srcOrd="1" destOrd="0" presId="urn:microsoft.com/office/officeart/2005/8/layout/cycle3"/>
    <dgm:cxn modelId="{116E00FB-68D9-44E6-A774-0EF6FD4435CF}" type="presParOf" srcId="{942F3583-D8BB-423D-99A2-C814B07DF29D}" destId="{8ACAA97F-849A-4FF0-A7AC-07BCC93ADE30}" srcOrd="2" destOrd="0" presId="urn:microsoft.com/office/officeart/2005/8/layout/cycle3"/>
    <dgm:cxn modelId="{44A3DDD8-BA3B-4760-AE44-6CBCAC3A8C35}" type="presParOf" srcId="{942F3583-D8BB-423D-99A2-C814B07DF29D}" destId="{AAFDB107-9F96-43DE-8E0E-9E3F53836BD5}" srcOrd="3" destOrd="0" presId="urn:microsoft.com/office/officeart/2005/8/layout/cycle3"/>
    <dgm:cxn modelId="{D39C4C7D-D289-4433-B945-B8728992450F}" type="presParOf" srcId="{942F3583-D8BB-423D-99A2-C814B07DF29D}" destId="{9DC727A7-3CB6-4A56-A899-41AD185A70C5}" srcOrd="4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88D8E-98CF-4ACB-A391-652872169BF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DCBE632-0ED1-4670-8EB0-2F68E7E9DD5F}">
      <dgm:prSet custT="1"/>
      <dgm:spPr/>
      <dgm:t>
        <a:bodyPr/>
        <a:lstStyle/>
        <a:p>
          <a:pPr rtl="0"/>
          <a:r>
            <a:rPr lang="id-ID" sz="1100" dirty="0" smtClean="0"/>
            <a:t>Merupakan infestigasi asumsi yaitu: membandingkan operasi diantara fungsi-fungsi dalam organisasi itu sendiri</a:t>
          </a:r>
          <a:endParaRPr lang="id-ID" sz="1100" dirty="0"/>
        </a:p>
      </dgm:t>
    </dgm:pt>
    <dgm:pt modelId="{618AC2CA-855E-4343-BF8A-23EA03A35525}" type="parTrans" cxnId="{F7A8F076-D036-432C-A71E-51A063A1E4F7}">
      <dgm:prSet/>
      <dgm:spPr/>
      <dgm:t>
        <a:bodyPr/>
        <a:lstStyle/>
        <a:p>
          <a:endParaRPr lang="id-ID"/>
        </a:p>
      </dgm:t>
    </dgm:pt>
    <dgm:pt modelId="{56624159-5228-4F28-AB70-70B8A3F518BB}" type="sibTrans" cxnId="{F7A8F076-D036-432C-A71E-51A063A1E4F7}">
      <dgm:prSet/>
      <dgm:spPr/>
      <dgm:t>
        <a:bodyPr/>
        <a:lstStyle/>
        <a:p>
          <a:endParaRPr lang="id-ID"/>
        </a:p>
      </dgm:t>
    </dgm:pt>
    <dgm:pt modelId="{CF64E321-66A0-4852-99A1-EEB92E608B03}">
      <dgm:prSet custT="1"/>
      <dgm:spPr/>
      <dgm:t>
        <a:bodyPr/>
        <a:lstStyle/>
        <a:p>
          <a:pPr rtl="0"/>
          <a:r>
            <a:rPr lang="id-ID" sz="1000" dirty="0" smtClean="0"/>
            <a:t>Sebagai upaya perbaikan terus menerus untuk mengidentifikasi praktik bisnis terbaik yang ada di dalam lingkungan perusahaan sendiri</a:t>
          </a:r>
          <a:endParaRPr lang="id-ID" sz="1000" dirty="0"/>
        </a:p>
      </dgm:t>
    </dgm:pt>
    <dgm:pt modelId="{564B0048-CE85-419A-840C-D2E7CB915061}" type="parTrans" cxnId="{15B744CA-EA5B-4F00-9CDD-295169C465CE}">
      <dgm:prSet/>
      <dgm:spPr/>
      <dgm:t>
        <a:bodyPr/>
        <a:lstStyle/>
        <a:p>
          <a:endParaRPr lang="id-ID"/>
        </a:p>
      </dgm:t>
    </dgm:pt>
    <dgm:pt modelId="{A80FA64F-4CBB-4BDF-9A1B-6F4B867B8301}" type="sibTrans" cxnId="{15B744CA-EA5B-4F00-9CDD-295169C465CE}">
      <dgm:prSet/>
      <dgm:spPr/>
      <dgm:t>
        <a:bodyPr/>
        <a:lstStyle/>
        <a:p>
          <a:endParaRPr lang="id-ID"/>
        </a:p>
      </dgm:t>
    </dgm:pt>
    <dgm:pt modelId="{504B269A-AAAE-48A1-A478-93503F725C2E}">
      <dgm:prSet custT="1"/>
      <dgm:spPr/>
      <dgm:t>
        <a:bodyPr/>
        <a:lstStyle/>
        <a:p>
          <a:pPr rtl="0"/>
          <a:r>
            <a:rPr lang="id-ID" sz="1000" dirty="0" smtClean="0"/>
            <a:t>Memperoleh informasi lebih jelas, kritis dan objektif tentang adanya kesenjangan performa antara unit bisnis, atau bagian dalam perusahaan, serta penyebab kesenjangan</a:t>
          </a:r>
          <a:endParaRPr lang="id-ID" sz="1000" dirty="0"/>
        </a:p>
      </dgm:t>
    </dgm:pt>
    <dgm:pt modelId="{9A7D36D6-337E-448A-9881-49BFAC1E096C}" type="parTrans" cxnId="{5A76B2A6-F1D8-48C6-BEAE-4ADA648E27AD}">
      <dgm:prSet/>
      <dgm:spPr/>
      <dgm:t>
        <a:bodyPr/>
        <a:lstStyle/>
        <a:p>
          <a:endParaRPr lang="id-ID"/>
        </a:p>
      </dgm:t>
    </dgm:pt>
    <dgm:pt modelId="{CEEA3436-608F-47A5-827B-BD7A957AEBD1}" type="sibTrans" cxnId="{5A76B2A6-F1D8-48C6-BEAE-4ADA648E27AD}">
      <dgm:prSet/>
      <dgm:spPr/>
      <dgm:t>
        <a:bodyPr/>
        <a:lstStyle/>
        <a:p>
          <a:endParaRPr lang="id-ID"/>
        </a:p>
      </dgm:t>
    </dgm:pt>
    <dgm:pt modelId="{70D2AD12-C86F-4E8E-9771-F1BAB0BE266A}">
      <dgm:prSet custT="1"/>
      <dgm:spPr/>
      <dgm:t>
        <a:bodyPr/>
        <a:lstStyle/>
        <a:p>
          <a:pPr rtl="0"/>
          <a:r>
            <a:rPr lang="id-ID" sz="1600" dirty="0" smtClean="0"/>
            <a:t>Mendorong berkembang komunikasi antar unit</a:t>
          </a:r>
          <a:endParaRPr lang="id-ID" sz="1600" dirty="0"/>
        </a:p>
      </dgm:t>
    </dgm:pt>
    <dgm:pt modelId="{1F832D76-279F-43DB-8090-99301AFDABDE}" type="parTrans" cxnId="{14CB9858-8A9C-45F0-9D01-6BC0CF38222C}">
      <dgm:prSet/>
      <dgm:spPr/>
      <dgm:t>
        <a:bodyPr/>
        <a:lstStyle/>
        <a:p>
          <a:endParaRPr lang="id-ID"/>
        </a:p>
      </dgm:t>
    </dgm:pt>
    <dgm:pt modelId="{48A0E536-F76F-4DC0-8EA3-54DC40CD66C2}" type="sibTrans" cxnId="{14CB9858-8A9C-45F0-9D01-6BC0CF38222C}">
      <dgm:prSet/>
      <dgm:spPr/>
      <dgm:t>
        <a:bodyPr/>
        <a:lstStyle/>
        <a:p>
          <a:endParaRPr lang="id-ID"/>
        </a:p>
      </dgm:t>
    </dgm:pt>
    <dgm:pt modelId="{CACD2805-5EE1-48DE-9093-13D3E0353F41}">
      <dgm:prSet custT="1"/>
      <dgm:spPr/>
      <dgm:t>
        <a:bodyPr/>
        <a:lstStyle/>
        <a:p>
          <a:pPr rtl="0"/>
          <a:r>
            <a:rPr lang="id-ID" sz="1400" dirty="0" smtClean="0"/>
            <a:t>Sebaiknya ditentukan benchmarking target misalnya unit bisnis</a:t>
          </a:r>
          <a:endParaRPr lang="id-ID" sz="1400" dirty="0"/>
        </a:p>
      </dgm:t>
    </dgm:pt>
    <dgm:pt modelId="{C9EC4F4F-B611-4CB5-8153-AD907CE1A89E}" type="parTrans" cxnId="{BABA1FDE-BA2A-45B5-AB2C-2E379D2D2A5A}">
      <dgm:prSet/>
      <dgm:spPr/>
      <dgm:t>
        <a:bodyPr/>
        <a:lstStyle/>
        <a:p>
          <a:endParaRPr lang="id-ID"/>
        </a:p>
      </dgm:t>
    </dgm:pt>
    <dgm:pt modelId="{7D6E0E05-5A40-4768-B71F-4777536DBD8C}" type="sibTrans" cxnId="{BABA1FDE-BA2A-45B5-AB2C-2E379D2D2A5A}">
      <dgm:prSet/>
      <dgm:spPr/>
      <dgm:t>
        <a:bodyPr/>
        <a:lstStyle/>
        <a:p>
          <a:endParaRPr lang="id-ID"/>
        </a:p>
      </dgm:t>
    </dgm:pt>
    <dgm:pt modelId="{E064AA84-9E2B-4CED-872A-AD99A8088998}" type="pres">
      <dgm:prSet presAssocID="{EAF88D8E-98CF-4ACB-A391-652872169B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48A88A6-0721-48EE-BF7B-8963AE14DF9F}" type="pres">
      <dgm:prSet presAssocID="{DDCBE632-0ED1-4670-8EB0-2F68E7E9DD5F}" presName="node" presStyleLbl="node1" presStyleIdx="0" presStyleCnt="5" custScaleX="12540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EACA64-7D25-4626-9164-A901F52528FF}" type="pres">
      <dgm:prSet presAssocID="{56624159-5228-4F28-AB70-70B8A3F518BB}" presName="sibTrans" presStyleLbl="sibTrans2D1" presStyleIdx="0" presStyleCnt="5"/>
      <dgm:spPr/>
      <dgm:t>
        <a:bodyPr/>
        <a:lstStyle/>
        <a:p>
          <a:endParaRPr lang="id-ID"/>
        </a:p>
      </dgm:t>
    </dgm:pt>
    <dgm:pt modelId="{83290470-269D-41A8-B8E6-E566255AE64C}" type="pres">
      <dgm:prSet presAssocID="{56624159-5228-4F28-AB70-70B8A3F518BB}" presName="connectorText" presStyleLbl="sibTrans2D1" presStyleIdx="0" presStyleCnt="5"/>
      <dgm:spPr/>
      <dgm:t>
        <a:bodyPr/>
        <a:lstStyle/>
        <a:p>
          <a:endParaRPr lang="id-ID"/>
        </a:p>
      </dgm:t>
    </dgm:pt>
    <dgm:pt modelId="{3C76419E-3D59-4813-A2C1-B81FC254ADC4}" type="pres">
      <dgm:prSet presAssocID="{CF64E321-66A0-4852-99A1-EEB92E608B03}" presName="node" presStyleLbl="node1" presStyleIdx="1" presStyleCnt="5" custScaleX="12788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91FCED-09DD-40B5-9EE1-4997E5307811}" type="pres">
      <dgm:prSet presAssocID="{A80FA64F-4CBB-4BDF-9A1B-6F4B867B8301}" presName="sibTrans" presStyleLbl="sibTrans2D1" presStyleIdx="1" presStyleCnt="5"/>
      <dgm:spPr/>
      <dgm:t>
        <a:bodyPr/>
        <a:lstStyle/>
        <a:p>
          <a:endParaRPr lang="id-ID"/>
        </a:p>
      </dgm:t>
    </dgm:pt>
    <dgm:pt modelId="{91931A6C-458D-42E0-9E43-DED8FADB4B78}" type="pres">
      <dgm:prSet presAssocID="{A80FA64F-4CBB-4BDF-9A1B-6F4B867B8301}" presName="connectorText" presStyleLbl="sibTrans2D1" presStyleIdx="1" presStyleCnt="5"/>
      <dgm:spPr/>
      <dgm:t>
        <a:bodyPr/>
        <a:lstStyle/>
        <a:p>
          <a:endParaRPr lang="id-ID"/>
        </a:p>
      </dgm:t>
    </dgm:pt>
    <dgm:pt modelId="{DB970CBC-8C0D-439D-96EF-6606BE93DB9A}" type="pres">
      <dgm:prSet presAssocID="{504B269A-AAAE-48A1-A478-93503F725C2E}" presName="node" presStyleLbl="node1" presStyleIdx="2" presStyleCnt="5" custScaleX="135557" custScaleY="1128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153E011-3972-4402-AD0A-0D9757DC2D54}" type="pres">
      <dgm:prSet presAssocID="{CEEA3436-608F-47A5-827B-BD7A957AEBD1}" presName="sibTrans" presStyleLbl="sibTrans2D1" presStyleIdx="2" presStyleCnt="5"/>
      <dgm:spPr/>
      <dgm:t>
        <a:bodyPr/>
        <a:lstStyle/>
        <a:p>
          <a:endParaRPr lang="id-ID"/>
        </a:p>
      </dgm:t>
    </dgm:pt>
    <dgm:pt modelId="{ADD73913-9DBF-4DA4-95DD-A387EA49ADE1}" type="pres">
      <dgm:prSet presAssocID="{CEEA3436-608F-47A5-827B-BD7A957AEBD1}" presName="connectorText" presStyleLbl="sibTrans2D1" presStyleIdx="2" presStyleCnt="5"/>
      <dgm:spPr/>
      <dgm:t>
        <a:bodyPr/>
        <a:lstStyle/>
        <a:p>
          <a:endParaRPr lang="id-ID"/>
        </a:p>
      </dgm:t>
    </dgm:pt>
    <dgm:pt modelId="{0ED8F766-299C-408C-8906-2BD23EED5CEF}" type="pres">
      <dgm:prSet presAssocID="{70D2AD12-C86F-4E8E-9771-F1BAB0BE266A}" presName="node" presStyleLbl="node1" presStyleIdx="3" presStyleCnt="5" custScaleX="139047" custRadScaleRad="104301" custRadScaleInc="1095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FD1176-3F6E-4FF1-98F7-32D5301E1845}" type="pres">
      <dgm:prSet presAssocID="{48A0E536-F76F-4DC0-8EA3-54DC40CD66C2}" presName="sibTrans" presStyleLbl="sibTrans2D1" presStyleIdx="3" presStyleCnt="5"/>
      <dgm:spPr/>
      <dgm:t>
        <a:bodyPr/>
        <a:lstStyle/>
        <a:p>
          <a:endParaRPr lang="id-ID"/>
        </a:p>
      </dgm:t>
    </dgm:pt>
    <dgm:pt modelId="{F474B192-10C1-4FA9-B79A-E6489FFB128D}" type="pres">
      <dgm:prSet presAssocID="{48A0E536-F76F-4DC0-8EA3-54DC40CD66C2}" presName="connectorText" presStyleLbl="sibTrans2D1" presStyleIdx="3" presStyleCnt="5"/>
      <dgm:spPr/>
      <dgm:t>
        <a:bodyPr/>
        <a:lstStyle/>
        <a:p>
          <a:endParaRPr lang="id-ID"/>
        </a:p>
      </dgm:t>
    </dgm:pt>
    <dgm:pt modelId="{FB8A8C5E-0480-4E0B-A401-76C0285C042F}" type="pres">
      <dgm:prSet presAssocID="{CACD2805-5EE1-48DE-9093-13D3E0353F41}" presName="node" presStyleLbl="node1" presStyleIdx="4" presStyleCnt="5" custScaleX="120924" custScaleY="10992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41C369-8728-4791-BB7F-743518D4033F}" type="pres">
      <dgm:prSet presAssocID="{7D6E0E05-5A40-4768-B71F-4777536DBD8C}" presName="sibTrans" presStyleLbl="sibTrans2D1" presStyleIdx="4" presStyleCnt="5"/>
      <dgm:spPr/>
      <dgm:t>
        <a:bodyPr/>
        <a:lstStyle/>
        <a:p>
          <a:endParaRPr lang="id-ID"/>
        </a:p>
      </dgm:t>
    </dgm:pt>
    <dgm:pt modelId="{2A8B6D81-C2CC-4C25-AA78-A43317A10AF6}" type="pres">
      <dgm:prSet presAssocID="{7D6E0E05-5A40-4768-B71F-4777536DBD8C}" presName="connectorText" presStyleLbl="sibTrans2D1" presStyleIdx="4" presStyleCnt="5"/>
      <dgm:spPr/>
      <dgm:t>
        <a:bodyPr/>
        <a:lstStyle/>
        <a:p>
          <a:endParaRPr lang="id-ID"/>
        </a:p>
      </dgm:t>
    </dgm:pt>
  </dgm:ptLst>
  <dgm:cxnLst>
    <dgm:cxn modelId="{15B744CA-EA5B-4F00-9CDD-295169C465CE}" srcId="{EAF88D8E-98CF-4ACB-A391-652872169BFA}" destId="{CF64E321-66A0-4852-99A1-EEB92E608B03}" srcOrd="1" destOrd="0" parTransId="{564B0048-CE85-419A-840C-D2E7CB915061}" sibTransId="{A80FA64F-4CBB-4BDF-9A1B-6F4B867B8301}"/>
    <dgm:cxn modelId="{8306EA33-D6CA-4140-B59E-FAE972DCFC29}" type="presOf" srcId="{A80FA64F-4CBB-4BDF-9A1B-6F4B867B8301}" destId="{91931A6C-458D-42E0-9E43-DED8FADB4B78}" srcOrd="1" destOrd="0" presId="urn:microsoft.com/office/officeart/2005/8/layout/cycle2"/>
    <dgm:cxn modelId="{A9E426EC-F1A2-45F0-9709-BDD4987EA243}" type="presOf" srcId="{CEEA3436-608F-47A5-827B-BD7A957AEBD1}" destId="{ADD73913-9DBF-4DA4-95DD-A387EA49ADE1}" srcOrd="1" destOrd="0" presId="urn:microsoft.com/office/officeart/2005/8/layout/cycle2"/>
    <dgm:cxn modelId="{EBEBBDFC-4B98-43B7-8045-14CA7C608B10}" type="presOf" srcId="{70D2AD12-C86F-4E8E-9771-F1BAB0BE266A}" destId="{0ED8F766-299C-408C-8906-2BD23EED5CEF}" srcOrd="0" destOrd="0" presId="urn:microsoft.com/office/officeart/2005/8/layout/cycle2"/>
    <dgm:cxn modelId="{14CB9858-8A9C-45F0-9D01-6BC0CF38222C}" srcId="{EAF88D8E-98CF-4ACB-A391-652872169BFA}" destId="{70D2AD12-C86F-4E8E-9771-F1BAB0BE266A}" srcOrd="3" destOrd="0" parTransId="{1F832D76-279F-43DB-8090-99301AFDABDE}" sibTransId="{48A0E536-F76F-4DC0-8EA3-54DC40CD66C2}"/>
    <dgm:cxn modelId="{2F6A203D-3A61-4F11-A1FE-9A42305D0CDA}" type="presOf" srcId="{48A0E536-F76F-4DC0-8EA3-54DC40CD66C2}" destId="{98FD1176-3F6E-4FF1-98F7-32D5301E1845}" srcOrd="0" destOrd="0" presId="urn:microsoft.com/office/officeart/2005/8/layout/cycle2"/>
    <dgm:cxn modelId="{92FB43EA-FD8D-4BB5-AE32-4B3511F7C436}" type="presOf" srcId="{CF64E321-66A0-4852-99A1-EEB92E608B03}" destId="{3C76419E-3D59-4813-A2C1-B81FC254ADC4}" srcOrd="0" destOrd="0" presId="urn:microsoft.com/office/officeart/2005/8/layout/cycle2"/>
    <dgm:cxn modelId="{BABA1FDE-BA2A-45B5-AB2C-2E379D2D2A5A}" srcId="{EAF88D8E-98CF-4ACB-A391-652872169BFA}" destId="{CACD2805-5EE1-48DE-9093-13D3E0353F41}" srcOrd="4" destOrd="0" parTransId="{C9EC4F4F-B611-4CB5-8153-AD907CE1A89E}" sibTransId="{7D6E0E05-5A40-4768-B71F-4777536DBD8C}"/>
    <dgm:cxn modelId="{F14E6D62-A49E-47C2-99DD-D7B0307C617D}" type="presOf" srcId="{CEEA3436-608F-47A5-827B-BD7A957AEBD1}" destId="{E153E011-3972-4402-AD0A-0D9757DC2D54}" srcOrd="0" destOrd="0" presId="urn:microsoft.com/office/officeart/2005/8/layout/cycle2"/>
    <dgm:cxn modelId="{40EA4DC8-098E-420C-B640-5EA7D47EE3B8}" type="presOf" srcId="{7D6E0E05-5A40-4768-B71F-4777536DBD8C}" destId="{BC41C369-8728-4791-BB7F-743518D4033F}" srcOrd="0" destOrd="0" presId="urn:microsoft.com/office/officeart/2005/8/layout/cycle2"/>
    <dgm:cxn modelId="{5A76B2A6-F1D8-48C6-BEAE-4ADA648E27AD}" srcId="{EAF88D8E-98CF-4ACB-A391-652872169BFA}" destId="{504B269A-AAAE-48A1-A478-93503F725C2E}" srcOrd="2" destOrd="0" parTransId="{9A7D36D6-337E-448A-9881-49BFAC1E096C}" sibTransId="{CEEA3436-608F-47A5-827B-BD7A957AEBD1}"/>
    <dgm:cxn modelId="{222CAA0E-5BF0-412B-AA96-73E4ED5F0603}" type="presOf" srcId="{504B269A-AAAE-48A1-A478-93503F725C2E}" destId="{DB970CBC-8C0D-439D-96EF-6606BE93DB9A}" srcOrd="0" destOrd="0" presId="urn:microsoft.com/office/officeart/2005/8/layout/cycle2"/>
    <dgm:cxn modelId="{77D2B7FB-B735-4BD6-BCC1-7FF7CC0BD8BE}" type="presOf" srcId="{56624159-5228-4F28-AB70-70B8A3F518BB}" destId="{38EACA64-7D25-4626-9164-A901F52528FF}" srcOrd="0" destOrd="0" presId="urn:microsoft.com/office/officeart/2005/8/layout/cycle2"/>
    <dgm:cxn modelId="{B05BE26E-7101-462C-8647-64ADCDF44868}" type="presOf" srcId="{56624159-5228-4F28-AB70-70B8A3F518BB}" destId="{83290470-269D-41A8-B8E6-E566255AE64C}" srcOrd="1" destOrd="0" presId="urn:microsoft.com/office/officeart/2005/8/layout/cycle2"/>
    <dgm:cxn modelId="{0D17E685-4CF4-43FB-BA7C-6546B7506DB6}" type="presOf" srcId="{DDCBE632-0ED1-4670-8EB0-2F68E7E9DD5F}" destId="{B48A88A6-0721-48EE-BF7B-8963AE14DF9F}" srcOrd="0" destOrd="0" presId="urn:microsoft.com/office/officeart/2005/8/layout/cycle2"/>
    <dgm:cxn modelId="{F7A8F076-D036-432C-A71E-51A063A1E4F7}" srcId="{EAF88D8E-98CF-4ACB-A391-652872169BFA}" destId="{DDCBE632-0ED1-4670-8EB0-2F68E7E9DD5F}" srcOrd="0" destOrd="0" parTransId="{618AC2CA-855E-4343-BF8A-23EA03A35525}" sibTransId="{56624159-5228-4F28-AB70-70B8A3F518BB}"/>
    <dgm:cxn modelId="{0437B5ED-4F62-40C9-ABDD-111960E77002}" type="presOf" srcId="{A80FA64F-4CBB-4BDF-9A1B-6F4B867B8301}" destId="{8291FCED-09DD-40B5-9EE1-4997E5307811}" srcOrd="0" destOrd="0" presId="urn:microsoft.com/office/officeart/2005/8/layout/cycle2"/>
    <dgm:cxn modelId="{00047F25-4085-40E3-907D-F46BAD06B94B}" type="presOf" srcId="{CACD2805-5EE1-48DE-9093-13D3E0353F41}" destId="{FB8A8C5E-0480-4E0B-A401-76C0285C042F}" srcOrd="0" destOrd="0" presId="urn:microsoft.com/office/officeart/2005/8/layout/cycle2"/>
    <dgm:cxn modelId="{DEEA59E9-97BF-4DE7-B000-054E4203DDB7}" type="presOf" srcId="{EAF88D8E-98CF-4ACB-A391-652872169BFA}" destId="{E064AA84-9E2B-4CED-872A-AD99A8088998}" srcOrd="0" destOrd="0" presId="urn:microsoft.com/office/officeart/2005/8/layout/cycle2"/>
    <dgm:cxn modelId="{042453AC-8047-47AE-9789-3051E64C6FE0}" type="presOf" srcId="{48A0E536-F76F-4DC0-8EA3-54DC40CD66C2}" destId="{F474B192-10C1-4FA9-B79A-E6489FFB128D}" srcOrd="1" destOrd="0" presId="urn:microsoft.com/office/officeart/2005/8/layout/cycle2"/>
    <dgm:cxn modelId="{407BB82A-8980-4E93-B7F4-AC417717F5C7}" type="presOf" srcId="{7D6E0E05-5A40-4768-B71F-4777536DBD8C}" destId="{2A8B6D81-C2CC-4C25-AA78-A43317A10AF6}" srcOrd="1" destOrd="0" presId="urn:microsoft.com/office/officeart/2005/8/layout/cycle2"/>
    <dgm:cxn modelId="{A24AE5B9-BD96-486E-841B-98CD4DB8E025}" type="presParOf" srcId="{E064AA84-9E2B-4CED-872A-AD99A8088998}" destId="{B48A88A6-0721-48EE-BF7B-8963AE14DF9F}" srcOrd="0" destOrd="0" presId="urn:microsoft.com/office/officeart/2005/8/layout/cycle2"/>
    <dgm:cxn modelId="{DD7BDA69-E53A-4A55-9EDE-E4205E739034}" type="presParOf" srcId="{E064AA84-9E2B-4CED-872A-AD99A8088998}" destId="{38EACA64-7D25-4626-9164-A901F52528FF}" srcOrd="1" destOrd="0" presId="urn:microsoft.com/office/officeart/2005/8/layout/cycle2"/>
    <dgm:cxn modelId="{2753BCED-FE8D-41E5-AAEC-5D9654FE6A29}" type="presParOf" srcId="{38EACA64-7D25-4626-9164-A901F52528FF}" destId="{83290470-269D-41A8-B8E6-E566255AE64C}" srcOrd="0" destOrd="0" presId="urn:microsoft.com/office/officeart/2005/8/layout/cycle2"/>
    <dgm:cxn modelId="{A195DA3E-5136-4076-A124-8E3B4CF32B6C}" type="presParOf" srcId="{E064AA84-9E2B-4CED-872A-AD99A8088998}" destId="{3C76419E-3D59-4813-A2C1-B81FC254ADC4}" srcOrd="2" destOrd="0" presId="urn:microsoft.com/office/officeart/2005/8/layout/cycle2"/>
    <dgm:cxn modelId="{B50F2952-F9B6-4787-AF6E-07F41E47D576}" type="presParOf" srcId="{E064AA84-9E2B-4CED-872A-AD99A8088998}" destId="{8291FCED-09DD-40B5-9EE1-4997E5307811}" srcOrd="3" destOrd="0" presId="urn:microsoft.com/office/officeart/2005/8/layout/cycle2"/>
    <dgm:cxn modelId="{FC44FF79-5956-4A5B-9BC0-E28D783CD5C7}" type="presParOf" srcId="{8291FCED-09DD-40B5-9EE1-4997E5307811}" destId="{91931A6C-458D-42E0-9E43-DED8FADB4B78}" srcOrd="0" destOrd="0" presId="urn:microsoft.com/office/officeart/2005/8/layout/cycle2"/>
    <dgm:cxn modelId="{0AB83411-58EB-4A5D-8F42-EC14E819B7A9}" type="presParOf" srcId="{E064AA84-9E2B-4CED-872A-AD99A8088998}" destId="{DB970CBC-8C0D-439D-96EF-6606BE93DB9A}" srcOrd="4" destOrd="0" presId="urn:microsoft.com/office/officeart/2005/8/layout/cycle2"/>
    <dgm:cxn modelId="{4C867CDE-5CCB-4C00-85EB-7AF9A412607A}" type="presParOf" srcId="{E064AA84-9E2B-4CED-872A-AD99A8088998}" destId="{E153E011-3972-4402-AD0A-0D9757DC2D54}" srcOrd="5" destOrd="0" presId="urn:microsoft.com/office/officeart/2005/8/layout/cycle2"/>
    <dgm:cxn modelId="{2D7B9BF5-695D-433C-AE00-0A65032FFD0D}" type="presParOf" srcId="{E153E011-3972-4402-AD0A-0D9757DC2D54}" destId="{ADD73913-9DBF-4DA4-95DD-A387EA49ADE1}" srcOrd="0" destOrd="0" presId="urn:microsoft.com/office/officeart/2005/8/layout/cycle2"/>
    <dgm:cxn modelId="{B0DA05B7-0139-4294-B5C0-3A0A3591CF2B}" type="presParOf" srcId="{E064AA84-9E2B-4CED-872A-AD99A8088998}" destId="{0ED8F766-299C-408C-8906-2BD23EED5CEF}" srcOrd="6" destOrd="0" presId="urn:microsoft.com/office/officeart/2005/8/layout/cycle2"/>
    <dgm:cxn modelId="{C2B6FD2E-F1BE-47BB-98A1-7890730EB332}" type="presParOf" srcId="{E064AA84-9E2B-4CED-872A-AD99A8088998}" destId="{98FD1176-3F6E-4FF1-98F7-32D5301E1845}" srcOrd="7" destOrd="0" presId="urn:microsoft.com/office/officeart/2005/8/layout/cycle2"/>
    <dgm:cxn modelId="{588D45C0-93E7-405E-8F04-A2D7D3DC3ABE}" type="presParOf" srcId="{98FD1176-3F6E-4FF1-98F7-32D5301E1845}" destId="{F474B192-10C1-4FA9-B79A-E6489FFB128D}" srcOrd="0" destOrd="0" presId="urn:microsoft.com/office/officeart/2005/8/layout/cycle2"/>
    <dgm:cxn modelId="{2887A9DC-42D4-445D-844B-1907FAC21858}" type="presParOf" srcId="{E064AA84-9E2B-4CED-872A-AD99A8088998}" destId="{FB8A8C5E-0480-4E0B-A401-76C0285C042F}" srcOrd="8" destOrd="0" presId="urn:microsoft.com/office/officeart/2005/8/layout/cycle2"/>
    <dgm:cxn modelId="{4E5DC734-921C-4EA2-83CC-6CFE9FC3FC0B}" type="presParOf" srcId="{E064AA84-9E2B-4CED-872A-AD99A8088998}" destId="{BC41C369-8728-4791-BB7F-743518D4033F}" srcOrd="9" destOrd="0" presId="urn:microsoft.com/office/officeart/2005/8/layout/cycle2"/>
    <dgm:cxn modelId="{3F7B01E5-5142-4A39-A9CC-15A0DA660158}" type="presParOf" srcId="{BC41C369-8728-4791-BB7F-743518D4033F}" destId="{2A8B6D81-C2CC-4C25-AA78-A43317A10AF6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44D4F-DF1A-4E65-86C8-99740538907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5713171E-46A2-4983-974E-5034957C0A76}">
      <dgm:prSet/>
      <dgm:spPr/>
      <dgm:t>
        <a:bodyPr/>
        <a:lstStyle/>
        <a:p>
          <a:pPr rtl="0"/>
          <a:r>
            <a:rPr lang="id-ID" dirty="0" smtClean="0"/>
            <a:t>Perencanaan</a:t>
          </a:r>
          <a:endParaRPr lang="id-ID" dirty="0"/>
        </a:p>
      </dgm:t>
    </dgm:pt>
    <dgm:pt modelId="{E839CDC1-E53F-4A80-8E4C-0593AB71C152}" type="parTrans" cxnId="{C551F151-4F93-40B2-B37F-ADFE657E664C}">
      <dgm:prSet/>
      <dgm:spPr/>
      <dgm:t>
        <a:bodyPr/>
        <a:lstStyle/>
        <a:p>
          <a:endParaRPr lang="id-ID"/>
        </a:p>
      </dgm:t>
    </dgm:pt>
    <dgm:pt modelId="{E79B482A-0FDF-4C57-9A36-3633D0BA801A}" type="sibTrans" cxnId="{C551F151-4F93-40B2-B37F-ADFE657E664C}">
      <dgm:prSet/>
      <dgm:spPr/>
      <dgm:t>
        <a:bodyPr/>
        <a:lstStyle/>
        <a:p>
          <a:endParaRPr lang="id-ID"/>
        </a:p>
      </dgm:t>
    </dgm:pt>
    <dgm:pt modelId="{12BFCFCD-0E65-4C81-B7D0-565527585985}">
      <dgm:prSet/>
      <dgm:spPr/>
      <dgm:t>
        <a:bodyPr/>
        <a:lstStyle/>
        <a:p>
          <a:pPr rtl="0"/>
          <a:r>
            <a:rPr lang="id-ID" dirty="0" smtClean="0"/>
            <a:t>Analisis</a:t>
          </a:r>
          <a:endParaRPr lang="id-ID" dirty="0"/>
        </a:p>
      </dgm:t>
    </dgm:pt>
    <dgm:pt modelId="{24A5476A-559B-4311-922F-C2B8CDFC32FA}" type="parTrans" cxnId="{B8EDE425-7926-4766-81CA-5DC08D421FC0}">
      <dgm:prSet/>
      <dgm:spPr/>
      <dgm:t>
        <a:bodyPr/>
        <a:lstStyle/>
        <a:p>
          <a:endParaRPr lang="id-ID"/>
        </a:p>
      </dgm:t>
    </dgm:pt>
    <dgm:pt modelId="{006F4991-E210-49AE-8663-39C583F87E30}" type="sibTrans" cxnId="{B8EDE425-7926-4766-81CA-5DC08D421FC0}">
      <dgm:prSet/>
      <dgm:spPr/>
      <dgm:t>
        <a:bodyPr/>
        <a:lstStyle/>
        <a:p>
          <a:endParaRPr lang="id-ID"/>
        </a:p>
      </dgm:t>
    </dgm:pt>
    <dgm:pt modelId="{A6210AE0-DEE8-4845-90BC-26F257989FFB}">
      <dgm:prSet/>
      <dgm:spPr/>
      <dgm:t>
        <a:bodyPr/>
        <a:lstStyle/>
        <a:p>
          <a:pPr rtl="0"/>
          <a:r>
            <a:rPr lang="id-ID" dirty="0" smtClean="0"/>
            <a:t>Integrasi</a:t>
          </a:r>
          <a:endParaRPr lang="id-ID" dirty="0"/>
        </a:p>
      </dgm:t>
    </dgm:pt>
    <dgm:pt modelId="{EAC90772-F3A8-49F4-85F8-975F11DD54F3}" type="parTrans" cxnId="{3C93E3ED-21F0-4807-94AE-32E553B5DA09}">
      <dgm:prSet/>
      <dgm:spPr/>
      <dgm:t>
        <a:bodyPr/>
        <a:lstStyle/>
        <a:p>
          <a:endParaRPr lang="id-ID"/>
        </a:p>
      </dgm:t>
    </dgm:pt>
    <dgm:pt modelId="{3912EF89-29FB-4F22-9214-321E9C77C628}" type="sibTrans" cxnId="{3C93E3ED-21F0-4807-94AE-32E553B5DA09}">
      <dgm:prSet/>
      <dgm:spPr/>
      <dgm:t>
        <a:bodyPr/>
        <a:lstStyle/>
        <a:p>
          <a:endParaRPr lang="id-ID"/>
        </a:p>
      </dgm:t>
    </dgm:pt>
    <dgm:pt modelId="{21324B8B-DF21-41CA-9942-5D376E6507A0}">
      <dgm:prSet/>
      <dgm:spPr/>
      <dgm:t>
        <a:bodyPr/>
        <a:lstStyle/>
        <a:p>
          <a:pPr rtl="0"/>
          <a:r>
            <a:rPr lang="id-ID" dirty="0" smtClean="0"/>
            <a:t>Implementasi</a:t>
          </a:r>
          <a:endParaRPr lang="id-ID" dirty="0"/>
        </a:p>
      </dgm:t>
    </dgm:pt>
    <dgm:pt modelId="{1B068EBF-6C65-414D-B369-71289C521BB1}" type="parTrans" cxnId="{B0A03690-A1BC-44DA-8201-FDE8AC56781A}">
      <dgm:prSet/>
      <dgm:spPr/>
      <dgm:t>
        <a:bodyPr/>
        <a:lstStyle/>
        <a:p>
          <a:endParaRPr lang="id-ID"/>
        </a:p>
      </dgm:t>
    </dgm:pt>
    <dgm:pt modelId="{4F409E73-2B48-422E-8C2D-2F33B0F2412C}" type="sibTrans" cxnId="{B0A03690-A1BC-44DA-8201-FDE8AC56781A}">
      <dgm:prSet/>
      <dgm:spPr/>
      <dgm:t>
        <a:bodyPr/>
        <a:lstStyle/>
        <a:p>
          <a:endParaRPr lang="id-ID"/>
        </a:p>
      </dgm:t>
    </dgm:pt>
    <dgm:pt modelId="{C6A3AD3E-19FD-45C8-AD62-475512F1D40E}">
      <dgm:prSet/>
      <dgm:spPr/>
      <dgm:t>
        <a:bodyPr/>
        <a:lstStyle/>
        <a:p>
          <a:pPr rtl="0"/>
          <a:endParaRPr lang="id-ID" dirty="0"/>
        </a:p>
      </dgm:t>
    </dgm:pt>
    <dgm:pt modelId="{C9D83420-D7E7-4A83-8A7F-C2DF4FC096CF}" type="parTrans" cxnId="{71904186-122F-446C-AF96-A9C5682F0092}">
      <dgm:prSet/>
      <dgm:spPr/>
      <dgm:t>
        <a:bodyPr/>
        <a:lstStyle/>
        <a:p>
          <a:endParaRPr lang="id-ID"/>
        </a:p>
      </dgm:t>
    </dgm:pt>
    <dgm:pt modelId="{0D8D364A-97DD-44D4-A52D-BC3B3856B56F}" type="sibTrans" cxnId="{71904186-122F-446C-AF96-A9C5682F0092}">
      <dgm:prSet/>
      <dgm:spPr/>
      <dgm:t>
        <a:bodyPr/>
        <a:lstStyle/>
        <a:p>
          <a:endParaRPr lang="id-ID"/>
        </a:p>
      </dgm:t>
    </dgm:pt>
    <dgm:pt modelId="{0B5B4A27-20A6-49B6-B55F-00ACEC8E7EFE}" type="pres">
      <dgm:prSet presAssocID="{C8D44D4F-DF1A-4E65-86C8-99740538907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A41C348-0D9C-45DD-B0ED-E4058C3BFE34}" type="pres">
      <dgm:prSet presAssocID="{C8D44D4F-DF1A-4E65-86C8-997405389074}" presName="diamond" presStyleLbl="bgShp" presStyleIdx="0" presStyleCnt="1"/>
      <dgm:spPr/>
    </dgm:pt>
    <dgm:pt modelId="{BCF19531-07B6-4137-AEFA-8B41FABAD047}" type="pres">
      <dgm:prSet presAssocID="{C8D44D4F-DF1A-4E65-86C8-99740538907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0C390D-D58D-483F-B09A-1F3F5B5BDA8B}" type="pres">
      <dgm:prSet presAssocID="{C8D44D4F-DF1A-4E65-86C8-99740538907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92D2FB-CA80-4DB4-BDE1-517366683918}" type="pres">
      <dgm:prSet presAssocID="{C8D44D4F-DF1A-4E65-86C8-99740538907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CB4488-B64B-4CF1-8EBA-84E4F5B9264E}" type="pres">
      <dgm:prSet presAssocID="{C8D44D4F-DF1A-4E65-86C8-99740538907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8EDE425-7926-4766-81CA-5DC08D421FC0}" srcId="{C8D44D4F-DF1A-4E65-86C8-997405389074}" destId="{12BFCFCD-0E65-4C81-B7D0-565527585985}" srcOrd="1" destOrd="0" parTransId="{24A5476A-559B-4311-922F-C2B8CDFC32FA}" sibTransId="{006F4991-E210-49AE-8663-39C583F87E30}"/>
    <dgm:cxn modelId="{2D926B78-BD46-41BD-B3BE-D9514B4C1A61}" type="presOf" srcId="{12BFCFCD-0E65-4C81-B7D0-565527585985}" destId="{B80C390D-D58D-483F-B09A-1F3F5B5BDA8B}" srcOrd="0" destOrd="0" presId="urn:microsoft.com/office/officeart/2005/8/layout/matrix3"/>
    <dgm:cxn modelId="{B84F3ADF-B52E-467B-B8AE-6847AC07E158}" type="presOf" srcId="{A6210AE0-DEE8-4845-90BC-26F257989FFB}" destId="{1892D2FB-CA80-4DB4-BDE1-517366683918}" srcOrd="0" destOrd="0" presId="urn:microsoft.com/office/officeart/2005/8/layout/matrix3"/>
    <dgm:cxn modelId="{4F498A16-8BAF-498B-B8DB-9A3B2BF7B182}" type="presOf" srcId="{C8D44D4F-DF1A-4E65-86C8-997405389074}" destId="{0B5B4A27-20A6-49B6-B55F-00ACEC8E7EFE}" srcOrd="0" destOrd="0" presId="urn:microsoft.com/office/officeart/2005/8/layout/matrix3"/>
    <dgm:cxn modelId="{71904186-122F-446C-AF96-A9C5682F0092}" srcId="{C8D44D4F-DF1A-4E65-86C8-997405389074}" destId="{C6A3AD3E-19FD-45C8-AD62-475512F1D40E}" srcOrd="4" destOrd="0" parTransId="{C9D83420-D7E7-4A83-8A7F-C2DF4FC096CF}" sibTransId="{0D8D364A-97DD-44D4-A52D-BC3B3856B56F}"/>
    <dgm:cxn modelId="{1170443E-FF9D-4729-B4AD-3CA45F3D977B}" type="presOf" srcId="{5713171E-46A2-4983-974E-5034957C0A76}" destId="{BCF19531-07B6-4137-AEFA-8B41FABAD047}" srcOrd="0" destOrd="0" presId="urn:microsoft.com/office/officeart/2005/8/layout/matrix3"/>
    <dgm:cxn modelId="{AC524801-F5AD-4AF9-B09D-07656DE943DD}" type="presOf" srcId="{21324B8B-DF21-41CA-9942-5D376E6507A0}" destId="{8BCB4488-B64B-4CF1-8EBA-84E4F5B9264E}" srcOrd="0" destOrd="0" presId="urn:microsoft.com/office/officeart/2005/8/layout/matrix3"/>
    <dgm:cxn modelId="{B0A03690-A1BC-44DA-8201-FDE8AC56781A}" srcId="{C8D44D4F-DF1A-4E65-86C8-997405389074}" destId="{21324B8B-DF21-41CA-9942-5D376E6507A0}" srcOrd="3" destOrd="0" parTransId="{1B068EBF-6C65-414D-B369-71289C521BB1}" sibTransId="{4F409E73-2B48-422E-8C2D-2F33B0F2412C}"/>
    <dgm:cxn modelId="{3C93E3ED-21F0-4807-94AE-32E553B5DA09}" srcId="{C8D44D4F-DF1A-4E65-86C8-997405389074}" destId="{A6210AE0-DEE8-4845-90BC-26F257989FFB}" srcOrd="2" destOrd="0" parTransId="{EAC90772-F3A8-49F4-85F8-975F11DD54F3}" sibTransId="{3912EF89-29FB-4F22-9214-321E9C77C628}"/>
    <dgm:cxn modelId="{C551F151-4F93-40B2-B37F-ADFE657E664C}" srcId="{C8D44D4F-DF1A-4E65-86C8-997405389074}" destId="{5713171E-46A2-4983-974E-5034957C0A76}" srcOrd="0" destOrd="0" parTransId="{E839CDC1-E53F-4A80-8E4C-0593AB71C152}" sibTransId="{E79B482A-0FDF-4C57-9A36-3633D0BA801A}"/>
    <dgm:cxn modelId="{87F17184-5733-4313-9B6C-F005588B46F3}" type="presParOf" srcId="{0B5B4A27-20A6-49B6-B55F-00ACEC8E7EFE}" destId="{9A41C348-0D9C-45DD-B0ED-E4058C3BFE34}" srcOrd="0" destOrd="0" presId="urn:microsoft.com/office/officeart/2005/8/layout/matrix3"/>
    <dgm:cxn modelId="{09255848-00C8-468C-AE41-A44842B57EEE}" type="presParOf" srcId="{0B5B4A27-20A6-49B6-B55F-00ACEC8E7EFE}" destId="{BCF19531-07B6-4137-AEFA-8B41FABAD047}" srcOrd="1" destOrd="0" presId="urn:microsoft.com/office/officeart/2005/8/layout/matrix3"/>
    <dgm:cxn modelId="{2E8932C4-DD7C-40E2-AE51-BB35A185EB90}" type="presParOf" srcId="{0B5B4A27-20A6-49B6-B55F-00ACEC8E7EFE}" destId="{B80C390D-D58D-483F-B09A-1F3F5B5BDA8B}" srcOrd="2" destOrd="0" presId="urn:microsoft.com/office/officeart/2005/8/layout/matrix3"/>
    <dgm:cxn modelId="{53D3FBA4-3526-4865-ACE7-8C34DD9B64B7}" type="presParOf" srcId="{0B5B4A27-20A6-49B6-B55F-00ACEC8E7EFE}" destId="{1892D2FB-CA80-4DB4-BDE1-517366683918}" srcOrd="3" destOrd="0" presId="urn:microsoft.com/office/officeart/2005/8/layout/matrix3"/>
    <dgm:cxn modelId="{FCFB5EEC-12EA-46C7-87D4-33E0A323B7D8}" type="presParOf" srcId="{0B5B4A27-20A6-49B6-B55F-00ACEC8E7EFE}" destId="{8BCB4488-B64B-4CF1-8EBA-84E4F5B9264E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CFCB-12F8-4E13-BB09-E57CF9DE83F4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8F787-2758-498A-99CD-6B104CCB3F6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F787-2758-498A-99CD-6B104CCB3F6C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>
                <a:latin typeface="Aharoni" pitchFamily="2" charset="-79"/>
                <a:cs typeface="Aharoni" pitchFamily="2" charset="-79"/>
              </a:rPr>
              <a:t>BENCH MARKING</a:t>
            </a:r>
            <a:endParaRPr lang="id-ID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sz="3200" dirty="0" smtClean="0"/>
              <a:t>KARAKTERISTIK PERUSAHAAN BENCHMARKING</a:t>
            </a:r>
            <a:br>
              <a:rPr lang="id-ID" sz="3200" dirty="0" smtClean="0"/>
            </a:br>
            <a:r>
              <a:rPr lang="id-ID" sz="3200" dirty="0" smtClean="0"/>
              <a:t>(Karlof and Ostblom,1993)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Fokus pada persepsi, perbaikan kualitas produktivitas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Kesadaran atas biaya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Memiliki hubungan dekat dengan pelanggan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Memiliki hubungan dekat dengan pemasok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Memanfaatkan teknologi mutahir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Fokus pada core bisnis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RISET YANG DAPAT DIGUNAKAN UNTUK BENCHMARKING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Riset in house: Informasi internal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 smtClean="0"/>
              <a:t>Data base internal perusahaan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 smtClean="0"/>
              <a:t>Publikasi internal (Internal publication)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 smtClean="0"/>
              <a:t>Penelaahan internal (Internal review)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 smtClean="0"/>
              <a:t>Laporan tahunan (annual report)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Riset pihak ke tiga</a:t>
            </a:r>
          </a:p>
          <a:p>
            <a:pPr marL="914400" lvl="1" indent="-514350"/>
            <a:r>
              <a:rPr lang="id-ID" dirty="0" smtClean="0"/>
              <a:t>Survey pihak ke tiga</a:t>
            </a:r>
          </a:p>
          <a:p>
            <a:pPr marL="914400" lvl="1" indent="-514350"/>
            <a:r>
              <a:rPr lang="id-ID" dirty="0" smtClean="0"/>
              <a:t>Perusahaan lain</a:t>
            </a:r>
          </a:p>
          <a:p>
            <a:pPr marL="914400" lvl="1" indent="-514350"/>
            <a:r>
              <a:rPr lang="id-ID" dirty="0" smtClean="0"/>
              <a:t>Konsultan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Pertukaran langsung :melalui angket telepon dll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Kunjungan langsung : kunjungan langsung lokasi mitra/wawancara/pertukaran informasi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Mengolah data kinerja perusahaan benchmarking </a:t>
            </a:r>
          </a:p>
          <a:p>
            <a:r>
              <a:rPr lang="id-ID" dirty="0" smtClean="0"/>
              <a:t>Menemukan kesenjangan</a:t>
            </a:r>
          </a:p>
          <a:p>
            <a:r>
              <a:rPr lang="id-ID" dirty="0" smtClean="0"/>
              <a:t>Menentukan perbaikan target kinerja yang ingin dicapai</a:t>
            </a:r>
          </a:p>
          <a:p>
            <a:r>
              <a:rPr lang="id-ID" dirty="0" smtClean="0">
                <a:solidFill>
                  <a:srgbClr val="00B050"/>
                </a:solidFill>
              </a:rPr>
              <a:t>Bila terbukti mitra lebih unggul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lakukan analisis kelayakan implementasi: menghitung biaya dan pengaruh terhadap proses lain yang berkaitan.</a:t>
            </a:r>
            <a:endParaRPr lang="id-ID" dirty="0" smtClean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 KEBUTUHAN PENINGKATAN KETRAMPILAN BENCHMARKING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Pengetahuan sesuai hasil penelitian benchmarking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Motivasi: setiap orang untuk terus belajar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Situasi: Peluang bagi setiap orang untuk menerapkan pengetahuan dalam meningkatkan efisiensi dan produktivitas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Kemauan setiap orang meningkatkan pengetahuan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id-ID" dirty="0" smtClean="0"/>
              <a:t>INTEGRASI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Hasil Analisis menunjukan kelayakan menerapkan proses baru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Dapatkan dukungan setiap manajer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Susun rencana mengatasi hambatan/gangguan: </a:t>
            </a:r>
            <a:r>
              <a:rPr lang="id-ID" dirty="0" smtClean="0">
                <a:solidFill>
                  <a:srgbClr val="0070C0"/>
                </a:solidFill>
              </a:rPr>
              <a:t>target lebih unggul dari perusahaan mitra.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Latih SDM/ kembangkan ketrampilan SDM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id-ID" dirty="0" smtClean="0"/>
              <a:t>IMPLEMENTASI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Sesuai dengan rencana prosedur baru perubahan</a:t>
            </a:r>
            <a:r>
              <a:rPr lang="id-ID" dirty="0" smtClean="0">
                <a:sym typeface="Wingdings" pitchFamily="2" charset="2"/>
              </a:rPr>
              <a:t>proses membiasakan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Monitor terjadinya perubahan perbaikan: kendalikan dengan proses statistik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Perbaikan berkesinambungansehingga mengungguli proses mitra benchmarking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id-ID" dirty="0" smtClean="0"/>
              <a:t>FASE KEMATANGAN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id-ID" dirty="0" smtClean="0"/>
              <a:t>Tercapai saat praktik-praktik industri digabungkan/disatukan dalam semua proses usaha </a:t>
            </a:r>
            <a:r>
              <a:rPr lang="id-ID" dirty="0" smtClean="0">
                <a:sym typeface="Wingdings" pitchFamily="2" charset="2"/>
              </a:rPr>
              <a:t>memastikan superioritas</a:t>
            </a:r>
          </a:p>
          <a:p>
            <a:r>
              <a:rPr lang="id-ID" dirty="0" smtClean="0">
                <a:sym typeface="Wingdings" pitchFamily="2" charset="2"/>
              </a:rPr>
              <a:t>Kematangan harus menjadi aspek yang terjadi terus menerus berinisiatif sendiri sampai menjadi proses manajemen.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711575"/>
            <a:ext cx="304800" cy="304800"/>
          </a:xfrm>
          <a:prstGeom prst="rect">
            <a:avLst/>
          </a:prstGeom>
        </p:spPr>
      </p:pic>
      <p:pic>
        <p:nvPicPr>
          <p:cNvPr id="1028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52400"/>
            <a:ext cx="8229600" cy="6477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5791200"/>
            <a:ext cx="310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TERIMAKASIH</a:t>
            </a:r>
            <a:endParaRPr lang="id-ID" sz="2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</a:rPr>
              <a:t>Adalah </a:t>
            </a:r>
            <a:r>
              <a:rPr lang="id-ID" dirty="0" smtClean="0"/>
              <a:t>proses pengukuran operasional terhadap bisnis sebuah perusahaan/institusi (kualitas produksi jasa layanan) dengan </a:t>
            </a:r>
            <a:r>
              <a:rPr lang="id-ID" dirty="0" smtClean="0">
                <a:solidFill>
                  <a:srgbClr val="FF0000"/>
                </a:solidFill>
              </a:rPr>
              <a:t>membandingkannya</a:t>
            </a:r>
            <a:r>
              <a:rPr lang="id-ID" dirty="0" smtClean="0"/>
              <a:t> ke perusahaan/institusi lain yang mempunyai produksi/jasa layanan yang lebih baik (Buswell,2000)</a:t>
            </a:r>
          </a:p>
          <a:p>
            <a:pPr>
              <a:buNone/>
            </a:pPr>
            <a:r>
              <a:rPr lang="id-ID" dirty="0" smtClean="0">
                <a:solidFill>
                  <a:srgbClr val="7030A0"/>
                </a:solidFill>
              </a:rPr>
              <a:t>Benchmarking terjadi </a:t>
            </a:r>
            <a:r>
              <a:rPr lang="id-ID" dirty="0" smtClean="0"/>
              <a:t>ketika sebuah organisasi mengidentifikasi kelemahan, kemudian membandingkan dengan organisasi yang lain yang telah mencapai tingkat ideal (Dale, 1994 dalam Nursalam,2007)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id-ID" dirty="0" smtClean="0"/>
              <a:t>JENIS BENCHMARKING</a:t>
            </a:r>
            <a:endParaRPr lang="id-ID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24000" y="1600200"/>
          <a:ext cx="60960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id-ID" dirty="0" smtClean="0"/>
              <a:t>INTERNAL BENCHMARKING 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600200" y="1295400"/>
          <a:ext cx="5943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6600" y="4267200"/>
            <a:ext cx="159479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rgbClr val="C00000"/>
                </a:solidFill>
              </a:rPr>
              <a:t>Unit yang baik patut di</a:t>
            </a:r>
          </a:p>
          <a:p>
            <a:r>
              <a:rPr lang="id-ID" sz="1200" dirty="0" smtClean="0">
                <a:solidFill>
                  <a:srgbClr val="C00000"/>
                </a:solidFill>
              </a:rPr>
              <a:t>Teladani oleh unit lain</a:t>
            </a:r>
            <a:endParaRPr lang="id-ID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COMPETITIVE BENCHMARKING </a:t>
            </a:r>
            <a:br>
              <a:rPr lang="id-ID" dirty="0" smtClean="0"/>
            </a:br>
            <a:r>
              <a:rPr lang="id-ID" dirty="0" smtClean="0"/>
              <a:t>(Eksternal Benchmarking)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7467600" cy="4525963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Memposisikan produk perusahaan terhadap produk pesaing</a:t>
            </a:r>
          </a:p>
          <a:p>
            <a:r>
              <a:rPr lang="id-ID" dirty="0" smtClean="0"/>
              <a:t>Menciptakan dan meningkatkan daya saing, mampu memperbaiki posisi produk dalam pasar yang kompotitif.</a:t>
            </a:r>
          </a:p>
          <a:p>
            <a:r>
              <a:rPr lang="id-ID" dirty="0" smtClean="0"/>
              <a:t>Produk jenis terbaik menjadi pesaing utama</a:t>
            </a:r>
          </a:p>
          <a:p>
            <a:r>
              <a:rPr lang="id-ID" dirty="0" smtClean="0"/>
              <a:t>Dapat mendatangkan inspirasi atau gagasan baru bagi perbaikan produk yang ada</a:t>
            </a:r>
          </a:p>
          <a:p>
            <a:r>
              <a:rPr lang="id-ID" dirty="0" smtClean="0"/>
              <a:t>Info penting dapat diperoleh dari majalah perdagangan, asosiasi bisnis, publikasi riset  dll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FUNGSIONAL BENCHMARKING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d-ID" dirty="0" smtClean="0"/>
              <a:t>Jenis asumsi tidak harus membatasi  pada perbandingan terhadap pesaing langsung</a:t>
            </a:r>
          </a:p>
          <a:p>
            <a:r>
              <a:rPr lang="id-ID" dirty="0" smtClean="0"/>
              <a:t>Dapat melakukan infestigasi pada perusahan-perusahaan yang unggul dalam industri yang tidak sejenis</a:t>
            </a:r>
          </a:p>
          <a:p>
            <a:r>
              <a:rPr lang="id-ID" dirty="0" smtClean="0"/>
              <a:t>Informasi yang diperlukan lebih sulit</a:t>
            </a:r>
          </a:p>
          <a:p>
            <a:r>
              <a:rPr lang="id-ID" dirty="0" smtClean="0"/>
              <a:t>Memerlukan imajinasi dan kreativitas yang tinggi.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GENERIC BENCHMARKING 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id-ID" dirty="0" smtClean="0"/>
              <a:t>Merupakan jenis asumsi dimana beberapa fungsi dan proses adalah sama tanpa memeperdulikan ketidakserupaan, ketidak sejenisan diantara industri-industri</a:t>
            </a:r>
          </a:p>
          <a:p>
            <a:r>
              <a:rPr lang="id-ID" dirty="0" smtClean="0"/>
              <a:t>Merupakan perluasan funsional benchmarking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PROSES BENCHMARKING</a:t>
            </a:r>
            <a:br>
              <a:rPr lang="id-ID" dirty="0" smtClean="0"/>
            </a:br>
            <a:r>
              <a:rPr lang="id-ID" dirty="0" smtClean="0"/>
              <a:t>Camp, 1989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sz="3600" dirty="0" smtClean="0"/>
              <a:t>PERENCANAAN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Mengidentifikasi proses atau operasi yang memerlukan perbaikan untuk benchmarking</a:t>
            </a:r>
          </a:p>
          <a:p>
            <a:r>
              <a:rPr lang="id-ID" dirty="0" smtClean="0"/>
              <a:t>Mencari perusahaan pesaing yang sukses dalam melakukan operasi yang sama</a:t>
            </a:r>
          </a:p>
          <a:p>
            <a:r>
              <a:rPr lang="id-ID" dirty="0" smtClean="0"/>
              <a:t>Menentukan jenis data yang diperlukan dan menentukan metode pengamatan dan pengukuran yang harus dilakukan.</a:t>
            </a:r>
          </a:p>
          <a:p>
            <a:r>
              <a:rPr lang="id-ID" dirty="0" smtClean="0"/>
              <a:t>Mengadakan negosiasi dengan mitra benchmarking untuk mencapai kesepakatan penelitian.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569</Words>
  <Application>Microsoft Office PowerPoint</Application>
  <PresentationFormat>On-screen Show (4:3)</PresentationFormat>
  <Paragraphs>100</Paragraphs>
  <Slides>17</Slides>
  <Notes>17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BENCH MARKING</vt:lpstr>
      <vt:lpstr>PENGERTIAN</vt:lpstr>
      <vt:lpstr>JENIS BENCHMARKING</vt:lpstr>
      <vt:lpstr>INTERNAL BENCHMARKING </vt:lpstr>
      <vt:lpstr>COMPETITIVE BENCHMARKING  (Eksternal Benchmarking) </vt:lpstr>
      <vt:lpstr> FUNGSIONAL BENCHMARKING  </vt:lpstr>
      <vt:lpstr>  GENERIC BENCHMARKING   </vt:lpstr>
      <vt:lpstr>PROSES BENCHMARKING Camp, 1989</vt:lpstr>
      <vt:lpstr>PERENCANAAN</vt:lpstr>
      <vt:lpstr>KARAKTERISTIK PERUSAHAAN BENCHMARKING (Karlof and Ostblom,1993)</vt:lpstr>
      <vt:lpstr>RISET YANG DAPAT DIGUNAKAN UNTUK BENCHMARKING</vt:lpstr>
      <vt:lpstr>ANALISIS</vt:lpstr>
      <vt:lpstr> KEBUTUHAN PENINGKATAN KETRAMPILAN BENCHMARKING</vt:lpstr>
      <vt:lpstr>INTEGRASI</vt:lpstr>
      <vt:lpstr>IMPLEMENTASI</vt:lpstr>
      <vt:lpstr>FASE KEMATANGAN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 MARKING</dc:title>
  <dc:creator>User</dc:creator>
  <cp:lastModifiedBy>Yuliati</cp:lastModifiedBy>
  <cp:revision>59</cp:revision>
  <dcterms:created xsi:type="dcterms:W3CDTF">2006-08-16T00:00:00Z</dcterms:created>
  <dcterms:modified xsi:type="dcterms:W3CDTF">2010-07-05T03:47:14Z</dcterms:modified>
</cp:coreProperties>
</file>