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73" r:id="rId4"/>
    <p:sldId id="274" r:id="rId5"/>
    <p:sldId id="276" r:id="rId6"/>
    <p:sldId id="269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B1EAD-AE4C-48B9-ADD2-1904D637416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56C2C46-7AA7-426D-8D96-5F549843538D}">
      <dgm:prSet phldrT="[Text]" custT="1"/>
      <dgm:spPr/>
      <dgm:t>
        <a:bodyPr vert="wordArtVert"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dirty="0" smtClean="0">
              <a:solidFill>
                <a:srgbClr val="C00000"/>
              </a:solidFill>
              <a:latin typeface="Arial"/>
              <a:ea typeface="Times New Roman"/>
            </a:rPr>
            <a:t>MENIMBANG</a:t>
          </a:r>
          <a:endParaRPr lang="id-ID" sz="2800" dirty="0" smtClean="0">
            <a:solidFill>
              <a:srgbClr val="C00000"/>
            </a:solidFill>
            <a:latin typeface="Times New Roman"/>
            <a:ea typeface="Times New Roman"/>
          </a:endParaRPr>
        </a:p>
        <a:p>
          <a:pPr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dirty="0"/>
        </a:p>
      </dgm:t>
    </dgm:pt>
    <dgm:pt modelId="{4C1190E3-F9A9-49D5-A00F-22FF2F9D22EE}" type="parTrans" cxnId="{F4EEFDFB-AA2B-401F-849F-002FB08921E4}">
      <dgm:prSet/>
      <dgm:spPr/>
      <dgm:t>
        <a:bodyPr/>
        <a:lstStyle/>
        <a:p>
          <a:endParaRPr lang="id-ID"/>
        </a:p>
      </dgm:t>
    </dgm:pt>
    <dgm:pt modelId="{26011797-1749-40CD-8730-851C95E5FDB8}" type="sibTrans" cxnId="{F4EEFDFB-AA2B-401F-849F-002FB08921E4}">
      <dgm:prSet/>
      <dgm:spPr/>
      <dgm:t>
        <a:bodyPr/>
        <a:lstStyle/>
        <a:p>
          <a:endParaRPr lang="id-ID"/>
        </a:p>
      </dgm:t>
    </dgm:pt>
    <dgm:pt modelId="{8927EACA-2EA8-47DF-9310-1B1582C1C646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bahwa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untuk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melaksanakan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ketentuan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Pasal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23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ayat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(5)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Undang-undang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Nomor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36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Tahun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2009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perlu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menetapkan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Peraturan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Menteri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Kesehatan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tentang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izin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Penyelenggaraan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Praktik</a:t>
          </a:r>
          <a:r>
            <a:rPr lang="en-US" dirty="0" smtClean="0">
              <a:solidFill>
                <a:srgbClr val="000000"/>
              </a:solidFill>
              <a:latin typeface="Arial"/>
              <a:ea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Arial"/>
              <a:ea typeface="Times New Roman"/>
            </a:rPr>
            <a:t>Perawat</a:t>
          </a:r>
          <a:endParaRPr lang="id-ID" dirty="0"/>
        </a:p>
      </dgm:t>
    </dgm:pt>
    <dgm:pt modelId="{9015AE53-FAFB-4036-842E-3662E22BB04E}" type="parTrans" cxnId="{8C3C6F2E-F0ED-44E2-B03C-488BC975F44A}">
      <dgm:prSet/>
      <dgm:spPr/>
      <dgm:t>
        <a:bodyPr/>
        <a:lstStyle/>
        <a:p>
          <a:endParaRPr lang="id-ID"/>
        </a:p>
      </dgm:t>
    </dgm:pt>
    <dgm:pt modelId="{534353C0-D217-4BA7-9D06-1D0F5743335F}" type="sibTrans" cxnId="{8C3C6F2E-F0ED-44E2-B03C-488BC975F44A}">
      <dgm:prSet/>
      <dgm:spPr/>
      <dgm:t>
        <a:bodyPr/>
        <a:lstStyle/>
        <a:p>
          <a:endParaRPr lang="id-ID"/>
        </a:p>
      </dgm:t>
    </dgm:pt>
    <dgm:pt modelId="{F201FCA3-E32B-4CE3-A0F7-BC015062ACA8}" type="pres">
      <dgm:prSet presAssocID="{533B1EAD-AE4C-48B9-ADD2-1904D637416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BEC7B4-01A2-4A8A-9103-13553C59AA26}" type="pres">
      <dgm:prSet presAssocID="{456C2C46-7AA7-426D-8D96-5F549843538D}" presName="linNode" presStyleCnt="0"/>
      <dgm:spPr/>
    </dgm:pt>
    <dgm:pt modelId="{274AD0E0-BD66-4A6C-8303-8EC66FF2A335}" type="pres">
      <dgm:prSet presAssocID="{456C2C46-7AA7-426D-8D96-5F549843538D}" presName="parentShp" presStyleLbl="node1" presStyleIdx="0" presStyleCnt="1" custFlipHor="1" custScaleX="32204" custLinFactNeighborX="-14124" custLinFactNeighborY="12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C8FBDC6-1D97-40CB-8108-F590E964F089}" type="pres">
      <dgm:prSet presAssocID="{456C2C46-7AA7-426D-8D96-5F549843538D}" presName="childShp" presStyleLbl="bgAccFollowNode1" presStyleIdx="0" presStyleCnt="1" custScaleX="140678" custScaleY="9742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3C6F2E-F0ED-44E2-B03C-488BC975F44A}" srcId="{456C2C46-7AA7-426D-8D96-5F549843538D}" destId="{8927EACA-2EA8-47DF-9310-1B1582C1C646}" srcOrd="0" destOrd="0" parTransId="{9015AE53-FAFB-4036-842E-3662E22BB04E}" sibTransId="{534353C0-D217-4BA7-9D06-1D0F5743335F}"/>
    <dgm:cxn modelId="{E4728DAC-7E2C-4FAD-A7C6-C52C9911C2D0}" type="presOf" srcId="{533B1EAD-AE4C-48B9-ADD2-1904D6374164}" destId="{F201FCA3-E32B-4CE3-A0F7-BC015062ACA8}" srcOrd="0" destOrd="0" presId="urn:microsoft.com/office/officeart/2005/8/layout/vList6"/>
    <dgm:cxn modelId="{F4EEFDFB-AA2B-401F-849F-002FB08921E4}" srcId="{533B1EAD-AE4C-48B9-ADD2-1904D6374164}" destId="{456C2C46-7AA7-426D-8D96-5F549843538D}" srcOrd="0" destOrd="0" parTransId="{4C1190E3-F9A9-49D5-A00F-22FF2F9D22EE}" sibTransId="{26011797-1749-40CD-8730-851C95E5FDB8}"/>
    <dgm:cxn modelId="{7F86FAFF-19B6-427E-9094-0D47F44496FF}" type="presOf" srcId="{456C2C46-7AA7-426D-8D96-5F549843538D}" destId="{274AD0E0-BD66-4A6C-8303-8EC66FF2A335}" srcOrd="0" destOrd="0" presId="urn:microsoft.com/office/officeart/2005/8/layout/vList6"/>
    <dgm:cxn modelId="{BDABE8C0-FFBB-4528-9CB3-EB82F3917C2B}" type="presOf" srcId="{8927EACA-2EA8-47DF-9310-1B1582C1C646}" destId="{EC8FBDC6-1D97-40CB-8108-F590E964F089}" srcOrd="0" destOrd="0" presId="urn:microsoft.com/office/officeart/2005/8/layout/vList6"/>
    <dgm:cxn modelId="{CD9FF1BD-5A54-4D72-AB42-9C906E54C1C9}" type="presParOf" srcId="{F201FCA3-E32B-4CE3-A0F7-BC015062ACA8}" destId="{31BEC7B4-01A2-4A8A-9103-13553C59AA26}" srcOrd="0" destOrd="0" presId="urn:microsoft.com/office/officeart/2005/8/layout/vList6"/>
    <dgm:cxn modelId="{70B37267-9354-4644-8AB4-F5A44D5881D0}" type="presParOf" srcId="{31BEC7B4-01A2-4A8A-9103-13553C59AA26}" destId="{274AD0E0-BD66-4A6C-8303-8EC66FF2A335}" srcOrd="0" destOrd="0" presId="urn:microsoft.com/office/officeart/2005/8/layout/vList6"/>
    <dgm:cxn modelId="{1FC987E5-7E58-4E28-AC8A-0E9272B72635}" type="presParOf" srcId="{31BEC7B4-01A2-4A8A-9103-13553C59AA26}" destId="{EC8FBDC6-1D97-40CB-8108-F590E964F089}" srcOrd="1" destOrd="0" presId="urn:microsoft.com/office/officeart/2005/8/layout/v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37B16-7120-41C5-9CA4-7B140E42CF2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B649975-A9E9-4945-B995-39B5102015E3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98DCC03C-E94E-44B5-9218-0EB66B07704A}" type="parTrans" cxnId="{B2B8CBF5-C43F-4977-9518-C8EDEFBEFBCD}">
      <dgm:prSet/>
      <dgm:spPr/>
      <dgm:t>
        <a:bodyPr/>
        <a:lstStyle/>
        <a:p>
          <a:endParaRPr lang="id-ID"/>
        </a:p>
      </dgm:t>
    </dgm:pt>
    <dgm:pt modelId="{5ED180EA-57E1-4FF1-8E1C-92566A797BDF}" type="sibTrans" cxnId="{B2B8CBF5-C43F-4977-9518-C8EDEFBEFBCD}">
      <dgm:prSet/>
      <dgm:spPr/>
      <dgm:t>
        <a:bodyPr/>
        <a:lstStyle/>
        <a:p>
          <a:endParaRPr lang="id-ID"/>
        </a:p>
      </dgm:t>
    </dgm:pt>
    <dgm:pt modelId="{7D4E78EA-1D29-40BC-A8A9-68782240DD1C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29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Praktik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Kedokteran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116,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4431);</a:t>
          </a:r>
          <a:endParaRPr lang="id-ID" dirty="0"/>
        </a:p>
      </dgm:t>
    </dgm:pt>
    <dgm:pt modelId="{695B9006-44C5-4801-BBB0-885FBF07240E}" type="parTrans" cxnId="{BB970586-7706-4678-81BA-48DEB4E73919}">
      <dgm:prSet/>
      <dgm:spPr/>
      <dgm:t>
        <a:bodyPr/>
        <a:lstStyle/>
        <a:p>
          <a:endParaRPr lang="id-ID"/>
        </a:p>
      </dgm:t>
    </dgm:pt>
    <dgm:pt modelId="{97BAA010-555A-4E4C-81B1-E576283F1FE0}" type="sibTrans" cxnId="{BB970586-7706-4678-81BA-48DEB4E73919}">
      <dgm:prSet/>
      <dgm:spPr/>
      <dgm:t>
        <a:bodyPr/>
        <a:lstStyle/>
        <a:p>
          <a:endParaRPr lang="id-ID"/>
        </a:p>
      </dgm:t>
    </dgm:pt>
    <dgm:pt modelId="{B5C467BE-6DDC-4BA6-9D13-C79FDA60C380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1DC8D0FC-C88D-4EA8-B8F2-7251A8EA7BAD}" type="parTrans" cxnId="{69B02358-14F8-46EC-A157-E7B401CD52F8}">
      <dgm:prSet/>
      <dgm:spPr/>
      <dgm:t>
        <a:bodyPr/>
        <a:lstStyle/>
        <a:p>
          <a:endParaRPr lang="id-ID"/>
        </a:p>
      </dgm:t>
    </dgm:pt>
    <dgm:pt modelId="{93010185-C8E9-4A15-B2AE-5D47CBF3FD24}" type="sibTrans" cxnId="{69B02358-14F8-46EC-A157-E7B401CD52F8}">
      <dgm:prSet/>
      <dgm:spPr/>
      <dgm:t>
        <a:bodyPr/>
        <a:lstStyle/>
        <a:p>
          <a:endParaRPr lang="id-ID"/>
        </a:p>
      </dgm:t>
    </dgm:pt>
    <dgm:pt modelId="{A73BCBD7-782C-450E-BB9A-D95C7AF70932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125 </a:t>
          </a:r>
          <a:r>
            <a:rPr lang="en-US" dirty="0" err="1" smtClean="0">
              <a:latin typeface="Arial"/>
              <a:ea typeface="Times New Roman"/>
            </a:rPr>
            <a:t>Tambaran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4437) </a:t>
          </a:r>
          <a:r>
            <a:rPr lang="en-US" dirty="0" err="1" smtClean="0">
              <a:latin typeface="Arial"/>
              <a:ea typeface="Times New Roman"/>
            </a:rPr>
            <a:t>sebagaimana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telah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diubah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terakhir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dengan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2008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Perubahan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Kedua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Atas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2004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Pemerintahan</a:t>
          </a:r>
          <a:r>
            <a:rPr lang="en-US" dirty="0" smtClean="0">
              <a:latin typeface="Arial"/>
              <a:ea typeface="Times New Roman"/>
            </a:rPr>
            <a:t> Daerah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2008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59,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4844);</a:t>
          </a:r>
          <a:endParaRPr lang="id-ID" dirty="0"/>
        </a:p>
      </dgm:t>
    </dgm:pt>
    <dgm:pt modelId="{261FEFDD-12EA-423C-9A6F-3FB66916FD29}" type="parTrans" cxnId="{8CF73B2A-A7BC-49EE-A11A-8DACE8160878}">
      <dgm:prSet/>
      <dgm:spPr/>
      <dgm:t>
        <a:bodyPr/>
        <a:lstStyle/>
        <a:p>
          <a:endParaRPr lang="id-ID"/>
        </a:p>
      </dgm:t>
    </dgm:pt>
    <dgm:pt modelId="{FBC619F5-5248-4B53-9805-CA572B60A039}" type="sibTrans" cxnId="{8CF73B2A-A7BC-49EE-A11A-8DACE8160878}">
      <dgm:prSet/>
      <dgm:spPr/>
      <dgm:t>
        <a:bodyPr/>
        <a:lstStyle/>
        <a:p>
          <a:endParaRPr lang="id-ID"/>
        </a:p>
      </dgm:t>
    </dgm:pt>
    <dgm:pt modelId="{6B999AE8-9862-4E75-960D-E7274C483F48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31A12D9F-A82F-47B6-BF3D-1A7C580A910B}" type="parTrans" cxnId="{59622A6F-E57B-4816-9E6D-B2A795DAA485}">
      <dgm:prSet/>
      <dgm:spPr/>
      <dgm:t>
        <a:bodyPr/>
        <a:lstStyle/>
        <a:p>
          <a:endParaRPr lang="id-ID"/>
        </a:p>
      </dgm:t>
    </dgm:pt>
    <dgm:pt modelId="{B8EC550D-2825-4AFB-A45E-5B9A24CE0E46}" type="sibTrans" cxnId="{59622A6F-E57B-4816-9E6D-B2A795DAA485}">
      <dgm:prSet/>
      <dgm:spPr/>
      <dgm:t>
        <a:bodyPr/>
        <a:lstStyle/>
        <a:p>
          <a:endParaRPr lang="id-ID"/>
        </a:p>
      </dgm:t>
    </dgm:pt>
    <dgm:pt modelId="{F1FC2ADF-B58E-40C9-B472-FFA2D6408D5B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Undang-Undang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36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2009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2009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144,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5063);</a:t>
          </a:r>
          <a:endParaRPr lang="id-ID" dirty="0"/>
        </a:p>
      </dgm:t>
    </dgm:pt>
    <dgm:pt modelId="{4FB1CA0D-30FA-4733-9C2A-BE0AF1A7DFD4}" type="parTrans" cxnId="{9096D698-F588-460D-A0B1-3BF2612C7216}">
      <dgm:prSet/>
      <dgm:spPr/>
      <dgm:t>
        <a:bodyPr/>
        <a:lstStyle/>
        <a:p>
          <a:endParaRPr lang="id-ID"/>
        </a:p>
      </dgm:t>
    </dgm:pt>
    <dgm:pt modelId="{9C9FA424-95E2-4144-A2EC-7AD1F7EE4B75}" type="sibTrans" cxnId="{9096D698-F588-460D-A0B1-3BF2612C7216}">
      <dgm:prSet/>
      <dgm:spPr/>
      <dgm:t>
        <a:bodyPr/>
        <a:lstStyle/>
        <a:p>
          <a:endParaRPr lang="id-ID"/>
        </a:p>
      </dgm:t>
    </dgm:pt>
    <dgm:pt modelId="{2C46F0D3-C784-4089-BD9D-227979F6D943}" type="pres">
      <dgm:prSet presAssocID="{A4C37B16-7120-41C5-9CA4-7B140E42CF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029A57-C0BD-4674-8F89-23E1166D78F8}" type="pres">
      <dgm:prSet presAssocID="{EB649975-A9E9-4945-B995-39B5102015E3}" presName="composite" presStyleCnt="0"/>
      <dgm:spPr/>
    </dgm:pt>
    <dgm:pt modelId="{0C5DC302-6F8F-4A04-A29C-100DE1A6C012}" type="pres">
      <dgm:prSet presAssocID="{EB649975-A9E9-4945-B995-39B5102015E3}" presName="parentText" presStyleLbl="alignNode1" presStyleIdx="0" presStyleCnt="3" custLinFactNeighborX="-6876" custLinFactNeighborY="47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2AC80C-0F42-4763-8C65-DADAF1062256}" type="pres">
      <dgm:prSet presAssocID="{EB649975-A9E9-4945-B995-39B5102015E3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D2682FC-B729-4CC7-9AE4-DDD99240B0D3}" type="pres">
      <dgm:prSet presAssocID="{5ED180EA-57E1-4FF1-8E1C-92566A797BDF}" presName="sp" presStyleCnt="0"/>
      <dgm:spPr/>
    </dgm:pt>
    <dgm:pt modelId="{F6C713C4-7FCC-494E-BFB2-C8A74FC30E89}" type="pres">
      <dgm:prSet presAssocID="{B5C467BE-6DDC-4BA6-9D13-C79FDA60C380}" presName="composite" presStyleCnt="0"/>
      <dgm:spPr/>
    </dgm:pt>
    <dgm:pt modelId="{FA573621-A6E6-4BDA-B46E-35FFB2EDE872}" type="pres">
      <dgm:prSet presAssocID="{B5C467BE-6DDC-4BA6-9D13-C79FDA60C3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06600-379D-4BF2-A8E9-0CA3BA7A5E19}" type="pres">
      <dgm:prSet presAssocID="{B5C467BE-6DDC-4BA6-9D13-C79FDA60C3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9B26042-0FC9-4238-8A0E-E200197AD81D}" type="pres">
      <dgm:prSet presAssocID="{93010185-C8E9-4A15-B2AE-5D47CBF3FD24}" presName="sp" presStyleCnt="0"/>
      <dgm:spPr/>
    </dgm:pt>
    <dgm:pt modelId="{2AEC4A65-5286-4024-8DA0-4B92534EEDDE}" type="pres">
      <dgm:prSet presAssocID="{6B999AE8-9862-4E75-960D-E7274C483F48}" presName="composite" presStyleCnt="0"/>
      <dgm:spPr/>
    </dgm:pt>
    <dgm:pt modelId="{D849961F-9DC1-4FE4-994E-A1E5024D706D}" type="pres">
      <dgm:prSet presAssocID="{6B999AE8-9862-4E75-960D-E7274C483F4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58A14-6C45-457D-9404-16ACD99AAF28}" type="pres">
      <dgm:prSet presAssocID="{6B999AE8-9862-4E75-960D-E7274C483F48}" presName="descendantText" presStyleLbl="alignAcc1" presStyleIdx="2" presStyleCnt="3" custLinFactNeighborX="172" custLinFactNeighborY="-481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2B8CBF5-C43F-4977-9518-C8EDEFBEFBCD}" srcId="{A4C37B16-7120-41C5-9CA4-7B140E42CF2C}" destId="{EB649975-A9E9-4945-B995-39B5102015E3}" srcOrd="0" destOrd="0" parTransId="{98DCC03C-E94E-44B5-9218-0EB66B07704A}" sibTransId="{5ED180EA-57E1-4FF1-8E1C-92566A797BDF}"/>
    <dgm:cxn modelId="{BB970586-7706-4678-81BA-48DEB4E73919}" srcId="{EB649975-A9E9-4945-B995-39B5102015E3}" destId="{7D4E78EA-1D29-40BC-A8A9-68782240DD1C}" srcOrd="0" destOrd="0" parTransId="{695B9006-44C5-4801-BBB0-885FBF07240E}" sibTransId="{97BAA010-555A-4E4C-81B1-E576283F1FE0}"/>
    <dgm:cxn modelId="{45086C43-140F-40BD-91A7-D6948F30A6D5}" type="presOf" srcId="{EB649975-A9E9-4945-B995-39B5102015E3}" destId="{0C5DC302-6F8F-4A04-A29C-100DE1A6C012}" srcOrd="0" destOrd="0" presId="urn:microsoft.com/office/officeart/2005/8/layout/chevron2"/>
    <dgm:cxn modelId="{59622A6F-E57B-4816-9E6D-B2A795DAA485}" srcId="{A4C37B16-7120-41C5-9CA4-7B140E42CF2C}" destId="{6B999AE8-9862-4E75-960D-E7274C483F48}" srcOrd="2" destOrd="0" parTransId="{31A12D9F-A82F-47B6-BF3D-1A7C580A910B}" sibTransId="{B8EC550D-2825-4AFB-A45E-5B9A24CE0E46}"/>
    <dgm:cxn modelId="{FAD6531B-D40F-4E87-A278-00779337F818}" type="presOf" srcId="{B5C467BE-6DDC-4BA6-9D13-C79FDA60C380}" destId="{FA573621-A6E6-4BDA-B46E-35FFB2EDE872}" srcOrd="0" destOrd="0" presId="urn:microsoft.com/office/officeart/2005/8/layout/chevron2"/>
    <dgm:cxn modelId="{9096D698-F588-460D-A0B1-3BF2612C7216}" srcId="{6B999AE8-9862-4E75-960D-E7274C483F48}" destId="{F1FC2ADF-B58E-40C9-B472-FFA2D6408D5B}" srcOrd="0" destOrd="0" parTransId="{4FB1CA0D-30FA-4733-9C2A-BE0AF1A7DFD4}" sibTransId="{9C9FA424-95E2-4144-A2EC-7AD1F7EE4B75}"/>
    <dgm:cxn modelId="{0937BE25-19A1-4AD0-9DB7-E43E55DE888C}" type="presOf" srcId="{7D4E78EA-1D29-40BC-A8A9-68782240DD1C}" destId="{E22AC80C-0F42-4763-8C65-DADAF1062256}" srcOrd="0" destOrd="0" presId="urn:microsoft.com/office/officeart/2005/8/layout/chevron2"/>
    <dgm:cxn modelId="{69B02358-14F8-46EC-A157-E7B401CD52F8}" srcId="{A4C37B16-7120-41C5-9CA4-7B140E42CF2C}" destId="{B5C467BE-6DDC-4BA6-9D13-C79FDA60C380}" srcOrd="1" destOrd="0" parTransId="{1DC8D0FC-C88D-4EA8-B8F2-7251A8EA7BAD}" sibTransId="{93010185-C8E9-4A15-B2AE-5D47CBF3FD24}"/>
    <dgm:cxn modelId="{8CF73B2A-A7BC-49EE-A11A-8DACE8160878}" srcId="{B5C467BE-6DDC-4BA6-9D13-C79FDA60C380}" destId="{A73BCBD7-782C-450E-BB9A-D95C7AF70932}" srcOrd="0" destOrd="0" parTransId="{261FEFDD-12EA-423C-9A6F-3FB66916FD29}" sibTransId="{FBC619F5-5248-4B53-9805-CA572B60A039}"/>
    <dgm:cxn modelId="{33C5C70F-95EC-4506-A16F-DAE2C52159A1}" type="presOf" srcId="{6B999AE8-9862-4E75-960D-E7274C483F48}" destId="{D849961F-9DC1-4FE4-994E-A1E5024D706D}" srcOrd="0" destOrd="0" presId="urn:microsoft.com/office/officeart/2005/8/layout/chevron2"/>
    <dgm:cxn modelId="{30CE40AA-843A-42FC-A77F-725567B0B0FD}" type="presOf" srcId="{A73BCBD7-782C-450E-BB9A-D95C7AF70932}" destId="{3DB06600-379D-4BF2-A8E9-0CA3BA7A5E19}" srcOrd="0" destOrd="0" presId="urn:microsoft.com/office/officeart/2005/8/layout/chevron2"/>
    <dgm:cxn modelId="{7360DFBD-76F7-4D21-8EA8-ADBB14649A6E}" type="presOf" srcId="{A4C37B16-7120-41C5-9CA4-7B140E42CF2C}" destId="{2C46F0D3-C784-4089-BD9D-227979F6D943}" srcOrd="0" destOrd="0" presId="urn:microsoft.com/office/officeart/2005/8/layout/chevron2"/>
    <dgm:cxn modelId="{E05839A4-E334-4D40-8474-5718F72113E8}" type="presOf" srcId="{F1FC2ADF-B58E-40C9-B472-FFA2D6408D5B}" destId="{B9358A14-6C45-457D-9404-16ACD99AAF28}" srcOrd="0" destOrd="0" presId="urn:microsoft.com/office/officeart/2005/8/layout/chevron2"/>
    <dgm:cxn modelId="{16192E94-0F3E-4DCB-BFD6-A919E9EE8C64}" type="presParOf" srcId="{2C46F0D3-C784-4089-BD9D-227979F6D943}" destId="{9B029A57-C0BD-4674-8F89-23E1166D78F8}" srcOrd="0" destOrd="0" presId="urn:microsoft.com/office/officeart/2005/8/layout/chevron2"/>
    <dgm:cxn modelId="{995F33B2-7ED5-4A76-B1A8-DF7CB698DD70}" type="presParOf" srcId="{9B029A57-C0BD-4674-8F89-23E1166D78F8}" destId="{0C5DC302-6F8F-4A04-A29C-100DE1A6C012}" srcOrd="0" destOrd="0" presId="urn:microsoft.com/office/officeart/2005/8/layout/chevron2"/>
    <dgm:cxn modelId="{6B0817B7-6852-4221-9236-59DCBEC2FEF9}" type="presParOf" srcId="{9B029A57-C0BD-4674-8F89-23E1166D78F8}" destId="{E22AC80C-0F42-4763-8C65-DADAF1062256}" srcOrd="1" destOrd="0" presId="urn:microsoft.com/office/officeart/2005/8/layout/chevron2"/>
    <dgm:cxn modelId="{64A53E9C-D5D2-48D2-88D2-6015916671A9}" type="presParOf" srcId="{2C46F0D3-C784-4089-BD9D-227979F6D943}" destId="{1D2682FC-B729-4CC7-9AE4-DDD99240B0D3}" srcOrd="1" destOrd="0" presId="urn:microsoft.com/office/officeart/2005/8/layout/chevron2"/>
    <dgm:cxn modelId="{B72F153A-C9C3-4F17-8597-588EA39F9DD5}" type="presParOf" srcId="{2C46F0D3-C784-4089-BD9D-227979F6D943}" destId="{F6C713C4-7FCC-494E-BFB2-C8A74FC30E89}" srcOrd="2" destOrd="0" presId="urn:microsoft.com/office/officeart/2005/8/layout/chevron2"/>
    <dgm:cxn modelId="{68F1EEA5-F76B-4D1E-A1D1-C654F3E31EAC}" type="presParOf" srcId="{F6C713C4-7FCC-494E-BFB2-C8A74FC30E89}" destId="{FA573621-A6E6-4BDA-B46E-35FFB2EDE872}" srcOrd="0" destOrd="0" presId="urn:microsoft.com/office/officeart/2005/8/layout/chevron2"/>
    <dgm:cxn modelId="{B24B8081-A41F-4CD2-AC1F-D888153DB6CE}" type="presParOf" srcId="{F6C713C4-7FCC-494E-BFB2-C8A74FC30E89}" destId="{3DB06600-379D-4BF2-A8E9-0CA3BA7A5E19}" srcOrd="1" destOrd="0" presId="urn:microsoft.com/office/officeart/2005/8/layout/chevron2"/>
    <dgm:cxn modelId="{99816352-36FD-49FB-B65F-4CD8295829B9}" type="presParOf" srcId="{2C46F0D3-C784-4089-BD9D-227979F6D943}" destId="{F9B26042-0FC9-4238-8A0E-E200197AD81D}" srcOrd="3" destOrd="0" presId="urn:microsoft.com/office/officeart/2005/8/layout/chevron2"/>
    <dgm:cxn modelId="{C1719921-CE2B-480F-9EBD-AAA16D36B134}" type="presParOf" srcId="{2C46F0D3-C784-4089-BD9D-227979F6D943}" destId="{2AEC4A65-5286-4024-8DA0-4B92534EEDDE}" srcOrd="4" destOrd="0" presId="urn:microsoft.com/office/officeart/2005/8/layout/chevron2"/>
    <dgm:cxn modelId="{D4D1EA1C-B0C7-4A04-AB46-AB157B3C6F9D}" type="presParOf" srcId="{2AEC4A65-5286-4024-8DA0-4B92534EEDDE}" destId="{D849961F-9DC1-4FE4-994E-A1E5024D706D}" srcOrd="0" destOrd="0" presId="urn:microsoft.com/office/officeart/2005/8/layout/chevron2"/>
    <dgm:cxn modelId="{AA2E819B-D0AA-419B-B2FC-F587FB2845AD}" type="presParOf" srcId="{2AEC4A65-5286-4024-8DA0-4B92534EEDDE}" destId="{B9358A14-6C45-457D-9404-16ACD99AAF28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294889-AFDA-47DE-9C7F-A01C1EFA44F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E7EF51D-F6D9-4F2B-BD04-D6DBA48ADAB0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34D2CA2B-7099-414D-AF2E-CE76F8E7CD59}" type="parTrans" cxnId="{502DE700-4CB1-4648-9793-856943F8609E}">
      <dgm:prSet/>
      <dgm:spPr/>
      <dgm:t>
        <a:bodyPr/>
        <a:lstStyle/>
        <a:p>
          <a:endParaRPr lang="id-ID"/>
        </a:p>
      </dgm:t>
    </dgm:pt>
    <dgm:pt modelId="{AB4226A1-4C84-4E3D-9559-CBA91C45E460}" type="sibTrans" cxnId="{502DE700-4CB1-4648-9793-856943F8609E}">
      <dgm:prSet/>
      <dgm:spPr/>
      <dgm:t>
        <a:bodyPr/>
        <a:lstStyle/>
        <a:p>
          <a:endParaRPr lang="id-ID"/>
        </a:p>
      </dgm:t>
    </dgm:pt>
    <dgm:pt modelId="{6EAC2B1C-38F5-49ED-AB17-70FE40F6D4FA}">
      <dgm:prSet phldrT="[Text]"/>
      <dgm:spPr/>
      <dgm:t>
        <a:bodyPr/>
        <a:lstStyle/>
        <a:p>
          <a:r>
            <a:rPr lang="id-ID" dirty="0" smtClean="0"/>
            <a:t>5</a:t>
          </a:r>
          <a:endParaRPr lang="id-ID" dirty="0"/>
        </a:p>
      </dgm:t>
    </dgm:pt>
    <dgm:pt modelId="{02CA04AD-5DB6-4809-A63D-AF3757A37302}" type="parTrans" cxnId="{8A66CA1F-885F-404B-9D8D-950430AE27ED}">
      <dgm:prSet/>
      <dgm:spPr/>
      <dgm:t>
        <a:bodyPr/>
        <a:lstStyle/>
        <a:p>
          <a:endParaRPr lang="id-ID"/>
        </a:p>
      </dgm:t>
    </dgm:pt>
    <dgm:pt modelId="{58D65DD2-7AF6-41E4-A576-C5CED00959C4}" type="sibTrans" cxnId="{8A66CA1F-885F-404B-9D8D-950430AE27ED}">
      <dgm:prSet/>
      <dgm:spPr/>
      <dgm:t>
        <a:bodyPr/>
        <a:lstStyle/>
        <a:p>
          <a:endParaRPr lang="id-ID"/>
        </a:p>
      </dgm:t>
    </dgm:pt>
    <dgm:pt modelId="{F54773C5-B899-4BA9-87B0-96C0036AF154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38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2007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Pembagian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Urusan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antara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,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</a:t>
          </a:r>
          <a:r>
            <a:rPr lang="en-US" dirty="0" err="1" smtClean="0">
              <a:latin typeface="Arial"/>
              <a:ea typeface="Times New Roman"/>
            </a:rPr>
            <a:t>Provinsi</a:t>
          </a:r>
          <a:r>
            <a:rPr lang="en-US" dirty="0" smtClean="0">
              <a:latin typeface="Arial"/>
              <a:ea typeface="Times New Roman"/>
            </a:rPr>
            <a:t>,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Daerah </a:t>
          </a:r>
          <a:r>
            <a:rPr lang="en-US" dirty="0" err="1" smtClean="0">
              <a:latin typeface="Arial"/>
              <a:ea typeface="Times New Roman"/>
            </a:rPr>
            <a:t>Kabupaten</a:t>
          </a:r>
          <a:r>
            <a:rPr lang="en-US" dirty="0" smtClean="0">
              <a:latin typeface="Arial"/>
              <a:ea typeface="Times New Roman"/>
            </a:rPr>
            <a:t> /Kota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2007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82,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4737);</a:t>
          </a:r>
          <a:endParaRPr lang="id-ID" dirty="0"/>
        </a:p>
      </dgm:t>
    </dgm:pt>
    <dgm:pt modelId="{8992C05B-F30E-408D-BE00-B976E1DB9503}" type="parTrans" cxnId="{323B0E36-A5FB-4A56-B0C4-37211FDE5AF0}">
      <dgm:prSet/>
      <dgm:spPr/>
      <dgm:t>
        <a:bodyPr/>
        <a:lstStyle/>
        <a:p>
          <a:endParaRPr lang="id-ID"/>
        </a:p>
      </dgm:t>
    </dgm:pt>
    <dgm:pt modelId="{8206A52B-159C-41BE-99EC-3B79E03B28FA}" type="sibTrans" cxnId="{323B0E36-A5FB-4A56-B0C4-37211FDE5AF0}">
      <dgm:prSet/>
      <dgm:spPr/>
      <dgm:t>
        <a:bodyPr/>
        <a:lstStyle/>
        <a:p>
          <a:endParaRPr lang="id-ID"/>
        </a:p>
      </dgm:t>
    </dgm:pt>
    <dgm:pt modelId="{797D9FEC-1B69-4915-B98B-473A5BE399E1}">
      <dgm:prSet phldrT="[Text]"/>
      <dgm:spPr/>
      <dgm:t>
        <a:bodyPr/>
        <a:lstStyle/>
        <a:p>
          <a:r>
            <a:rPr lang="id-ID" dirty="0" smtClean="0"/>
            <a:t>6</a:t>
          </a:r>
          <a:endParaRPr lang="id-ID" dirty="0"/>
        </a:p>
      </dgm:t>
    </dgm:pt>
    <dgm:pt modelId="{F08A7D17-BC91-4CA8-945D-75ECA253A68A}" type="parTrans" cxnId="{317D5AB3-BF6E-4ED2-8C03-44426415E7FE}">
      <dgm:prSet/>
      <dgm:spPr/>
      <dgm:t>
        <a:bodyPr/>
        <a:lstStyle/>
        <a:p>
          <a:endParaRPr lang="id-ID"/>
        </a:p>
      </dgm:t>
    </dgm:pt>
    <dgm:pt modelId="{068A98A4-863C-4197-9865-F1D7BED25A1C}" type="sibTrans" cxnId="{317D5AB3-BF6E-4ED2-8C03-44426415E7FE}">
      <dgm:prSet/>
      <dgm:spPr/>
      <dgm:t>
        <a:bodyPr/>
        <a:lstStyle/>
        <a:p>
          <a:endParaRPr lang="id-ID"/>
        </a:p>
      </dgm:t>
    </dgm:pt>
    <dgm:pt modelId="{48D1C27F-2E8C-4623-96DC-40912012BF3E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1575/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/Per/XI/2005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Organisasi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dan</a:t>
          </a:r>
          <a:r>
            <a:rPr lang="en-US" dirty="0" smtClean="0">
              <a:latin typeface="Arial"/>
              <a:ea typeface="Times New Roman"/>
            </a:rPr>
            <a:t> Tata </a:t>
          </a:r>
          <a:r>
            <a:rPr lang="en-US" dirty="0" err="1" smtClean="0">
              <a:latin typeface="Arial"/>
              <a:ea typeface="Times New Roman"/>
            </a:rPr>
            <a:t>Kerja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Departemen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sebagaimana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telah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diubah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terakhir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dengan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439/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/Per/VI/2009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Perubahan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Kedua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Atas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Menteri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1575/Per/</a:t>
          </a:r>
          <a:r>
            <a:rPr lang="en-US" dirty="0" err="1" smtClean="0">
              <a:latin typeface="Arial"/>
              <a:ea typeface="Times New Roman"/>
            </a:rPr>
            <a:t>Menkes</a:t>
          </a:r>
          <a:r>
            <a:rPr lang="en-US" dirty="0" smtClean="0">
              <a:latin typeface="Arial"/>
              <a:ea typeface="Times New Roman"/>
            </a:rPr>
            <a:t>/XI/2005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Organisasi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dan</a:t>
          </a:r>
          <a:r>
            <a:rPr lang="en-US" dirty="0" smtClean="0">
              <a:latin typeface="Arial"/>
              <a:ea typeface="Times New Roman"/>
            </a:rPr>
            <a:t> Tata </a:t>
          </a:r>
          <a:r>
            <a:rPr lang="en-US" dirty="0" err="1" smtClean="0">
              <a:latin typeface="Arial"/>
              <a:ea typeface="Times New Roman"/>
            </a:rPr>
            <a:t>Kerja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Departemen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endParaRPr lang="id-ID" dirty="0"/>
        </a:p>
      </dgm:t>
    </dgm:pt>
    <dgm:pt modelId="{2ACCC838-3753-4F79-9335-626CC30364AB}" type="parTrans" cxnId="{A4F51410-A9C9-49C8-8EE9-4AA24AD017B5}">
      <dgm:prSet/>
      <dgm:spPr/>
      <dgm:t>
        <a:bodyPr/>
        <a:lstStyle/>
        <a:p>
          <a:endParaRPr lang="id-ID"/>
        </a:p>
      </dgm:t>
    </dgm:pt>
    <dgm:pt modelId="{862CCBDC-F4AD-4B0B-A878-7CBA12345EAB}" type="sibTrans" cxnId="{A4F51410-A9C9-49C8-8EE9-4AA24AD017B5}">
      <dgm:prSet/>
      <dgm:spPr/>
      <dgm:t>
        <a:bodyPr/>
        <a:lstStyle/>
        <a:p>
          <a:endParaRPr lang="id-ID"/>
        </a:p>
      </dgm:t>
    </dgm:pt>
    <dgm:pt modelId="{8FFA9520-9BCF-4D6A-ABC8-CD865DE59D85}">
      <dgm:prSet phldrT="[Text]"/>
      <dgm:spPr/>
      <dgm:t>
        <a:bodyPr/>
        <a:lstStyle/>
        <a:p>
          <a:r>
            <a:rPr lang="en-US" dirty="0" err="1" smtClean="0">
              <a:latin typeface="Arial"/>
              <a:ea typeface="Times New Roman"/>
            </a:rPr>
            <a:t>Peraturan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Pemerintah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32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1996 </a:t>
          </a:r>
          <a:r>
            <a:rPr lang="en-US" dirty="0" err="1" smtClean="0">
              <a:latin typeface="Arial"/>
              <a:ea typeface="Times New Roman"/>
            </a:rPr>
            <a:t>tentang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Tenaga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Kesehatan</a:t>
          </a:r>
          <a:r>
            <a:rPr lang="en-US" dirty="0" smtClean="0">
              <a:latin typeface="Arial"/>
              <a:ea typeface="Times New Roman"/>
            </a:rPr>
            <a:t> (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Tahun</a:t>
          </a:r>
          <a:r>
            <a:rPr lang="en-US" dirty="0" smtClean="0">
              <a:latin typeface="Arial"/>
              <a:ea typeface="Times New Roman"/>
            </a:rPr>
            <a:t> 1996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49, </a:t>
          </a:r>
          <a:r>
            <a:rPr lang="en-US" dirty="0" err="1" smtClean="0">
              <a:latin typeface="Arial"/>
              <a:ea typeface="Times New Roman"/>
            </a:rPr>
            <a:t>Tambahan</a:t>
          </a:r>
          <a:r>
            <a:rPr lang="en-US" dirty="0" smtClean="0">
              <a:latin typeface="Arial"/>
              <a:ea typeface="Times New Roman"/>
            </a:rPr>
            <a:t> </a:t>
          </a:r>
          <a:r>
            <a:rPr lang="en-US" dirty="0" err="1" smtClean="0">
              <a:latin typeface="Arial"/>
              <a:ea typeface="Times New Roman"/>
            </a:rPr>
            <a:t>Lembaran</a:t>
          </a:r>
          <a:r>
            <a:rPr lang="en-US" dirty="0" smtClean="0">
              <a:latin typeface="Arial"/>
              <a:ea typeface="Times New Roman"/>
            </a:rPr>
            <a:t> Negara </a:t>
          </a:r>
          <a:r>
            <a:rPr lang="en-US" dirty="0" err="1" smtClean="0">
              <a:latin typeface="Arial"/>
              <a:ea typeface="Times New Roman"/>
            </a:rPr>
            <a:t>Republik</a:t>
          </a:r>
          <a:r>
            <a:rPr lang="en-US" dirty="0" smtClean="0">
              <a:latin typeface="Arial"/>
              <a:ea typeface="Times New Roman"/>
            </a:rPr>
            <a:t> Indonesia </a:t>
          </a:r>
          <a:r>
            <a:rPr lang="en-US" dirty="0" err="1" smtClean="0">
              <a:latin typeface="Arial"/>
              <a:ea typeface="Times New Roman"/>
            </a:rPr>
            <a:t>Nomor</a:t>
          </a:r>
          <a:r>
            <a:rPr lang="en-US" dirty="0" smtClean="0">
              <a:latin typeface="Arial"/>
              <a:ea typeface="Times New Roman"/>
            </a:rPr>
            <a:t> 3637);</a:t>
          </a:r>
          <a:endParaRPr lang="id-ID" dirty="0"/>
        </a:p>
      </dgm:t>
    </dgm:pt>
    <dgm:pt modelId="{8B9FA3A4-75EF-4083-BA42-3A071724F06B}" type="sibTrans" cxnId="{BE224376-5E05-4C03-8F44-BB284C81406F}">
      <dgm:prSet/>
      <dgm:spPr/>
      <dgm:t>
        <a:bodyPr/>
        <a:lstStyle/>
        <a:p>
          <a:endParaRPr lang="id-ID"/>
        </a:p>
      </dgm:t>
    </dgm:pt>
    <dgm:pt modelId="{6D3B559B-8124-49F2-AC31-26E6AD1373DD}" type="parTrans" cxnId="{BE224376-5E05-4C03-8F44-BB284C81406F}">
      <dgm:prSet/>
      <dgm:spPr/>
      <dgm:t>
        <a:bodyPr/>
        <a:lstStyle/>
        <a:p>
          <a:endParaRPr lang="id-ID"/>
        </a:p>
      </dgm:t>
    </dgm:pt>
    <dgm:pt modelId="{B4E6528E-84BD-402D-9BA2-D9BFAB07C0E2}" type="pres">
      <dgm:prSet presAssocID="{B3294889-AFDA-47DE-9C7F-A01C1EFA44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D00A11-41A0-49DF-B5D8-E71B08DD4FA5}" type="pres">
      <dgm:prSet presAssocID="{8E7EF51D-F6D9-4F2B-BD04-D6DBA48ADAB0}" presName="composite" presStyleCnt="0"/>
      <dgm:spPr/>
    </dgm:pt>
    <dgm:pt modelId="{D2E5EA28-FD3B-4BEF-A95D-D1B1B4BAA49B}" type="pres">
      <dgm:prSet presAssocID="{8E7EF51D-F6D9-4F2B-BD04-D6DBA48ADAB0}" presName="parentText" presStyleLbl="alignNode1" presStyleIdx="0" presStyleCnt="3" custScaleX="884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09001-24BB-412D-A61C-0EAE09CEFA8C}" type="pres">
      <dgm:prSet presAssocID="{8E7EF51D-F6D9-4F2B-BD04-D6DBA48ADAB0}" presName="descendantText" presStyleLbl="alignAcc1" presStyleIdx="0" presStyleCnt="3" custScaleY="100000" custLinFactNeighborX="2540" custLinFactNeighborY="-818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9EE808-79D9-4D25-9D41-6DDBAEAD2ECE}" type="pres">
      <dgm:prSet presAssocID="{AB4226A1-4C84-4E3D-9559-CBA91C45E460}" presName="sp" presStyleCnt="0"/>
      <dgm:spPr/>
    </dgm:pt>
    <dgm:pt modelId="{93444B61-0C75-4EFD-92A2-D9A70C5E7DD9}" type="pres">
      <dgm:prSet presAssocID="{6EAC2B1C-38F5-49ED-AB17-70FE40F6D4FA}" presName="composite" presStyleCnt="0"/>
      <dgm:spPr/>
    </dgm:pt>
    <dgm:pt modelId="{C5F0D15B-BFCC-4935-8E76-D2B068C4B960}" type="pres">
      <dgm:prSet presAssocID="{6EAC2B1C-38F5-49ED-AB17-70FE40F6D4FA}" presName="parentText" presStyleLbl="alignNode1" presStyleIdx="1" presStyleCnt="3" custLinFactNeighborX="0" custLinFactNeighborY="-88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05F55-F226-48F1-A490-A49DC4F38B47}" type="pres">
      <dgm:prSet presAssocID="{6EAC2B1C-38F5-49ED-AB17-70FE40F6D4FA}" presName="descendantText" presStyleLbl="alignAcc1" presStyleIdx="1" presStyleCnt="3" custScaleX="99072" custScaleY="95417" custLinFactNeighborX="72" custLinFactNeighborY="-1361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E4AA5E2-8492-4A53-8527-A25D4564BD64}" type="pres">
      <dgm:prSet presAssocID="{58D65DD2-7AF6-41E4-A576-C5CED00959C4}" presName="sp" presStyleCnt="0"/>
      <dgm:spPr/>
    </dgm:pt>
    <dgm:pt modelId="{02D87C42-D1C8-4BE7-9DA2-7285970B1BDE}" type="pres">
      <dgm:prSet presAssocID="{797D9FEC-1B69-4915-B98B-473A5BE399E1}" presName="composite" presStyleCnt="0"/>
      <dgm:spPr/>
    </dgm:pt>
    <dgm:pt modelId="{BE6D68C8-96A1-4242-BEE8-F5CC9B89CB23}" type="pres">
      <dgm:prSet presAssocID="{797D9FEC-1B69-4915-B98B-473A5BE399E1}" presName="parentText" presStyleLbl="alignNode1" presStyleIdx="2" presStyleCnt="3" custLinFactNeighborX="0" custLinFactNeighborY="-2267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814289-18F1-4E2D-847E-8040230264BB}" type="pres">
      <dgm:prSet presAssocID="{797D9FEC-1B69-4915-B98B-473A5BE399E1}" presName="descendantText" presStyleLbl="alignAcc1" presStyleIdx="2" presStyleCnt="3" custLinFactNeighborX="536" custLinFactNeighborY="-2413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B69AAAA-CA25-4B19-B757-94363A2F1A76}" type="presOf" srcId="{F54773C5-B899-4BA9-87B0-96C0036AF154}" destId="{4BB05F55-F226-48F1-A490-A49DC4F38B47}" srcOrd="0" destOrd="0" presId="urn:microsoft.com/office/officeart/2005/8/layout/chevron2"/>
    <dgm:cxn modelId="{BE224376-5E05-4C03-8F44-BB284C81406F}" srcId="{8E7EF51D-F6D9-4F2B-BD04-D6DBA48ADAB0}" destId="{8FFA9520-9BCF-4D6A-ABC8-CD865DE59D85}" srcOrd="0" destOrd="0" parTransId="{6D3B559B-8124-49F2-AC31-26E6AD1373DD}" sibTransId="{8B9FA3A4-75EF-4083-BA42-3A071724F06B}"/>
    <dgm:cxn modelId="{1BAB6762-871E-4ADE-B929-42E473C5724E}" type="presOf" srcId="{797D9FEC-1B69-4915-B98B-473A5BE399E1}" destId="{BE6D68C8-96A1-4242-BEE8-F5CC9B89CB23}" srcOrd="0" destOrd="0" presId="urn:microsoft.com/office/officeart/2005/8/layout/chevron2"/>
    <dgm:cxn modelId="{D980D3E9-C14B-4536-A465-A210DFAB538D}" type="presOf" srcId="{8FFA9520-9BCF-4D6A-ABC8-CD865DE59D85}" destId="{BB309001-24BB-412D-A61C-0EAE09CEFA8C}" srcOrd="0" destOrd="0" presId="urn:microsoft.com/office/officeart/2005/8/layout/chevron2"/>
    <dgm:cxn modelId="{8A66CA1F-885F-404B-9D8D-950430AE27ED}" srcId="{B3294889-AFDA-47DE-9C7F-A01C1EFA44F3}" destId="{6EAC2B1C-38F5-49ED-AB17-70FE40F6D4FA}" srcOrd="1" destOrd="0" parTransId="{02CA04AD-5DB6-4809-A63D-AF3757A37302}" sibTransId="{58D65DD2-7AF6-41E4-A576-C5CED00959C4}"/>
    <dgm:cxn modelId="{502DE700-4CB1-4648-9793-856943F8609E}" srcId="{B3294889-AFDA-47DE-9C7F-A01C1EFA44F3}" destId="{8E7EF51D-F6D9-4F2B-BD04-D6DBA48ADAB0}" srcOrd="0" destOrd="0" parTransId="{34D2CA2B-7099-414D-AF2E-CE76F8E7CD59}" sibTransId="{AB4226A1-4C84-4E3D-9559-CBA91C45E460}"/>
    <dgm:cxn modelId="{4B0028C2-680F-4497-988E-533ACB82BAE3}" type="presOf" srcId="{48D1C27F-2E8C-4623-96DC-40912012BF3E}" destId="{DE814289-18F1-4E2D-847E-8040230264BB}" srcOrd="0" destOrd="0" presId="urn:microsoft.com/office/officeart/2005/8/layout/chevron2"/>
    <dgm:cxn modelId="{A4F51410-A9C9-49C8-8EE9-4AA24AD017B5}" srcId="{797D9FEC-1B69-4915-B98B-473A5BE399E1}" destId="{48D1C27F-2E8C-4623-96DC-40912012BF3E}" srcOrd="0" destOrd="0" parTransId="{2ACCC838-3753-4F79-9335-626CC30364AB}" sibTransId="{862CCBDC-F4AD-4B0B-A878-7CBA12345EAB}"/>
    <dgm:cxn modelId="{BD5C1EE6-F4B0-4DD3-AB9A-6BE02DC924E3}" type="presOf" srcId="{6EAC2B1C-38F5-49ED-AB17-70FE40F6D4FA}" destId="{C5F0D15B-BFCC-4935-8E76-D2B068C4B960}" srcOrd="0" destOrd="0" presId="urn:microsoft.com/office/officeart/2005/8/layout/chevron2"/>
    <dgm:cxn modelId="{CACC0C63-4DE8-4EDC-9BF7-7FE9826B674E}" type="presOf" srcId="{B3294889-AFDA-47DE-9C7F-A01C1EFA44F3}" destId="{B4E6528E-84BD-402D-9BA2-D9BFAB07C0E2}" srcOrd="0" destOrd="0" presId="urn:microsoft.com/office/officeart/2005/8/layout/chevron2"/>
    <dgm:cxn modelId="{826CC438-039D-4820-8FC6-49556F152AC2}" type="presOf" srcId="{8E7EF51D-F6D9-4F2B-BD04-D6DBA48ADAB0}" destId="{D2E5EA28-FD3B-4BEF-A95D-D1B1B4BAA49B}" srcOrd="0" destOrd="0" presId="urn:microsoft.com/office/officeart/2005/8/layout/chevron2"/>
    <dgm:cxn modelId="{323B0E36-A5FB-4A56-B0C4-37211FDE5AF0}" srcId="{6EAC2B1C-38F5-49ED-AB17-70FE40F6D4FA}" destId="{F54773C5-B899-4BA9-87B0-96C0036AF154}" srcOrd="0" destOrd="0" parTransId="{8992C05B-F30E-408D-BE00-B976E1DB9503}" sibTransId="{8206A52B-159C-41BE-99EC-3B79E03B28FA}"/>
    <dgm:cxn modelId="{317D5AB3-BF6E-4ED2-8C03-44426415E7FE}" srcId="{B3294889-AFDA-47DE-9C7F-A01C1EFA44F3}" destId="{797D9FEC-1B69-4915-B98B-473A5BE399E1}" srcOrd="2" destOrd="0" parTransId="{F08A7D17-BC91-4CA8-945D-75ECA253A68A}" sibTransId="{068A98A4-863C-4197-9865-F1D7BED25A1C}"/>
    <dgm:cxn modelId="{A9214FF4-B358-495C-8CA6-1771DCA3C935}" type="presParOf" srcId="{B4E6528E-84BD-402D-9BA2-D9BFAB07C0E2}" destId="{F5D00A11-41A0-49DF-B5D8-E71B08DD4FA5}" srcOrd="0" destOrd="0" presId="urn:microsoft.com/office/officeart/2005/8/layout/chevron2"/>
    <dgm:cxn modelId="{EBE62DFE-76EF-49EA-9EA5-2A598E716D50}" type="presParOf" srcId="{F5D00A11-41A0-49DF-B5D8-E71B08DD4FA5}" destId="{D2E5EA28-FD3B-4BEF-A95D-D1B1B4BAA49B}" srcOrd="0" destOrd="0" presId="urn:microsoft.com/office/officeart/2005/8/layout/chevron2"/>
    <dgm:cxn modelId="{E5799810-8E52-4E82-8335-BF1E76DAF935}" type="presParOf" srcId="{F5D00A11-41A0-49DF-B5D8-E71B08DD4FA5}" destId="{BB309001-24BB-412D-A61C-0EAE09CEFA8C}" srcOrd="1" destOrd="0" presId="urn:microsoft.com/office/officeart/2005/8/layout/chevron2"/>
    <dgm:cxn modelId="{F5BEE1DC-F85D-4C29-8FF5-EE9DF72CF015}" type="presParOf" srcId="{B4E6528E-84BD-402D-9BA2-D9BFAB07C0E2}" destId="{739EE808-79D9-4D25-9D41-6DDBAEAD2ECE}" srcOrd="1" destOrd="0" presId="urn:microsoft.com/office/officeart/2005/8/layout/chevron2"/>
    <dgm:cxn modelId="{CB7792AC-D73A-4961-B3AC-72FC63DE8DCD}" type="presParOf" srcId="{B4E6528E-84BD-402D-9BA2-D9BFAB07C0E2}" destId="{93444B61-0C75-4EFD-92A2-D9A70C5E7DD9}" srcOrd="2" destOrd="0" presId="urn:microsoft.com/office/officeart/2005/8/layout/chevron2"/>
    <dgm:cxn modelId="{8158356A-1297-4D64-9318-35D9CBCA2F6B}" type="presParOf" srcId="{93444B61-0C75-4EFD-92A2-D9A70C5E7DD9}" destId="{C5F0D15B-BFCC-4935-8E76-D2B068C4B960}" srcOrd="0" destOrd="0" presId="urn:microsoft.com/office/officeart/2005/8/layout/chevron2"/>
    <dgm:cxn modelId="{FA31C9ED-E3B7-470F-825A-78D3C4AB82C2}" type="presParOf" srcId="{93444B61-0C75-4EFD-92A2-D9A70C5E7DD9}" destId="{4BB05F55-F226-48F1-A490-A49DC4F38B47}" srcOrd="1" destOrd="0" presId="urn:microsoft.com/office/officeart/2005/8/layout/chevron2"/>
    <dgm:cxn modelId="{1A0FF5DF-3E59-4902-837A-4253BC6A4048}" type="presParOf" srcId="{B4E6528E-84BD-402D-9BA2-D9BFAB07C0E2}" destId="{8E4AA5E2-8492-4A53-8527-A25D4564BD64}" srcOrd="3" destOrd="0" presId="urn:microsoft.com/office/officeart/2005/8/layout/chevron2"/>
    <dgm:cxn modelId="{EC9567DD-9AC3-412C-8E7A-BA8BA1746EA5}" type="presParOf" srcId="{B4E6528E-84BD-402D-9BA2-D9BFAB07C0E2}" destId="{02D87C42-D1C8-4BE7-9DA2-7285970B1BDE}" srcOrd="4" destOrd="0" presId="urn:microsoft.com/office/officeart/2005/8/layout/chevron2"/>
    <dgm:cxn modelId="{62445F22-FC3E-4531-B8C2-A042625D35D6}" type="presParOf" srcId="{02D87C42-D1C8-4BE7-9DA2-7285970B1BDE}" destId="{BE6D68C8-96A1-4242-BEE8-F5CC9B89CB23}" srcOrd="0" destOrd="0" presId="urn:microsoft.com/office/officeart/2005/8/layout/chevron2"/>
    <dgm:cxn modelId="{8EB93A9E-A958-4891-8B64-CEBFDF4522B2}" type="presParOf" srcId="{02D87C42-D1C8-4BE7-9DA2-7285970B1BDE}" destId="{DE814289-18F1-4E2D-847E-8040230264BB}" srcOrd="1" destOrd="0" presId="urn:microsoft.com/office/officeart/2005/8/layout/chevron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6B2093-741E-475E-ADE7-3D54E7ED487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1C952FA-4DB3-42DF-978D-3B23FCA3C935}">
      <dgm:prSet phldrT="[Text]"/>
      <dgm:spPr/>
      <dgm:t>
        <a:bodyPr vert="wordArtVert"/>
        <a:lstStyle/>
        <a:p>
          <a:r>
            <a:rPr lang="en-US" b="1" dirty="0" smtClean="0">
              <a:solidFill>
                <a:schemeClr val="bg1"/>
              </a:solidFill>
              <a:latin typeface="Arial"/>
              <a:ea typeface="Times New Roman"/>
            </a:rPr>
            <a:t>MENETAPKAN</a:t>
          </a:r>
          <a:endParaRPr lang="id-ID" b="1" dirty="0"/>
        </a:p>
      </dgm:t>
    </dgm:pt>
    <dgm:pt modelId="{F4140C2D-F21B-4082-B9AE-56AA9DC335CD}" type="parTrans" cxnId="{B5AE3798-AC29-4BF0-8591-2F759D1131C2}">
      <dgm:prSet/>
      <dgm:spPr/>
      <dgm:t>
        <a:bodyPr/>
        <a:lstStyle/>
        <a:p>
          <a:endParaRPr lang="id-ID"/>
        </a:p>
      </dgm:t>
    </dgm:pt>
    <dgm:pt modelId="{5A29C79C-EE8E-4ADF-975E-7AE9960166FF}" type="sibTrans" cxnId="{B5AE3798-AC29-4BF0-8591-2F759D1131C2}">
      <dgm:prSet/>
      <dgm:spPr/>
      <dgm:t>
        <a:bodyPr/>
        <a:lstStyle/>
        <a:p>
          <a:endParaRPr lang="id-ID"/>
        </a:p>
      </dgm:t>
    </dgm:pt>
    <dgm:pt modelId="{4BECBBD9-EFA0-4871-A7CB-52FB50808360}">
      <dgm:prSet/>
      <dgm:spPr/>
      <dgm:t>
        <a:bodyPr vert="wordArtVert"/>
        <a:lstStyle/>
        <a:p>
          <a:pPr rtl="0"/>
          <a:r>
            <a: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rPr>
            <a:t>MEMUTUSKAN</a:t>
          </a:r>
          <a:endParaRPr kumimoji="0" lang="id-ID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 Black" pitchFamily="34" charset="0"/>
            <a:cs typeface="Arial" pitchFamily="34" charset="0"/>
          </a:endParaRPr>
        </a:p>
      </dgm:t>
    </dgm:pt>
    <dgm:pt modelId="{A07C23AC-9E33-49A3-8FAA-33CCF2FAD9D1}" type="parTrans" cxnId="{1CDF9198-96C6-4FF4-867A-A544EBF541D9}">
      <dgm:prSet/>
      <dgm:spPr/>
      <dgm:t>
        <a:bodyPr/>
        <a:lstStyle/>
        <a:p>
          <a:endParaRPr lang="id-ID"/>
        </a:p>
      </dgm:t>
    </dgm:pt>
    <dgm:pt modelId="{3FCE0165-8F10-4A19-9570-B9E20FC0E646}" type="sibTrans" cxnId="{1CDF9198-96C6-4FF4-867A-A544EBF541D9}">
      <dgm:prSet/>
      <dgm:spPr/>
      <dgm:t>
        <a:bodyPr/>
        <a:lstStyle/>
        <a:p>
          <a:endParaRPr lang="id-ID"/>
        </a:p>
      </dgm:t>
    </dgm:pt>
    <dgm:pt modelId="{83667BD0-AF7B-435D-B69D-3BE41A4E210C}">
      <dgm:prSet custT="1"/>
      <dgm:spPr/>
      <dgm:t>
        <a:bodyPr/>
        <a:lstStyle/>
        <a:p>
          <a:r>
            <a:rPr lang="id-ID" sz="2400" dirty="0" smtClean="0">
              <a:solidFill>
                <a:srgbClr val="FFFF00"/>
              </a:solidFill>
              <a:latin typeface="Arial"/>
              <a:ea typeface="Times New Roman"/>
            </a:rPr>
            <a:t>PERATURAN MENTERI KESEHATAN TENTANG IZIN DAN PENYELENGGARAAN PRAKTIK PERAWAT</a:t>
          </a:r>
          <a:endParaRPr lang="id-ID" sz="2400" dirty="0">
            <a:solidFill>
              <a:srgbClr val="FFFF00"/>
            </a:solidFill>
            <a:latin typeface="Times New Roman"/>
            <a:ea typeface="Times New Roman"/>
          </a:endParaRPr>
        </a:p>
      </dgm:t>
    </dgm:pt>
    <dgm:pt modelId="{CBB5E001-BE73-4BD2-A998-0372F92116DF}" type="parTrans" cxnId="{C0AF54E3-FDD1-48C9-B6D2-EA67D999E380}">
      <dgm:prSet/>
      <dgm:spPr/>
      <dgm:t>
        <a:bodyPr/>
        <a:lstStyle/>
        <a:p>
          <a:endParaRPr lang="id-ID"/>
        </a:p>
      </dgm:t>
    </dgm:pt>
    <dgm:pt modelId="{80014488-8336-4980-AED7-C95072D45F71}" type="sibTrans" cxnId="{C0AF54E3-FDD1-48C9-B6D2-EA67D999E380}">
      <dgm:prSet/>
      <dgm:spPr/>
      <dgm:t>
        <a:bodyPr/>
        <a:lstStyle/>
        <a:p>
          <a:endParaRPr lang="id-ID"/>
        </a:p>
      </dgm:t>
    </dgm:pt>
    <dgm:pt modelId="{0A1A389B-E1F4-4EA6-8385-656FD753224F}" type="pres">
      <dgm:prSet presAssocID="{D16B2093-741E-475E-ADE7-3D54E7ED4878}" presName="CompostProcess" presStyleCnt="0">
        <dgm:presLayoutVars>
          <dgm:dir/>
          <dgm:resizeHandles val="exact"/>
        </dgm:presLayoutVars>
      </dgm:prSet>
      <dgm:spPr/>
    </dgm:pt>
    <dgm:pt modelId="{1AA3DCB2-77B5-4D0E-BE0E-F8D550A8C695}" type="pres">
      <dgm:prSet presAssocID="{D16B2093-741E-475E-ADE7-3D54E7ED4878}" presName="arrow" presStyleLbl="bgShp" presStyleIdx="0" presStyleCnt="1"/>
      <dgm:spPr/>
    </dgm:pt>
    <dgm:pt modelId="{CF0A2809-00C9-4433-9277-2682D2CAA84E}" type="pres">
      <dgm:prSet presAssocID="{D16B2093-741E-475E-ADE7-3D54E7ED4878}" presName="linearProcess" presStyleCnt="0"/>
      <dgm:spPr/>
    </dgm:pt>
    <dgm:pt modelId="{0979E06F-1D60-4BD2-9AD7-57889011291D}" type="pres">
      <dgm:prSet presAssocID="{4BECBBD9-EFA0-4871-A7CB-52FB50808360}" presName="textNode" presStyleLbl="node1" presStyleIdx="0" presStyleCnt="3" custScaleX="30265" custScaleY="110844" custLinFactX="-26944" custLinFactNeighborX="-100000" custLinFactNeighborY="-57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9DEC0D5-4EC5-4513-B66A-683E35270FE7}" type="pres">
      <dgm:prSet presAssocID="{3FCE0165-8F10-4A19-9570-B9E20FC0E646}" presName="sibTrans" presStyleCnt="0"/>
      <dgm:spPr/>
    </dgm:pt>
    <dgm:pt modelId="{18AA53BC-D7B7-47D8-A087-7CF2F46A1900}" type="pres">
      <dgm:prSet presAssocID="{A1C952FA-4DB3-42DF-978D-3B23FCA3C935}" presName="textNode" presStyleLbl="node1" presStyleIdx="1" presStyleCnt="3" custScaleX="29998" custScaleY="112048" custLinFactX="-11888" custLinFactNeighborX="-100000" custLinFactNeighborY="-873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784B9E3-D80B-46D3-B2D3-15F94915ADDC}" type="pres">
      <dgm:prSet presAssocID="{5A29C79C-EE8E-4ADF-975E-7AE9960166FF}" presName="sibTrans" presStyleCnt="0"/>
      <dgm:spPr/>
    </dgm:pt>
    <dgm:pt modelId="{93551DCE-1CDB-46CF-BE28-145EB761F638}" type="pres">
      <dgm:prSet presAssocID="{83667BD0-AF7B-435D-B69D-3BE41A4E210C}" presName="textNode" presStyleLbl="node1" presStyleIdx="2" presStyleCnt="3" custScaleX="118457" custLinFactX="-20664" custLinFactNeighborX="-100000" custLinFactNeighborY="-5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E5BBC7-7083-47E9-975F-E25A7DB432F1}" type="presOf" srcId="{83667BD0-AF7B-435D-B69D-3BE41A4E210C}" destId="{93551DCE-1CDB-46CF-BE28-145EB761F638}" srcOrd="0" destOrd="0" presId="urn:microsoft.com/office/officeart/2005/8/layout/hProcess9"/>
    <dgm:cxn modelId="{B5AE3798-AC29-4BF0-8591-2F759D1131C2}" srcId="{D16B2093-741E-475E-ADE7-3D54E7ED4878}" destId="{A1C952FA-4DB3-42DF-978D-3B23FCA3C935}" srcOrd="1" destOrd="0" parTransId="{F4140C2D-F21B-4082-B9AE-56AA9DC335CD}" sibTransId="{5A29C79C-EE8E-4ADF-975E-7AE9960166FF}"/>
    <dgm:cxn modelId="{ECE2D4BE-8F5F-4C21-A3AB-0936CA83797C}" type="presOf" srcId="{A1C952FA-4DB3-42DF-978D-3B23FCA3C935}" destId="{18AA53BC-D7B7-47D8-A087-7CF2F46A1900}" srcOrd="0" destOrd="0" presId="urn:microsoft.com/office/officeart/2005/8/layout/hProcess9"/>
    <dgm:cxn modelId="{9F07ABB2-CCCC-4EA9-8FCF-F3DCEB71A576}" type="presOf" srcId="{4BECBBD9-EFA0-4871-A7CB-52FB50808360}" destId="{0979E06F-1D60-4BD2-9AD7-57889011291D}" srcOrd="0" destOrd="0" presId="urn:microsoft.com/office/officeart/2005/8/layout/hProcess9"/>
    <dgm:cxn modelId="{515FDFEB-C8FD-425B-B9D8-E0C890AAE8FE}" type="presOf" srcId="{D16B2093-741E-475E-ADE7-3D54E7ED4878}" destId="{0A1A389B-E1F4-4EA6-8385-656FD753224F}" srcOrd="0" destOrd="0" presId="urn:microsoft.com/office/officeart/2005/8/layout/hProcess9"/>
    <dgm:cxn modelId="{1CDF9198-96C6-4FF4-867A-A544EBF541D9}" srcId="{D16B2093-741E-475E-ADE7-3D54E7ED4878}" destId="{4BECBBD9-EFA0-4871-A7CB-52FB50808360}" srcOrd="0" destOrd="0" parTransId="{A07C23AC-9E33-49A3-8FAA-33CCF2FAD9D1}" sibTransId="{3FCE0165-8F10-4A19-9570-B9E20FC0E646}"/>
    <dgm:cxn modelId="{C0AF54E3-FDD1-48C9-B6D2-EA67D999E380}" srcId="{D16B2093-741E-475E-ADE7-3D54E7ED4878}" destId="{83667BD0-AF7B-435D-B69D-3BE41A4E210C}" srcOrd="2" destOrd="0" parTransId="{CBB5E001-BE73-4BD2-A998-0372F92116DF}" sibTransId="{80014488-8336-4980-AED7-C95072D45F71}"/>
    <dgm:cxn modelId="{05DE2071-7708-43E9-BBC2-342C0259470D}" type="presParOf" srcId="{0A1A389B-E1F4-4EA6-8385-656FD753224F}" destId="{1AA3DCB2-77B5-4D0E-BE0E-F8D550A8C695}" srcOrd="0" destOrd="0" presId="urn:microsoft.com/office/officeart/2005/8/layout/hProcess9"/>
    <dgm:cxn modelId="{690EC4D5-EE7D-48A5-8AC9-D70DD13CD613}" type="presParOf" srcId="{0A1A389B-E1F4-4EA6-8385-656FD753224F}" destId="{CF0A2809-00C9-4433-9277-2682D2CAA84E}" srcOrd="1" destOrd="0" presId="urn:microsoft.com/office/officeart/2005/8/layout/hProcess9"/>
    <dgm:cxn modelId="{F2504FF1-2B1B-45D9-A899-A538B0CB364E}" type="presParOf" srcId="{CF0A2809-00C9-4433-9277-2682D2CAA84E}" destId="{0979E06F-1D60-4BD2-9AD7-57889011291D}" srcOrd="0" destOrd="0" presId="urn:microsoft.com/office/officeart/2005/8/layout/hProcess9"/>
    <dgm:cxn modelId="{1B470410-80BB-4B54-99C0-C2CCB56AE4B5}" type="presParOf" srcId="{CF0A2809-00C9-4433-9277-2682D2CAA84E}" destId="{39DEC0D5-4EC5-4513-B66A-683E35270FE7}" srcOrd="1" destOrd="0" presId="urn:microsoft.com/office/officeart/2005/8/layout/hProcess9"/>
    <dgm:cxn modelId="{30EB3C3B-E8F9-4BDE-AB97-E5DAC07AD96D}" type="presParOf" srcId="{CF0A2809-00C9-4433-9277-2682D2CAA84E}" destId="{18AA53BC-D7B7-47D8-A087-7CF2F46A1900}" srcOrd="2" destOrd="0" presId="urn:microsoft.com/office/officeart/2005/8/layout/hProcess9"/>
    <dgm:cxn modelId="{23CFB136-2406-4342-A5C9-D6E7287F8D57}" type="presParOf" srcId="{CF0A2809-00C9-4433-9277-2682D2CAA84E}" destId="{1784B9E3-D80B-46D3-B2D3-15F94915ADDC}" srcOrd="3" destOrd="0" presId="urn:microsoft.com/office/officeart/2005/8/layout/hProcess9"/>
    <dgm:cxn modelId="{B173B26B-D12E-4751-A72B-2FB19FD881C1}" type="presParOf" srcId="{CF0A2809-00C9-4433-9277-2682D2CAA84E}" destId="{93551DCE-1CDB-46CF-BE28-145EB761F638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29C4A-331A-434A-89F6-73D5C6E90CA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A325-5F46-4F84-89FD-EABC001D9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4A325-5F46-4F84-89FD-EABC001D94A0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EB879-05B7-4AC0-9C11-CE22BBC4AE4D}" type="datetimeFigureOut">
              <a:rPr lang="id-ID" smtClean="0"/>
              <a:pPr/>
              <a:t>05/07/2010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B82F9-F550-45F1-8E43-12D289433EF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>
                <a:solidFill>
                  <a:srgbClr val="0070C0"/>
                </a:solidFill>
              </a:rPr>
              <a:t>PERATURAN </a:t>
            </a:r>
            <a:r>
              <a:rPr lang="id-ID" dirty="0">
                <a:solidFill>
                  <a:srgbClr val="0070C0"/>
                </a:solidFill>
              </a:rPr>
              <a:t>MENTERI KESEHATAN REPUBLIK INDONESIA</a:t>
            </a:r>
            <a:br>
              <a:rPr lang="id-ID" dirty="0">
                <a:solidFill>
                  <a:srgbClr val="0070C0"/>
                </a:solidFill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id-ID" b="1" dirty="0" smtClean="0">
                <a:solidFill>
                  <a:srgbClr val="0070C0"/>
                </a:solidFill>
              </a:rPr>
              <a:t>TENTANG</a:t>
            </a:r>
            <a:br>
              <a:rPr lang="id-ID" b="1" dirty="0" smtClean="0">
                <a:solidFill>
                  <a:srgbClr val="0070C0"/>
                </a:solidFill>
              </a:rPr>
            </a:br>
            <a:r>
              <a:rPr lang="id-ID" b="1" dirty="0" smtClean="0">
                <a:solidFill>
                  <a:srgbClr val="0070C0"/>
                </a:solidFill>
              </a:rPr>
              <a:t> IZIN DAN PENYELENGGARAAN PRAKTIK PERAWAT </a:t>
            </a:r>
            <a:r>
              <a:rPr lang="id-ID" dirty="0" smtClean="0">
                <a:solidFill>
                  <a:srgbClr val="0070C0"/>
                </a:solidFill>
              </a:rPr>
              <a:t/>
            </a:r>
            <a:br>
              <a:rPr lang="id-ID" dirty="0" smtClean="0">
                <a:solidFill>
                  <a:srgbClr val="0070C0"/>
                </a:solidFill>
              </a:rPr>
            </a:br>
            <a:endParaRPr lang="id-ID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2500306"/>
            <a:ext cx="3850093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0070C0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NOMOR HK.02.02/MENKES/148/2010 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id-ID" b="1" dirty="0"/>
              <a:t>Pasal 9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Perawat dalam melakukan praktik harus sesuai dengan kewenangan yang dimiliki.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10</a:t>
            </a:r>
            <a:endParaRPr lang="id-ID" b="1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r>
              <a:rPr lang="en-US" dirty="0"/>
              <a:t> </a:t>
            </a:r>
            <a:r>
              <a:rPr lang="id-ID" dirty="0"/>
              <a:t>untuk penyelamatan nyawa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8.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2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kedaruratan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/>
              <a:t>Daerah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/</a:t>
            </a:r>
            <a:r>
              <a:rPr lang="en-US" dirty="0" err="1"/>
              <a:t>desa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/Kota.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(4)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(2)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nl-NL" sz="4300" b="1" dirty="0"/>
              <a:t>Pasal 11</a:t>
            </a:r>
            <a:endParaRPr lang="id-ID" sz="4300" b="1" dirty="0"/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r>
              <a:rPr lang="nl-NL" dirty="0"/>
              <a:t>Dalam melaksanakan praktik, perawat mempunyai hak:</a:t>
            </a:r>
            <a:endParaRPr lang="id-ID" dirty="0"/>
          </a:p>
          <a:p>
            <a:pPr lvl="0"/>
            <a:r>
              <a:rPr lang="nl-NL" dirty="0"/>
              <a:t>memperoleh perlindungan hukum dalam melaksanakan praktik keperawatan sesuai standar;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id-ID" dirty="0"/>
              <a:t>melaksanakan tugas sesuai dengan kompetensi; dan</a:t>
            </a:r>
          </a:p>
          <a:p>
            <a:pPr lvl="0"/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id-ID" dirty="0"/>
          </a:p>
          <a:p>
            <a:pPr lvl="0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12</a:t>
            </a:r>
            <a:endParaRPr lang="id-ID" sz="4300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:</a:t>
            </a:r>
            <a:endParaRPr lang="id-ID" dirty="0"/>
          </a:p>
          <a:p>
            <a:pPr lvl="1"/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;</a:t>
            </a:r>
            <a:endParaRPr lang="id-ID" dirty="0"/>
          </a:p>
          <a:p>
            <a:pPr lvl="1"/>
            <a:r>
              <a:rPr lang="id-ID" dirty="0"/>
              <a:t>menyimpan rahasia sesuai dengan peraturan perundangan-undangan;</a:t>
            </a:r>
          </a:p>
          <a:p>
            <a:pPr lvl="1"/>
            <a:r>
              <a:rPr lang="id-ID" dirty="0"/>
              <a:t>memberikan informasi tentang masalah kesehatan pasien/klien dan pelayanan yang dibutuhkan;</a:t>
            </a:r>
          </a:p>
          <a:p>
            <a:pPr lvl="1"/>
            <a:r>
              <a:rPr lang="fi-FI" dirty="0"/>
              <a:t>meminta persetujuan tindakan keperawatan yang akan dilakukan;</a:t>
            </a:r>
            <a:endParaRPr lang="id-ID" dirty="0"/>
          </a:p>
          <a:p>
            <a:pPr lvl="1"/>
            <a:r>
              <a:rPr lang="fi-FI" dirty="0"/>
              <a:t>melakukan pencatatan asuhan keperawatan secara sistematis; dan</a:t>
            </a:r>
            <a:endParaRPr lang="id-ID" dirty="0"/>
          </a:p>
          <a:p>
            <a:pPr lvl="1"/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 lvl="0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id-ID" dirty="0" smtClean="0"/>
              <a:t>.</a:t>
            </a:r>
          </a:p>
          <a:p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program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id-ID" dirty="0"/>
          </a:p>
          <a:p>
            <a:pPr lvl="0"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BAB V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KETENTUAN PERALIHAN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15</a:t>
            </a:r>
            <a:endParaRPr lang="id-ID" b="1" dirty="0"/>
          </a:p>
          <a:p>
            <a:endParaRPr lang="id-ID" dirty="0"/>
          </a:p>
          <a:p>
            <a:pPr lvl="0"/>
            <a:r>
              <a:rPr lang="en-US" dirty="0"/>
              <a:t>SIPP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SIPP </a:t>
            </a:r>
            <a:r>
              <a:rPr lang="en-US" dirty="0" err="1"/>
              <a:t>berakhir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SIPP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perizinan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/SK/IV/2001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BAB </a:t>
            </a:r>
            <a:r>
              <a:rPr lang="en-US" dirty="0"/>
              <a:t>VI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KETENTUAN PENUTUP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3500" b="1" dirty="0" err="1"/>
              <a:t>Pasal</a:t>
            </a:r>
            <a:r>
              <a:rPr lang="en-US" sz="3500" b="1" dirty="0"/>
              <a:t> 16</a:t>
            </a:r>
            <a:endParaRPr lang="id-ID" sz="3500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,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Menteri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1239/</a:t>
            </a:r>
            <a:r>
              <a:rPr lang="en-US" dirty="0" err="1"/>
              <a:t>Menkes</a:t>
            </a:r>
            <a:r>
              <a:rPr lang="en-US" dirty="0"/>
              <a:t>/SK/XI/2001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dicabut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it-IT" sz="3500" b="1" dirty="0"/>
              <a:t>Pasal 17</a:t>
            </a:r>
            <a:endParaRPr lang="id-ID" sz="3500" b="1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t-IT" dirty="0"/>
              <a:t>Peraturan ini mulai berlaku </a:t>
            </a:r>
            <a:r>
              <a:rPr lang="id-ID" dirty="0"/>
              <a:t>pada</a:t>
            </a:r>
            <a:r>
              <a:rPr lang="it-IT" dirty="0"/>
              <a:t> tanggal ditetapkan.</a:t>
            </a:r>
            <a:endParaRPr lang="id-ID" dirty="0"/>
          </a:p>
          <a:p>
            <a:pPr marL="0" indent="0">
              <a:buNone/>
            </a:pPr>
            <a:r>
              <a:rPr lang="it-IT" dirty="0" smtClean="0"/>
              <a:t>Agar </a:t>
            </a:r>
            <a:r>
              <a:rPr lang="it-IT" dirty="0"/>
              <a:t>setiap orang mengetahuinya, memerintahkan pengundangan peraturan ini dengan penempatannya dalam </a:t>
            </a:r>
            <a:r>
              <a:rPr lang="it-IT" dirty="0" smtClean="0"/>
              <a:t>Berita Negara </a:t>
            </a:r>
            <a:r>
              <a:rPr lang="it-IT" dirty="0"/>
              <a:t>Republik Indonesia.</a:t>
            </a:r>
            <a:endParaRPr lang="id-ID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t-IT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 </a:t>
            </a:r>
            <a:r>
              <a:rPr lang="fi-FI" dirty="0" smtClean="0"/>
              <a:t>Ditetapkan </a:t>
            </a:r>
            <a:r>
              <a:rPr lang="fi-FI" dirty="0"/>
              <a:t>di Jakarta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</a:t>
            </a:r>
            <a:r>
              <a:rPr lang="fi-FI" dirty="0" smtClean="0"/>
              <a:t>pada </a:t>
            </a:r>
            <a:r>
              <a:rPr lang="fi-FI" dirty="0"/>
              <a:t>tanggal </a:t>
            </a:r>
            <a:r>
              <a:rPr lang="id-ID" dirty="0" smtClean="0"/>
              <a:t>27 Januari 2010</a:t>
            </a:r>
            <a:endParaRPr lang="id-ID" dirty="0"/>
          </a:p>
          <a:p>
            <a:pPr>
              <a:buNone/>
            </a:pPr>
            <a:r>
              <a:rPr lang="fi-FI" dirty="0"/>
              <a:t> </a:t>
            </a:r>
            <a:endParaRPr lang="id-ID" dirty="0"/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</a:t>
            </a:r>
            <a:r>
              <a:rPr lang="fi-FI" dirty="0" smtClean="0"/>
              <a:t>MENTERI </a:t>
            </a:r>
            <a:r>
              <a:rPr lang="fi-FI" dirty="0"/>
              <a:t>KESEHATAN RI,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                                       </a:t>
            </a:r>
            <a:r>
              <a:rPr lang="id-ID" dirty="0"/>
              <a:t> </a:t>
            </a:r>
            <a:r>
              <a:rPr lang="id-ID" dirty="0" smtClean="0"/>
              <a:t>TTD</a:t>
            </a:r>
            <a:endParaRPr lang="id-ID" dirty="0"/>
          </a:p>
          <a:p>
            <a:pPr>
              <a:buNone/>
            </a:pPr>
            <a:r>
              <a:rPr lang="id-ID" dirty="0"/>
              <a:t> </a:t>
            </a:r>
          </a:p>
          <a:p>
            <a:pPr>
              <a:buNone/>
            </a:pPr>
            <a:r>
              <a:rPr lang="id-ID" dirty="0" smtClean="0"/>
              <a:t>                                                                                                    </a:t>
            </a:r>
            <a:r>
              <a:rPr lang="fi-FI" dirty="0" smtClean="0"/>
              <a:t>dr</a:t>
            </a:r>
            <a:r>
              <a:rPr lang="fi-FI" dirty="0"/>
              <a:t>. ENDANG RAHAYU SEDYANINGSIH, MPH, Dr.PH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r"/>
            <a:r>
              <a:rPr lang="id-ID" dirty="0"/>
              <a:t>Formulir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785794"/>
            <a:ext cx="7786742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d-ID" sz="4800" dirty="0"/>
              <a:t>Perihal : Permohonan Surat Izin Praktik Perawat (SIPP)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Kepada Yth,</a:t>
            </a:r>
          </a:p>
          <a:p>
            <a:pPr>
              <a:buNone/>
            </a:pPr>
            <a:r>
              <a:rPr lang="id-ID" sz="4800" dirty="0"/>
              <a:t>Kepala Dinas Kesehatan Kabupaten/Kota …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Dengan hormat,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Yang bertanda tangan dibawah ini,</a:t>
            </a:r>
          </a:p>
          <a:p>
            <a:pPr>
              <a:buNone/>
            </a:pPr>
            <a:r>
              <a:rPr lang="id-ID" sz="4800" dirty="0"/>
              <a:t>Nama Lengkap	:	...</a:t>
            </a:r>
          </a:p>
          <a:p>
            <a:pPr>
              <a:buNone/>
            </a:pPr>
            <a:r>
              <a:rPr lang="id-ID" sz="4800" dirty="0"/>
              <a:t>Alamat	:	...</a:t>
            </a:r>
          </a:p>
          <a:p>
            <a:pPr>
              <a:buNone/>
            </a:pPr>
            <a:r>
              <a:rPr lang="id-ID" sz="4800" dirty="0"/>
              <a:t>Tempat, tanggal lahir	:	...</a:t>
            </a:r>
          </a:p>
          <a:p>
            <a:pPr>
              <a:buNone/>
            </a:pPr>
            <a:r>
              <a:rPr lang="id-ID" sz="4800" dirty="0"/>
              <a:t>Jenis kelamin	:	...</a:t>
            </a:r>
          </a:p>
          <a:p>
            <a:pPr>
              <a:buNone/>
            </a:pPr>
            <a:r>
              <a:rPr lang="id-ID" sz="4800" dirty="0"/>
              <a:t>Tahun Lulusan	:	...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Dengan ini mengajukan permohonan untuk mendapatkan Surat Izin Praktik Perawat.</a:t>
            </a:r>
          </a:p>
          <a:p>
            <a:pPr>
              <a:buNone/>
            </a:pPr>
            <a:r>
              <a:rPr lang="id-ID" sz="4800" dirty="0"/>
              <a:t> </a:t>
            </a:r>
          </a:p>
          <a:p>
            <a:pPr>
              <a:buNone/>
            </a:pPr>
            <a:r>
              <a:rPr lang="id-ID" sz="4800" dirty="0"/>
              <a:t>Sebagai bahan perti</a:t>
            </a:r>
            <a:r>
              <a:rPr lang="fi-FI" sz="4800" dirty="0"/>
              <a:t>mbangan terlampir:</a:t>
            </a:r>
            <a:endParaRPr lang="id-ID" sz="4800" dirty="0"/>
          </a:p>
          <a:p>
            <a:pPr lvl="1">
              <a:buNone/>
            </a:pPr>
            <a:r>
              <a:rPr lang="de-DE" sz="4800" dirty="0"/>
              <a:t>fotokopi  STR yang masih berlaku dan dilegalisir;</a:t>
            </a:r>
            <a:endParaRPr lang="id-ID" sz="4800" dirty="0"/>
          </a:p>
          <a:p>
            <a:pPr lvl="1">
              <a:buNone/>
            </a:pPr>
            <a:r>
              <a:rPr lang="id-ID" sz="4800" dirty="0"/>
              <a:t>surat keterangan sehat fisik dari dokter yang memiliki SIP;</a:t>
            </a:r>
          </a:p>
          <a:p>
            <a:pPr lvl="1">
              <a:buNone/>
            </a:pPr>
            <a:r>
              <a:rPr lang="id-ID" sz="4800" dirty="0"/>
              <a:t>surat pernyataan memiliki tempat praktik atau surat keterangan fasilitas pelayanan kesehatan atau tempat praktiknya;</a:t>
            </a:r>
          </a:p>
          <a:p>
            <a:pPr lvl="1">
              <a:buNone/>
            </a:pPr>
            <a:r>
              <a:rPr lang="id-ID" sz="4800" dirty="0"/>
              <a:t>pas foto berwarna terbaru ukuran 4 X 6 cm sebanyak 3 (tiga) lembar; dan</a:t>
            </a:r>
          </a:p>
          <a:p>
            <a:pPr lvl="1">
              <a:buNone/>
            </a:pPr>
            <a:r>
              <a:rPr lang="it-IT" sz="4800" dirty="0"/>
              <a:t>rekomendasi dari organisasi profesi setempat.</a:t>
            </a:r>
            <a:endParaRPr lang="id-ID" sz="4800" dirty="0"/>
          </a:p>
          <a:p>
            <a:pPr>
              <a:buNone/>
            </a:pPr>
            <a:endParaRPr lang="id-ID" sz="4800" dirty="0" smtClean="0"/>
          </a:p>
          <a:p>
            <a:pPr>
              <a:buNone/>
            </a:pPr>
            <a:r>
              <a:rPr lang="fi-FI" sz="4800" dirty="0" smtClean="0"/>
              <a:t>Demikian </a:t>
            </a:r>
            <a:r>
              <a:rPr lang="fi-FI" sz="4800" dirty="0"/>
              <a:t>atas perhatian Bapak/Ibu kami ucapkan terima kasih.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 </a:t>
            </a:r>
            <a:r>
              <a:rPr lang="fi-FI" sz="4800" dirty="0" smtClean="0"/>
              <a:t>…,…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</a:t>
            </a:r>
            <a:r>
              <a:rPr lang="fi-FI" sz="4800" dirty="0" smtClean="0"/>
              <a:t>Pemohon</a:t>
            </a:r>
            <a:r>
              <a:rPr lang="fi-FI" sz="4800" dirty="0"/>
              <a:t>,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fi-FI" sz="4800" dirty="0"/>
              <a:t> </a:t>
            </a:r>
            <a:endParaRPr lang="id-ID" sz="4800" dirty="0"/>
          </a:p>
          <a:p>
            <a:pPr>
              <a:buNone/>
            </a:pPr>
            <a:r>
              <a:rPr lang="id-ID" sz="4800" dirty="0" smtClean="0"/>
              <a:t>                                                                                            </a:t>
            </a:r>
            <a:r>
              <a:rPr lang="fi-FI" sz="4800" dirty="0" smtClean="0"/>
              <a:t>…</a:t>
            </a:r>
            <a:endParaRPr lang="id-ID" sz="4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439718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r"/>
            <a:r>
              <a:rPr lang="id-ID" dirty="0" smtClean="0"/>
              <a:t>Formulir 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785794"/>
            <a:ext cx="8001056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i-FI" sz="1200" dirty="0"/>
              <a:t>KOP DINAS KESEHATAN KABUPATEN/KOTA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SURAT </a:t>
            </a:r>
            <a:r>
              <a:rPr lang="fi-FI" sz="1200" dirty="0"/>
              <a:t>IZIN PRAKTIK PERAWAT (SIPP)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Nomor:				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Yang </a:t>
            </a:r>
            <a:r>
              <a:rPr lang="fi-FI" sz="1200" dirty="0"/>
              <a:t>bertanda tangan dibawah ini, Kepala Dinas Kesehatan Kabupaten/Kota ... memberikan izin praktik kepada: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Nama	:	…	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Tempat, tanggal lahir	:	…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Alamat	:	…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Untuk bekerja sebagai perawat di … (tempat dan alamat lengkap fasilitas pelayanan kesehatan)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Surat Izin Praktik Perawat (SIPP) ini berlaku sampai dengan tanggal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en-US" sz="1200" dirty="0"/>
              <a:t> </a:t>
            </a:r>
            <a:endParaRPr lang="id-ID" sz="1200" dirty="0"/>
          </a:p>
          <a:p>
            <a:pPr>
              <a:buNone/>
            </a:pPr>
            <a:r>
              <a:rPr lang="id-ID" sz="1200" dirty="0" smtClean="0"/>
              <a:t>        </a:t>
            </a:r>
            <a:r>
              <a:rPr lang="en-US" sz="1200" dirty="0" smtClean="0"/>
              <a:t>Pas </a:t>
            </a:r>
            <a:r>
              <a:rPr lang="en-US" sz="1200" dirty="0" err="1" smtClean="0"/>
              <a:t>Foto</a:t>
            </a:r>
            <a:endParaRPr lang="id-ID" sz="1200" dirty="0" smtClean="0"/>
          </a:p>
          <a:p>
            <a:pPr>
              <a:buNone/>
            </a:pPr>
            <a:r>
              <a:rPr lang="en-US" sz="1200" dirty="0"/>
              <a:t> </a:t>
            </a:r>
            <a:endParaRPr lang="id-ID" sz="1200" dirty="0"/>
          </a:p>
          <a:p>
            <a:pPr>
              <a:buNone/>
            </a:pPr>
            <a:r>
              <a:rPr lang="en-US" sz="1200" dirty="0"/>
              <a:t>  </a:t>
            </a:r>
            <a:r>
              <a:rPr lang="id-ID" sz="1200" dirty="0" smtClean="0"/>
              <a:t>                                                                          </a:t>
            </a:r>
            <a:r>
              <a:rPr lang="fi-FI" sz="1200" dirty="0" smtClean="0"/>
              <a:t>Dikeluarkan </a:t>
            </a:r>
            <a:r>
              <a:rPr lang="fi-FI" sz="1200" dirty="0"/>
              <a:t>di …</a:t>
            </a:r>
            <a:r>
              <a:rPr lang="id-ID" sz="1200" dirty="0" smtClean="0"/>
              <a:t> </a:t>
            </a:r>
            <a:r>
              <a:rPr lang="fi-FI" sz="1200" dirty="0"/>
              <a:t>Pada tanggal …</a:t>
            </a:r>
            <a:endParaRPr lang="id-ID" sz="1200" dirty="0"/>
          </a:p>
          <a:p>
            <a:pPr>
              <a:buNone/>
            </a:pPr>
            <a:r>
              <a:rPr lang="id-ID" sz="1200" dirty="0" smtClean="0"/>
              <a:t>                                                                      </a:t>
            </a:r>
            <a:r>
              <a:rPr lang="fi-FI" sz="1200" dirty="0" smtClean="0"/>
              <a:t>Kepala </a:t>
            </a:r>
            <a:r>
              <a:rPr lang="fi-FI" sz="1200" dirty="0"/>
              <a:t>Dinas Kesehatan Kabupaten/Kota ...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id-ID" sz="1200" dirty="0" smtClean="0"/>
              <a:t>                                                                                                          </a:t>
            </a:r>
            <a:r>
              <a:rPr lang="fi-FI" sz="1200" dirty="0" smtClean="0"/>
              <a:t>( </a:t>
            </a:r>
            <a:r>
              <a:rPr lang="fi-FI" sz="1200" dirty="0"/>
              <a:t>… )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endParaRPr lang="id-ID" sz="1200" dirty="0"/>
          </a:p>
          <a:p>
            <a:pPr>
              <a:buNone/>
            </a:pPr>
            <a:r>
              <a:rPr lang="fi-FI" sz="1200" dirty="0"/>
              <a:t> </a:t>
            </a:r>
            <a:r>
              <a:rPr lang="fi-FI" sz="1200" dirty="0" smtClean="0"/>
              <a:t>Tembusan </a:t>
            </a:r>
            <a:r>
              <a:rPr lang="fi-FI" sz="1200" dirty="0"/>
              <a:t>: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Kepala Dinas Kesehatan Provinsi ...;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Ketua Persatuan Perawat Nasional Indonesia (PPNI) daerah ...; dan</a:t>
            </a:r>
            <a:endParaRPr lang="id-ID" sz="1200" dirty="0"/>
          </a:p>
          <a:p>
            <a:pPr lvl="0">
              <a:buNone/>
            </a:pPr>
            <a:r>
              <a:rPr lang="fi-FI" sz="1200" dirty="0"/>
              <a:t>Pertinggal.</a:t>
            </a:r>
            <a:endParaRPr lang="id-ID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4348" y="3574754"/>
          <a:ext cx="6429420" cy="2000264"/>
        </p:xfrm>
        <a:graphic>
          <a:graphicData uri="http://schemas.openxmlformats.org/drawingml/2006/table">
            <a:tbl>
              <a:tblPr/>
              <a:tblGrid>
                <a:gridCol w="1759883"/>
                <a:gridCol w="4669537"/>
              </a:tblGrid>
              <a:tr h="200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24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id-ID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785786" y="428604"/>
          <a:ext cx="702469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MENGINGAT</a:t>
            </a:r>
            <a:endParaRPr lang="id-ID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857224" y="1357298"/>
          <a:ext cx="764386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MENGINGAT</a:t>
            </a:r>
            <a:endParaRPr lang="id-ID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714348" y="1643050"/>
          <a:ext cx="7643866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14348" y="500042"/>
          <a:ext cx="7858180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id-ID" dirty="0"/>
              <a:t> </a:t>
            </a:r>
            <a:r>
              <a:rPr lang="pt-BR" dirty="0" smtClean="0"/>
              <a:t>BAB </a:t>
            </a:r>
            <a:r>
              <a:rPr lang="pt-BR" dirty="0"/>
              <a:t>I</a:t>
            </a:r>
            <a:r>
              <a:rPr lang="id-ID" dirty="0"/>
              <a:t/>
            </a:r>
            <a:br>
              <a:rPr lang="id-ID" dirty="0"/>
            </a:br>
            <a:r>
              <a:rPr lang="pt-BR" dirty="0"/>
              <a:t>KETENTUAN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b="1" dirty="0"/>
              <a:t>Pasal 1</a:t>
            </a:r>
            <a:endParaRPr lang="id-ID" b="1" dirty="0"/>
          </a:p>
          <a:p>
            <a:r>
              <a:rPr lang="id-ID" dirty="0"/>
              <a:t>Dalam Peraturan Menteri ini, yang dimaksud dengan:</a:t>
            </a:r>
          </a:p>
          <a:p>
            <a:pPr lvl="0"/>
            <a:r>
              <a:rPr lang="id-ID" dirty="0"/>
              <a:t>Perawat adalah seseorang yang telah lulus pendidikan perawat baik di dalam maupun di luar negeri sesuai dengan peraturan perundangan-undangan.</a:t>
            </a:r>
          </a:p>
          <a:p>
            <a:pPr lvl="0"/>
            <a:r>
              <a:rPr lang="id-ID" dirty="0"/>
              <a:t>Fasilitas Pelayanan Kesehatan adalah tempat yang digunakan untuk menyelenggarakan upaya kesehatan promotif, preventiv, kuratif, dan rehabilitataif</a:t>
            </a:r>
          </a:p>
          <a:p>
            <a:pPr lvl="0"/>
            <a:r>
              <a:rPr lang="id-ID" dirty="0"/>
              <a:t>Surat Izin Praktik Perawat yang selanjutnya disingkat SIPP adalah bukti tertulis yang diberikan kepada perawat untuk melakukan praktik keperawatan secara perorangan dan/atau berkelompok. </a:t>
            </a:r>
          </a:p>
          <a:p>
            <a:pPr lvl="0"/>
            <a:r>
              <a:rPr lang="id-ID" dirty="0"/>
              <a:t>Standar adalah pedoman yang harus dipergunakan sebagai petunjuk dalam menjalankan profesi yang meliputi standar pelayanan, standar profesi, dan standar prosedur operasional.</a:t>
            </a:r>
          </a:p>
          <a:p>
            <a:pPr lvl="0"/>
            <a:r>
              <a:rPr lang="id-ID" dirty="0"/>
              <a:t>Surat Tanda Registrasi yang selanjutnya disingkat STR adalah bukti tertulis yang diberikan oleh Pemerintah kepada tenaga kesehatan yang telah memiliki sertifikat kompetensi sesuai dengan peraturan perundang-undangan.</a:t>
            </a:r>
          </a:p>
          <a:p>
            <a:pPr lvl="0"/>
            <a:r>
              <a:rPr lang="id-ID" dirty="0"/>
              <a:t>Obat bebas adalah obat yang berlogo bulatan berwarna hijau yang dapat diperoleh tanpa resep dokter</a:t>
            </a:r>
          </a:p>
          <a:p>
            <a:pPr lvl="0"/>
            <a:r>
              <a:rPr lang="id-ID" dirty="0"/>
              <a:t>Obat bebas terbatas adalah obat yang berlogo bulatan berwarna biru yang dapat diperoleh tanpa resep dokter</a:t>
            </a:r>
          </a:p>
          <a:p>
            <a:pPr lvl="0"/>
            <a:r>
              <a:rPr lang="fi-FI" dirty="0"/>
              <a:t>Organisasi profesi adalah Persatuan Perawat Nasional Indonesia (PPNI). </a:t>
            </a:r>
            <a:endParaRPr lang="id-ID" dirty="0"/>
          </a:p>
          <a:p>
            <a:pPr>
              <a:buNone/>
            </a:pPr>
            <a:r>
              <a:rPr lang="fi-FI" dirty="0"/>
              <a:t> 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BAB II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nl-NL" dirty="0" smtClean="0"/>
              <a:t>PERIZINAN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>
              <a:buNone/>
            </a:pPr>
            <a:r>
              <a:rPr lang="nl-NL" b="1" dirty="0"/>
              <a:t>Pasal 2</a:t>
            </a:r>
            <a:endParaRPr lang="id-ID" b="1" dirty="0"/>
          </a:p>
          <a:p>
            <a:pPr>
              <a:buNone/>
            </a:pPr>
            <a:r>
              <a:rPr lang="nl-NL" dirty="0"/>
              <a:t> </a:t>
            </a:r>
            <a:endParaRPr lang="id-ID" dirty="0"/>
          </a:p>
          <a:p>
            <a:pPr lvl="0"/>
            <a:r>
              <a:rPr lang="nl-NL" dirty="0"/>
              <a:t>Perawat dapat menjalankan praktik pada fasilitas pelayanan kesehatan</a:t>
            </a:r>
            <a:endParaRPr lang="id-ID" dirty="0"/>
          </a:p>
          <a:p>
            <a:pPr lvl="0"/>
            <a:r>
              <a:rPr lang="nl-NL" dirty="0"/>
              <a:t>Fasilitas pelayanan kesehatan sebagaimana dimaksud pada ayat (1) meliputi fasilitas pelayanan kesehatan di luar praktik mandiri dan / atau praktik mandiri</a:t>
            </a:r>
            <a:endParaRPr lang="id-ID" dirty="0"/>
          </a:p>
          <a:p>
            <a:pPr lvl="0"/>
            <a:r>
              <a:rPr lang="nl-NL" dirty="0"/>
              <a:t>Perawat yang menjalankan praktik mandiri sebagaimana dimaksud pada ayat (2) berpendidikan minimal Diploma III (D III) </a:t>
            </a:r>
            <a:r>
              <a:rPr lang="id-ID" dirty="0"/>
              <a:t>Keperawatan </a:t>
            </a:r>
          </a:p>
          <a:p>
            <a:endParaRPr lang="id-ID" dirty="0"/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3</a:t>
            </a:r>
            <a:endParaRPr lang="id-ID" b="1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lvl="0"/>
            <a:r>
              <a:rPr lang="id-ID" dirty="0"/>
              <a:t>Setiap perawat  </a:t>
            </a:r>
            <a:r>
              <a:rPr lang="en-US" dirty="0"/>
              <a:t>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id-ID" dirty="0"/>
              <a:t>wajib memiliki SIPP.</a:t>
            </a:r>
          </a:p>
          <a:p>
            <a:pPr lvl="0"/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id-ID" dirty="0"/>
              <a:t>SIPP </a:t>
            </a:r>
            <a:r>
              <a:rPr lang="en-US" dirty="0" err="1"/>
              <a:t>dikecualikan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perawat</a:t>
            </a:r>
            <a:r>
              <a:rPr lang="en-US" dirty="0"/>
              <a:t> yang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mandiri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4</a:t>
            </a:r>
            <a:endParaRPr lang="id-ID" b="1" dirty="0"/>
          </a:p>
          <a:p>
            <a:pPr lvl="1"/>
            <a:r>
              <a:rPr lang="en-US" dirty="0" smtClean="0"/>
              <a:t>SIPP </a:t>
            </a:r>
            <a:r>
              <a:rPr lang="id-ID" dirty="0"/>
              <a:t>sebagaimana dimaksud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</a:t>
            </a:r>
            <a:r>
              <a:rPr lang="id-ID" dirty="0"/>
              <a:t> ayat (1) dikeluarkan oleh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id-ID" dirty="0"/>
              <a:t> Kabupaten/Kota</a:t>
            </a:r>
            <a:r>
              <a:rPr lang="en-US" dirty="0"/>
              <a:t>.</a:t>
            </a:r>
            <a:endParaRPr lang="id-ID" dirty="0"/>
          </a:p>
          <a:p>
            <a:pPr lvl="1"/>
            <a:r>
              <a:rPr lang="en-US" dirty="0"/>
              <a:t>SIPP </a:t>
            </a:r>
            <a:r>
              <a:rPr lang="id-ID" dirty="0"/>
              <a:t>berlaku selama STR masih berlaku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r"/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4300" b="1" dirty="0" err="1"/>
              <a:t>Pasal</a:t>
            </a:r>
            <a:r>
              <a:rPr lang="en-US" sz="4300" b="1" dirty="0"/>
              <a:t> 5</a:t>
            </a:r>
            <a:endParaRPr lang="id-ID" sz="4300" b="1" dirty="0"/>
          </a:p>
          <a:p>
            <a:pPr>
              <a:buNone/>
            </a:pPr>
            <a:r>
              <a:rPr lang="id-ID" dirty="0"/>
              <a:t> </a:t>
            </a:r>
          </a:p>
          <a:p>
            <a:pPr lvl="0"/>
            <a:r>
              <a:rPr lang="id-ID" dirty="0"/>
              <a:t>Untuk memperoleh SIPP sebagaimana dimaksud dalam Pasal 4, Perawat harus mengajukan permohonan kepada </a:t>
            </a:r>
            <a:r>
              <a:rPr lang="en-US" dirty="0" err="1"/>
              <a:t>Pemerintah</a:t>
            </a:r>
            <a:r>
              <a:rPr lang="en-US" dirty="0"/>
              <a:t> Daerah</a:t>
            </a:r>
            <a:r>
              <a:rPr lang="id-ID" dirty="0"/>
              <a:t> Kabupaten/Kota dengan melampirkan:</a:t>
            </a:r>
          </a:p>
          <a:p>
            <a:pPr lvl="0"/>
            <a:r>
              <a:rPr lang="id-ID" dirty="0"/>
              <a:t>fotocopy STR yang masih berlaku dan dilegalisir;</a:t>
            </a:r>
          </a:p>
          <a:p>
            <a:pPr lvl="0"/>
            <a:r>
              <a:rPr lang="id-ID" dirty="0"/>
              <a:t>surat keterangan sehat fisik dari dokter yang memiliki Surat Izin Praktik;</a:t>
            </a:r>
          </a:p>
          <a:p>
            <a:pPr lvl="0"/>
            <a:r>
              <a:rPr lang="id-ID" dirty="0"/>
              <a:t>surat pernyataan memiliki tempat praktik</a:t>
            </a:r>
          </a:p>
          <a:p>
            <a:pPr lvl="0"/>
            <a:r>
              <a:rPr lang="id-ID" dirty="0"/>
              <a:t>pas foto berwarna terbaru ukuran 4X6 cm sebanyak 3 (tiga) lembar; dan</a:t>
            </a:r>
          </a:p>
          <a:p>
            <a:pPr lvl="0"/>
            <a:r>
              <a:rPr lang="it-IT" dirty="0"/>
              <a:t>rekomendasi dari Organisasi Profesi.</a:t>
            </a:r>
            <a:endParaRPr lang="id-ID" dirty="0"/>
          </a:p>
          <a:p>
            <a:pPr lvl="0"/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SIPP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id-ID" dirty="0"/>
              <a:t>ayat (</a:t>
            </a:r>
            <a:r>
              <a:rPr lang="en-US" dirty="0"/>
              <a:t>1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id-ID" dirty="0"/>
              <a:t> I</a:t>
            </a:r>
            <a:r>
              <a:rPr lang="en-US" dirty="0"/>
              <a:t>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pPr lvl="1"/>
            <a:r>
              <a:rPr lang="id-ID" dirty="0"/>
              <a:t>SIPP sebagaimana dimaksud pada ayat (1) hanya diberikan untuk </a:t>
            </a:r>
            <a:r>
              <a:rPr lang="en-US" dirty="0"/>
              <a:t>1</a:t>
            </a:r>
            <a:r>
              <a:rPr lang="id-ID" dirty="0"/>
              <a:t> (</a:t>
            </a:r>
            <a:r>
              <a:rPr lang="en-US" dirty="0" err="1"/>
              <a:t>satu</a:t>
            </a:r>
            <a:r>
              <a:rPr lang="id-ID" dirty="0"/>
              <a:t>) tempat praktik.</a:t>
            </a:r>
          </a:p>
          <a:p>
            <a:pPr lvl="1"/>
            <a:r>
              <a:rPr lang="id-ID" dirty="0"/>
              <a:t>SIPP sebagaimana dimaksud pada ayat (</a:t>
            </a:r>
            <a:r>
              <a:rPr lang="en-US" dirty="0"/>
              <a:t>3</a:t>
            </a:r>
            <a:r>
              <a:rPr lang="id-ID" dirty="0"/>
              <a:t>)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id-ID" dirty="0"/>
              <a:t>tercantum dalam </a:t>
            </a:r>
            <a:r>
              <a:rPr lang="en-US" dirty="0" err="1"/>
              <a:t>Formulir</a:t>
            </a:r>
            <a:r>
              <a:rPr lang="en-US" dirty="0"/>
              <a:t> II </a:t>
            </a:r>
            <a:r>
              <a:rPr lang="en-US" dirty="0" err="1"/>
              <a:t>terlampir</a:t>
            </a:r>
            <a:r>
              <a:rPr lang="id-ID" dirty="0"/>
              <a:t>.</a:t>
            </a:r>
          </a:p>
          <a:p>
            <a:endParaRPr lang="id-ID" dirty="0"/>
          </a:p>
          <a:p>
            <a:pPr>
              <a:buNone/>
            </a:pPr>
            <a:r>
              <a:rPr lang="id-ID" sz="4300" b="1" dirty="0"/>
              <a:t>Pasal 6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Dalam menjalankan praktik mandiri, Perawat wajib memasang papan nama praktik </a:t>
            </a:r>
            <a:r>
              <a:rPr lang="id-ID" dirty="0" smtClean="0"/>
              <a:t>keperawatan</a:t>
            </a:r>
          </a:p>
          <a:p>
            <a:endParaRPr lang="id-ID" dirty="0"/>
          </a:p>
          <a:p>
            <a:pPr>
              <a:buNone/>
            </a:pPr>
            <a:r>
              <a:rPr lang="id-ID" sz="4300" b="1" dirty="0"/>
              <a:t>Pasal 7</a:t>
            </a:r>
          </a:p>
          <a:p>
            <a:pPr>
              <a:buNone/>
            </a:pPr>
            <a:r>
              <a:rPr lang="id-ID" dirty="0"/>
              <a:t> </a:t>
            </a:r>
          </a:p>
          <a:p>
            <a:r>
              <a:rPr lang="id-ID" dirty="0"/>
              <a:t>SIPP dinyatakan tidak berlaku karena:</a:t>
            </a:r>
          </a:p>
          <a:p>
            <a:pPr lvl="1"/>
            <a:r>
              <a:rPr lang="id-ID" dirty="0"/>
              <a:t>tempat praktik tidak sesuai lagi dengan SIPP.</a:t>
            </a:r>
          </a:p>
          <a:p>
            <a:pPr lvl="1"/>
            <a:r>
              <a:rPr lang="id-ID" dirty="0"/>
              <a:t>masa berlakunya habis dan tidak diperpanjang.</a:t>
            </a:r>
          </a:p>
          <a:p>
            <a:pPr lvl="1"/>
            <a:r>
              <a:rPr lang="id-ID" dirty="0"/>
              <a:t>dicabut atas perintah pengadilan.</a:t>
            </a:r>
          </a:p>
          <a:p>
            <a:pPr lvl="1"/>
            <a:r>
              <a:rPr lang="id-ID" dirty="0"/>
              <a:t>dicabut atas rekomendasi Organisasi Profesi</a:t>
            </a:r>
          </a:p>
          <a:p>
            <a:pPr lvl="1"/>
            <a:r>
              <a:rPr lang="id-ID" dirty="0"/>
              <a:t>yang bersangkutan meninggal dunia.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BAB </a:t>
            </a:r>
            <a:r>
              <a:rPr lang="en-US" dirty="0"/>
              <a:t>III</a:t>
            </a:r>
            <a:r>
              <a:rPr lang="id-ID" dirty="0"/>
              <a:t/>
            </a:r>
            <a:br>
              <a:rPr lang="id-ID" dirty="0"/>
            </a:br>
            <a:r>
              <a:rPr lang="en-US" dirty="0"/>
              <a:t>PENYELENGGARAAN PRAKTIK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/>
              <a:t>Pasal</a:t>
            </a:r>
            <a:r>
              <a:rPr lang="en-US" b="1" dirty="0"/>
              <a:t> 8</a:t>
            </a:r>
            <a:endParaRPr lang="id-ID" b="1" dirty="0"/>
          </a:p>
          <a:p>
            <a:endParaRPr lang="id-ID" dirty="0"/>
          </a:p>
          <a:p>
            <a:pPr lvl="1"/>
            <a:r>
              <a:rPr lang="id-ID" dirty="0"/>
              <a:t>P</a:t>
            </a:r>
            <a:r>
              <a:rPr lang="en-US" dirty="0" err="1"/>
              <a:t>raktik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id-ID" dirty="0"/>
              <a:t>dilaksanakan pada tatanan pelayanan kesehatan tingkat pertama,tingkat kedua, dan tingkat ketiga</a:t>
            </a:r>
          </a:p>
          <a:p>
            <a:pPr lvl="1"/>
            <a:r>
              <a:rPr lang="id-ID" dirty="0"/>
              <a:t>Sasaran praktik keperawatan meliputi individu, keluarga, kelompok, dan masyarakat</a:t>
            </a:r>
          </a:p>
          <a:p>
            <a:pPr lvl="1"/>
            <a:r>
              <a:rPr lang="id-ID" dirty="0"/>
              <a:t>Praktik Keperawatan sebagaimana dimaksud pada ayat (1) dilaksanakan dengan:</a:t>
            </a:r>
          </a:p>
          <a:p>
            <a:pPr marL="990600" lvl="1" indent="-180975">
              <a:buNone/>
            </a:pPr>
            <a:r>
              <a:rPr lang="id-ID" dirty="0" smtClean="0"/>
              <a:t>a. Melaksanakan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endParaRPr lang="id-ID" dirty="0"/>
          </a:p>
          <a:p>
            <a:pPr marL="990600" lvl="1" indent="-180975">
              <a:buNone/>
            </a:pPr>
            <a:r>
              <a:rPr lang="id-ID" dirty="0" smtClean="0"/>
              <a:t>b. M</a:t>
            </a:r>
            <a:r>
              <a:rPr lang="en-US" dirty="0" err="1"/>
              <a:t>elaksanakan</a:t>
            </a:r>
            <a:r>
              <a:rPr lang="en-US" dirty="0"/>
              <a:t> 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promotif</a:t>
            </a:r>
            <a:r>
              <a:rPr lang="en-US" dirty="0"/>
              <a:t>,  </a:t>
            </a:r>
            <a:r>
              <a:rPr lang="en-US" dirty="0" err="1"/>
              <a:t>preventif</a:t>
            </a:r>
            <a:r>
              <a:rPr lang="en-US" dirty="0"/>
              <a:t>, </a:t>
            </a:r>
            <a:r>
              <a:rPr lang="id-ID" dirty="0"/>
              <a:t>pemulihan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id-ID" dirty="0" smtClean="0"/>
              <a:t>. </a:t>
            </a:r>
          </a:p>
          <a:p>
            <a:pPr marL="990600" lvl="1" indent="-180975">
              <a:buNone/>
            </a:pPr>
            <a:r>
              <a:rPr lang="id-ID" sz="2900" dirty="0" smtClean="0"/>
              <a:t>c. M</a:t>
            </a:r>
            <a:r>
              <a:rPr lang="en-US" sz="2900" dirty="0" err="1"/>
              <a:t>elaksanakan</a:t>
            </a:r>
            <a:r>
              <a:rPr lang="en-US" sz="2900" dirty="0"/>
              <a:t> </a:t>
            </a:r>
            <a:r>
              <a:rPr lang="id-ID" sz="2900" dirty="0"/>
              <a:t>tindakan </a:t>
            </a:r>
            <a:r>
              <a:rPr lang="en-US" sz="2900" dirty="0" err="1"/>
              <a:t>keperawatan</a:t>
            </a:r>
            <a:r>
              <a:rPr lang="en-US" sz="2900" dirty="0"/>
              <a:t> </a:t>
            </a:r>
            <a:r>
              <a:rPr lang="en-US" sz="2900" dirty="0" err="1"/>
              <a:t>komplementer</a:t>
            </a:r>
            <a:r>
              <a:rPr lang="en-US" sz="2900" dirty="0"/>
              <a:t>; </a:t>
            </a:r>
            <a:endParaRPr lang="id-ID" sz="2900" dirty="0"/>
          </a:p>
          <a:p>
            <a:pPr lvl="1"/>
            <a:r>
              <a:rPr lang="id-ID" dirty="0"/>
              <a:t>A</a:t>
            </a:r>
            <a:r>
              <a:rPr lang="en-US" dirty="0" err="1"/>
              <a:t>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3</a:t>
            </a:r>
            <a:r>
              <a:rPr lang="en-US" dirty="0"/>
              <a:t>) </a:t>
            </a:r>
            <a:r>
              <a:rPr lang="en-US" dirty="0" err="1"/>
              <a:t>huruf</a:t>
            </a:r>
            <a:r>
              <a:rPr lang="en-US" dirty="0"/>
              <a:t> a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pengkajian</a:t>
            </a:r>
            <a:r>
              <a:rPr lang="en-US" dirty="0"/>
              <a:t>,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diagnosa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id-ID" dirty="0"/>
              <a:t>, implementasi dan evaluasi keperawatan.</a:t>
            </a:r>
          </a:p>
          <a:p>
            <a:pPr lvl="1"/>
            <a:r>
              <a:rPr lang="id-ID" dirty="0"/>
              <a:t>Implementasi keperawatan sebagaimana dimaksud pada ayat (4) meliputi penerapan perencanaan dan pelaksanaan tindakan keperawatan</a:t>
            </a:r>
          </a:p>
          <a:p>
            <a:pPr lvl="1"/>
            <a:r>
              <a:rPr lang="id-ID" dirty="0"/>
              <a:t>Tindakan keperawatan sebagaimana dimaksud pada ayat (5) meliputi pelaksanaan prosedur keperawatan, observasi keperawatan, pendidikan dan konseling kesehatan.</a:t>
            </a:r>
          </a:p>
          <a:p>
            <a:pPr lvl="1"/>
            <a:r>
              <a:rPr lang="en-US" dirty="0" err="1"/>
              <a:t>Perawat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(</a:t>
            </a:r>
            <a:r>
              <a:rPr lang="id-ID" dirty="0"/>
              <a:t>4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/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terbatas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692</Words>
  <Application>Microsoft Office PowerPoint</Application>
  <PresentationFormat>On-screen Show (4:3)</PresentationFormat>
  <Paragraphs>224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PERATURAN MENTERI KESEHATAN REPUBLIK INDONESIA  </vt:lpstr>
      <vt:lpstr>Slide 2</vt:lpstr>
      <vt:lpstr>MENGINGAT</vt:lpstr>
      <vt:lpstr>MENGINGAT</vt:lpstr>
      <vt:lpstr>Slide 5</vt:lpstr>
      <vt:lpstr> BAB I KETENTUAN UMUM</vt:lpstr>
      <vt:lpstr> BAB II PERIZINAN </vt:lpstr>
      <vt:lpstr>LANJUTAN</vt:lpstr>
      <vt:lpstr> BAB III PENYELENGGARAAN PRAKTIK </vt:lpstr>
      <vt:lpstr>LANJUTAN</vt:lpstr>
      <vt:lpstr>Slide 11</vt:lpstr>
      <vt:lpstr>BAB V KETENTUAN PERALIHAN</vt:lpstr>
      <vt:lpstr> BAB VI KETENTUAN PENUTUP </vt:lpstr>
      <vt:lpstr>Formulir I</vt:lpstr>
      <vt:lpstr>Formulir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PERATURAN MENTERI KESEHATAN REPUBLIK INDONESIA</dc:title>
  <dc:creator>User</dc:creator>
  <cp:lastModifiedBy>Yuliati</cp:lastModifiedBy>
  <cp:revision>13</cp:revision>
  <dcterms:created xsi:type="dcterms:W3CDTF">2010-02-03T07:16:42Z</dcterms:created>
  <dcterms:modified xsi:type="dcterms:W3CDTF">2010-07-05T04:10:21Z</dcterms:modified>
</cp:coreProperties>
</file>