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7" r:id="rId7"/>
    <p:sldId id="263" r:id="rId8"/>
    <p:sldId id="268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0E5BAB-3EFC-48BE-8490-CE556C5B81DF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45AAF811-DCF8-4643-B008-9C19E8CED2D7}">
      <dgm:prSet phldrT="[Text]"/>
      <dgm:spPr/>
      <dgm:t>
        <a:bodyPr/>
        <a:lstStyle/>
        <a:p>
          <a:r>
            <a:rPr lang="id-ID" dirty="0" smtClean="0"/>
            <a:t>KEELENGKAPAN</a:t>
          </a:r>
        </a:p>
        <a:p>
          <a:r>
            <a:rPr lang="id-ID" dirty="0" smtClean="0"/>
            <a:t>PEMILIK</a:t>
          </a:r>
          <a:endParaRPr lang="id-ID" dirty="0"/>
        </a:p>
      </dgm:t>
    </dgm:pt>
    <dgm:pt modelId="{09618C08-6AF6-4565-96AC-1A399AD2A198}" type="parTrans" cxnId="{FA4B0566-366B-45C3-8C19-AB59BAB5BE62}">
      <dgm:prSet/>
      <dgm:spPr/>
      <dgm:t>
        <a:bodyPr/>
        <a:lstStyle/>
        <a:p>
          <a:endParaRPr lang="id-ID"/>
        </a:p>
      </dgm:t>
    </dgm:pt>
    <dgm:pt modelId="{D67DF7ED-EE3F-49FB-A330-235A9E054AF3}" type="sibTrans" cxnId="{FA4B0566-366B-45C3-8C19-AB59BAB5BE62}">
      <dgm:prSet/>
      <dgm:spPr/>
      <dgm:t>
        <a:bodyPr/>
        <a:lstStyle/>
        <a:p>
          <a:endParaRPr lang="id-ID"/>
        </a:p>
      </dgm:t>
    </dgm:pt>
    <dgm:pt modelId="{8797B6E3-367C-41B2-BF91-7863FFC2AD59}">
      <dgm:prSet phldrT="[Text]"/>
      <dgm:spPr/>
      <dgm:t>
        <a:bodyPr/>
        <a:lstStyle/>
        <a:p>
          <a:r>
            <a:rPr lang="en-US" dirty="0" smtClean="0"/>
            <a:t> </a:t>
          </a:r>
          <a:r>
            <a:rPr lang="en-US" dirty="0" err="1" smtClean="0"/>
            <a:t>Dewan</a:t>
          </a:r>
          <a:r>
            <a:rPr lang="en-US" dirty="0" smtClean="0"/>
            <a:t> Pembina minimal 1 </a:t>
          </a:r>
          <a:r>
            <a:rPr lang="en-US" dirty="0" err="1" smtClean="0"/>
            <a:t>orang</a:t>
          </a:r>
          <a:endParaRPr lang="id-ID" dirty="0"/>
        </a:p>
      </dgm:t>
    </dgm:pt>
    <dgm:pt modelId="{0247E9F0-A5E0-439E-9598-6D9C8938124D}" type="parTrans" cxnId="{7D815905-AE46-4237-B754-DEA3EEEA5578}">
      <dgm:prSet/>
      <dgm:spPr/>
      <dgm:t>
        <a:bodyPr/>
        <a:lstStyle/>
        <a:p>
          <a:endParaRPr lang="id-ID"/>
        </a:p>
      </dgm:t>
    </dgm:pt>
    <dgm:pt modelId="{C76080DD-045A-4113-9BDE-B3F989823607}" type="sibTrans" cxnId="{7D815905-AE46-4237-B754-DEA3EEEA5578}">
      <dgm:prSet/>
      <dgm:spPr/>
      <dgm:t>
        <a:bodyPr/>
        <a:lstStyle/>
        <a:p>
          <a:endParaRPr lang="id-ID"/>
        </a:p>
      </dgm:t>
    </dgm:pt>
    <dgm:pt modelId="{9B04FB4F-FB6A-4CF1-B5EA-644745DE9AA8}">
      <dgm:prSet phldrT="[Text]"/>
      <dgm:spPr/>
      <dgm:t>
        <a:bodyPr/>
        <a:lstStyle/>
        <a:p>
          <a:r>
            <a:rPr lang="id-ID" dirty="0" smtClean="0"/>
            <a:t>NOTARIS</a:t>
          </a:r>
          <a:endParaRPr lang="id-ID" dirty="0"/>
        </a:p>
      </dgm:t>
    </dgm:pt>
    <dgm:pt modelId="{3A39D014-B97E-4A57-9278-D2C6334C94C8}" type="parTrans" cxnId="{A78C36B1-D45C-49B6-912A-A8F5D6626923}">
      <dgm:prSet/>
      <dgm:spPr/>
      <dgm:t>
        <a:bodyPr/>
        <a:lstStyle/>
        <a:p>
          <a:endParaRPr lang="id-ID"/>
        </a:p>
      </dgm:t>
    </dgm:pt>
    <dgm:pt modelId="{BBC404FE-B66F-4E26-B583-FA4B7A6F419D}" type="sibTrans" cxnId="{A78C36B1-D45C-49B6-912A-A8F5D6626923}">
      <dgm:prSet/>
      <dgm:spPr/>
      <dgm:t>
        <a:bodyPr/>
        <a:lstStyle/>
        <a:p>
          <a:endParaRPr lang="id-ID"/>
        </a:p>
      </dgm:t>
    </dgm:pt>
    <dgm:pt modelId="{5D5489B5-D003-4927-AABD-62FA010CEB0B}">
      <dgm:prSet phldrT="[Text]"/>
      <dgm:spPr/>
      <dgm:t>
        <a:bodyPr/>
        <a:lstStyle/>
        <a:p>
          <a:r>
            <a:rPr lang="en-US" dirty="0" err="1" smtClean="0"/>
            <a:t>Notaris</a:t>
          </a:r>
          <a:r>
            <a:rPr lang="en-US" dirty="0" smtClean="0"/>
            <a:t> </a:t>
          </a:r>
          <a:r>
            <a:rPr lang="en-US" dirty="0" err="1" smtClean="0"/>
            <a:t>akan</a:t>
          </a:r>
          <a:r>
            <a:rPr lang="en-US" dirty="0" smtClean="0"/>
            <a:t> </a:t>
          </a:r>
          <a:r>
            <a:rPr lang="en-US" dirty="0" err="1" smtClean="0"/>
            <a:t>membuat</a:t>
          </a:r>
          <a:r>
            <a:rPr lang="en-US" dirty="0" smtClean="0"/>
            <a:t> </a:t>
          </a:r>
          <a:r>
            <a:rPr lang="en-US" dirty="0" err="1" smtClean="0"/>
            <a:t>copian</a:t>
          </a:r>
          <a:r>
            <a:rPr lang="en-US" dirty="0" smtClean="0"/>
            <a:t> </a:t>
          </a:r>
          <a:r>
            <a:rPr lang="en-US" dirty="0" err="1" smtClean="0"/>
            <a:t>Akta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persyaratan</a:t>
          </a:r>
          <a:r>
            <a:rPr lang="en-US" dirty="0" smtClean="0"/>
            <a:t> </a:t>
          </a:r>
          <a:r>
            <a:rPr lang="en-US" dirty="0" err="1" smtClean="0"/>
            <a:t>Pembuatan</a:t>
          </a:r>
          <a:r>
            <a:rPr lang="en-US" dirty="0" smtClean="0"/>
            <a:t> NPWP (</a:t>
          </a:r>
          <a:r>
            <a:rPr lang="en-US" dirty="0" err="1" smtClean="0"/>
            <a:t>peryaratan</a:t>
          </a:r>
          <a:r>
            <a:rPr lang="en-US" dirty="0" smtClean="0"/>
            <a:t> </a:t>
          </a:r>
          <a:r>
            <a:rPr lang="en-US" dirty="0" err="1" smtClean="0"/>
            <a:t>sama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diatas</a:t>
          </a:r>
          <a:r>
            <a:rPr lang="en-US" dirty="0" smtClean="0"/>
            <a:t>)</a:t>
          </a:r>
          <a:endParaRPr lang="id-ID" dirty="0"/>
        </a:p>
      </dgm:t>
    </dgm:pt>
    <dgm:pt modelId="{2A1ED58C-0731-4F0F-BC9A-385F957D7EAE}" type="parTrans" cxnId="{95675AEE-629E-42B2-9431-A27E45C2F80A}">
      <dgm:prSet/>
      <dgm:spPr/>
      <dgm:t>
        <a:bodyPr/>
        <a:lstStyle/>
        <a:p>
          <a:endParaRPr lang="id-ID"/>
        </a:p>
      </dgm:t>
    </dgm:pt>
    <dgm:pt modelId="{C0574E7B-BF39-41A9-95A2-FCBD5BD10FA9}" type="sibTrans" cxnId="{95675AEE-629E-42B2-9431-A27E45C2F80A}">
      <dgm:prSet/>
      <dgm:spPr/>
      <dgm:t>
        <a:bodyPr/>
        <a:lstStyle/>
        <a:p>
          <a:endParaRPr lang="id-ID"/>
        </a:p>
      </dgm:t>
    </dgm:pt>
    <dgm:pt modelId="{C15A27AD-1658-4671-8F97-BDD4D0A4CD2D}">
      <dgm:prSet phldrT="[Text]"/>
      <dgm:spPr/>
      <dgm:t>
        <a:bodyPr/>
        <a:lstStyle/>
        <a:p>
          <a:r>
            <a:rPr lang="id-ID" dirty="0" smtClean="0"/>
            <a:t>DEPKUMHAM</a:t>
          </a:r>
          <a:endParaRPr lang="id-ID" dirty="0"/>
        </a:p>
      </dgm:t>
    </dgm:pt>
    <dgm:pt modelId="{160C3BEE-4C50-4C03-A7CF-CC7ED493DF12}" type="parTrans" cxnId="{034AA91C-671B-4F56-86EF-3EDDD53EE2B8}">
      <dgm:prSet/>
      <dgm:spPr/>
      <dgm:t>
        <a:bodyPr/>
        <a:lstStyle/>
        <a:p>
          <a:endParaRPr lang="id-ID"/>
        </a:p>
      </dgm:t>
    </dgm:pt>
    <dgm:pt modelId="{05BDC905-B3EC-4BB0-A4E4-1141ABFF6EC7}" type="sibTrans" cxnId="{034AA91C-671B-4F56-86EF-3EDDD53EE2B8}">
      <dgm:prSet/>
      <dgm:spPr/>
      <dgm:t>
        <a:bodyPr/>
        <a:lstStyle/>
        <a:p>
          <a:endParaRPr lang="id-ID"/>
        </a:p>
      </dgm:t>
    </dgm:pt>
    <dgm:pt modelId="{F53D23A4-5317-4D49-A27B-F906AF5C5947}">
      <dgm:prSet phldrT="[Text]"/>
      <dgm:spPr/>
      <dgm:t>
        <a:bodyPr/>
        <a:lstStyle/>
        <a:p>
          <a:r>
            <a:rPr lang="en-US" dirty="0" err="1" smtClean="0"/>
            <a:t>Pengesahan</a:t>
          </a:r>
          <a:endParaRPr lang="id-ID" dirty="0"/>
        </a:p>
      </dgm:t>
    </dgm:pt>
    <dgm:pt modelId="{4A15D728-F479-461E-AAB5-4ED2EC238EBE}" type="parTrans" cxnId="{90D98A32-CB2E-460C-BC32-55D866FE4D7C}">
      <dgm:prSet/>
      <dgm:spPr/>
      <dgm:t>
        <a:bodyPr/>
        <a:lstStyle/>
        <a:p>
          <a:endParaRPr lang="id-ID"/>
        </a:p>
      </dgm:t>
    </dgm:pt>
    <dgm:pt modelId="{73D1D38F-5190-47C8-BBC8-E514EE4CD0E5}" type="sibTrans" cxnId="{90D98A32-CB2E-460C-BC32-55D866FE4D7C}">
      <dgm:prSet/>
      <dgm:spPr/>
      <dgm:t>
        <a:bodyPr/>
        <a:lstStyle/>
        <a:p>
          <a:endParaRPr lang="id-ID"/>
        </a:p>
      </dgm:t>
    </dgm:pt>
    <dgm:pt modelId="{6366A0FB-9A45-4A4A-BC07-DF7166CDCC26}">
      <dgm:prSet phldrT="[Text]"/>
      <dgm:spPr/>
      <dgm:t>
        <a:bodyPr/>
        <a:lstStyle/>
        <a:p>
          <a:r>
            <a:rPr lang="en-US" smtClean="0"/>
            <a:t>Dewan Pengawas Minimal 1 orang</a:t>
          </a:r>
          <a:endParaRPr lang="id-ID"/>
        </a:p>
      </dgm:t>
    </dgm:pt>
    <dgm:pt modelId="{2C6259DF-E840-4F01-854E-A7C6EC1C246B}" type="parTrans" cxnId="{590374BA-6951-48E0-93C9-D14788C0608E}">
      <dgm:prSet/>
      <dgm:spPr/>
      <dgm:t>
        <a:bodyPr/>
        <a:lstStyle/>
        <a:p>
          <a:endParaRPr lang="id-ID"/>
        </a:p>
      </dgm:t>
    </dgm:pt>
    <dgm:pt modelId="{0E40CEEB-0F93-4DF4-8F66-8CEBBB326704}" type="sibTrans" cxnId="{590374BA-6951-48E0-93C9-D14788C0608E}">
      <dgm:prSet/>
      <dgm:spPr/>
      <dgm:t>
        <a:bodyPr/>
        <a:lstStyle/>
        <a:p>
          <a:endParaRPr lang="id-ID"/>
        </a:p>
      </dgm:t>
    </dgm:pt>
    <dgm:pt modelId="{0E245B1C-D161-4D11-A94A-EEB23F43FD15}">
      <dgm:prSet phldrT="[Text]"/>
      <dgm:spPr/>
      <dgm:t>
        <a:bodyPr/>
        <a:lstStyle/>
        <a:p>
          <a:r>
            <a:rPr lang="id-ID" dirty="0" smtClean="0"/>
            <a:t>P</a:t>
          </a:r>
          <a:r>
            <a:rPr lang="en-US" dirty="0" err="1" smtClean="0"/>
            <a:t>engurus</a:t>
          </a:r>
          <a:r>
            <a:rPr lang="en-US" dirty="0" smtClean="0"/>
            <a:t> </a:t>
          </a:r>
          <a:r>
            <a:rPr lang="en-US" dirty="0" err="1" smtClean="0"/>
            <a:t>harian</a:t>
          </a:r>
          <a:r>
            <a:rPr lang="en-US" dirty="0" smtClean="0"/>
            <a:t>  </a:t>
          </a:r>
          <a:r>
            <a:rPr lang="en-US" dirty="0" err="1" smtClean="0"/>
            <a:t>terdiri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ketua</a:t>
          </a:r>
          <a:r>
            <a:rPr lang="en-US" dirty="0" smtClean="0"/>
            <a:t>, </a:t>
          </a:r>
          <a:r>
            <a:rPr lang="en-US" dirty="0" err="1" smtClean="0"/>
            <a:t>bendahara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sekretaris</a:t>
          </a:r>
          <a:endParaRPr lang="id-ID" dirty="0"/>
        </a:p>
      </dgm:t>
    </dgm:pt>
    <dgm:pt modelId="{058CEB3E-BE9A-4EDD-ADD1-BC502E5E3452}" type="parTrans" cxnId="{8E17AC7A-A1D8-4250-A79A-AB4507106DE1}">
      <dgm:prSet/>
      <dgm:spPr/>
      <dgm:t>
        <a:bodyPr/>
        <a:lstStyle/>
        <a:p>
          <a:endParaRPr lang="id-ID"/>
        </a:p>
      </dgm:t>
    </dgm:pt>
    <dgm:pt modelId="{EFE619C0-7165-4DB1-9C3E-E81C1FEA9C77}" type="sibTrans" cxnId="{8E17AC7A-A1D8-4250-A79A-AB4507106DE1}">
      <dgm:prSet/>
      <dgm:spPr/>
      <dgm:t>
        <a:bodyPr/>
        <a:lstStyle/>
        <a:p>
          <a:endParaRPr lang="id-ID"/>
        </a:p>
      </dgm:t>
    </dgm:pt>
    <dgm:pt modelId="{5C6227A2-DBEE-4A92-AA2E-C0ADE05A7BC0}">
      <dgm:prSet phldrT="[Text]"/>
      <dgm:spPr/>
      <dgm:t>
        <a:bodyPr/>
        <a:lstStyle/>
        <a:p>
          <a:r>
            <a:rPr lang="en-US" dirty="0" smtClean="0"/>
            <a:t>PC</a:t>
          </a:r>
          <a:r>
            <a:rPr lang="id-ID" dirty="0" smtClean="0"/>
            <a:t>opy </a:t>
          </a:r>
          <a:r>
            <a:rPr lang="en-US" dirty="0" smtClean="0"/>
            <a:t>KTP </a:t>
          </a:r>
          <a:r>
            <a:rPr lang="en-US" dirty="0" err="1" smtClean="0"/>
            <a:t>semua</a:t>
          </a:r>
          <a:r>
            <a:rPr lang="en-US" dirty="0" smtClean="0"/>
            <a:t> </a:t>
          </a:r>
          <a:r>
            <a:rPr lang="en-US" dirty="0" err="1" smtClean="0"/>
            <a:t>anggota</a:t>
          </a:r>
          <a:r>
            <a:rPr lang="en-US" dirty="0" smtClean="0"/>
            <a:t> </a:t>
          </a:r>
          <a:r>
            <a:rPr lang="en-US" dirty="0" err="1" smtClean="0"/>
            <a:t>Yayasan</a:t>
          </a:r>
          <a:r>
            <a:rPr lang="en-US" dirty="0" smtClean="0"/>
            <a:t>/LSM</a:t>
          </a:r>
          <a:endParaRPr lang="id-ID" dirty="0"/>
        </a:p>
      </dgm:t>
    </dgm:pt>
    <dgm:pt modelId="{D9762902-480F-4231-864D-FFE5C5D80F09}" type="parTrans" cxnId="{6248F56E-8F3C-402A-851A-622C3EF4591D}">
      <dgm:prSet/>
      <dgm:spPr/>
      <dgm:t>
        <a:bodyPr/>
        <a:lstStyle/>
        <a:p>
          <a:endParaRPr lang="id-ID"/>
        </a:p>
      </dgm:t>
    </dgm:pt>
    <dgm:pt modelId="{C563FA95-51D2-4CA2-A97B-618CA0F92133}" type="sibTrans" cxnId="{6248F56E-8F3C-402A-851A-622C3EF4591D}">
      <dgm:prSet/>
      <dgm:spPr/>
      <dgm:t>
        <a:bodyPr/>
        <a:lstStyle/>
        <a:p>
          <a:endParaRPr lang="id-ID"/>
        </a:p>
      </dgm:t>
    </dgm:pt>
    <dgm:pt modelId="{1405CB40-4518-4326-81EC-27C8B4FE7913}">
      <dgm:prSet phldrT="[Text]"/>
      <dgm:spPr/>
      <dgm:t>
        <a:bodyPr/>
        <a:lstStyle/>
        <a:p>
          <a:r>
            <a:rPr lang="en-US" dirty="0" err="1" smtClean="0"/>
            <a:t>Surat</a:t>
          </a:r>
          <a:r>
            <a:rPr lang="en-US" dirty="0" smtClean="0"/>
            <a:t> </a:t>
          </a:r>
          <a:r>
            <a:rPr lang="en-US" dirty="0" err="1" smtClean="0"/>
            <a:t>Domisili</a:t>
          </a:r>
          <a:r>
            <a:rPr lang="en-US" dirty="0" smtClean="0"/>
            <a:t> </a:t>
          </a:r>
          <a:r>
            <a:rPr lang="en-US" dirty="0" err="1" smtClean="0"/>
            <a:t>Lembaga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Kepala</a:t>
          </a:r>
          <a:r>
            <a:rPr lang="en-US" dirty="0" smtClean="0"/>
            <a:t> </a:t>
          </a:r>
          <a:r>
            <a:rPr lang="en-US" dirty="0" err="1" smtClean="0"/>
            <a:t>Desa</a:t>
          </a:r>
          <a:r>
            <a:rPr lang="en-US" dirty="0" smtClean="0"/>
            <a:t> </a:t>
          </a:r>
          <a:r>
            <a:rPr lang="en-US" dirty="0" err="1" smtClean="0"/>
            <a:t>Setempa</a:t>
          </a:r>
          <a:r>
            <a:rPr lang="id-ID" dirty="0" smtClean="0"/>
            <a:t>t</a:t>
          </a:r>
          <a:endParaRPr lang="id-ID" dirty="0"/>
        </a:p>
      </dgm:t>
    </dgm:pt>
    <dgm:pt modelId="{33BAC166-3713-483F-A26F-EFF1084EB749}" type="parTrans" cxnId="{0F47C508-3FDE-4F2D-923D-3C7C550BA233}">
      <dgm:prSet/>
      <dgm:spPr/>
      <dgm:t>
        <a:bodyPr/>
        <a:lstStyle/>
        <a:p>
          <a:endParaRPr lang="id-ID"/>
        </a:p>
      </dgm:t>
    </dgm:pt>
    <dgm:pt modelId="{1D338A0A-66B6-4732-8501-59A3AECEC93B}" type="sibTrans" cxnId="{0F47C508-3FDE-4F2D-923D-3C7C550BA233}">
      <dgm:prSet/>
      <dgm:spPr/>
      <dgm:t>
        <a:bodyPr/>
        <a:lstStyle/>
        <a:p>
          <a:endParaRPr lang="id-ID"/>
        </a:p>
      </dgm:t>
    </dgm:pt>
    <dgm:pt modelId="{3A40DEDC-961C-4ED0-8D3D-3EC6E5BC390D}" type="pres">
      <dgm:prSet presAssocID="{940E5BAB-3EFC-48BE-8490-CE556C5B81D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522C609-B4CB-427D-A350-C7282C839DD2}" type="pres">
      <dgm:prSet presAssocID="{45AAF811-DCF8-4643-B008-9C19E8CED2D7}" presName="composite" presStyleCnt="0"/>
      <dgm:spPr/>
    </dgm:pt>
    <dgm:pt modelId="{A6ED3B14-5D83-4DFB-9B48-36213A216ADA}" type="pres">
      <dgm:prSet presAssocID="{45AAF811-DCF8-4643-B008-9C19E8CED2D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BA57033-FFCF-4672-AA52-2F504C3288ED}" type="pres">
      <dgm:prSet presAssocID="{45AAF811-DCF8-4643-B008-9C19E8CED2D7}" presName="parSh" presStyleLbl="node1" presStyleIdx="0" presStyleCnt="3"/>
      <dgm:spPr/>
      <dgm:t>
        <a:bodyPr/>
        <a:lstStyle/>
        <a:p>
          <a:endParaRPr lang="id-ID"/>
        </a:p>
      </dgm:t>
    </dgm:pt>
    <dgm:pt modelId="{0F98915D-95B4-442C-BB38-8362C628E5C4}" type="pres">
      <dgm:prSet presAssocID="{45AAF811-DCF8-4643-B008-9C19E8CED2D7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B8E4AE7-B908-4D47-AE40-F6779E8D6B8F}" type="pres">
      <dgm:prSet presAssocID="{D67DF7ED-EE3F-49FB-A330-235A9E054AF3}" presName="sibTrans" presStyleLbl="sibTrans2D1" presStyleIdx="0" presStyleCnt="2"/>
      <dgm:spPr/>
      <dgm:t>
        <a:bodyPr/>
        <a:lstStyle/>
        <a:p>
          <a:endParaRPr lang="id-ID"/>
        </a:p>
      </dgm:t>
    </dgm:pt>
    <dgm:pt modelId="{642B3F75-2E7A-48AA-83FA-4E53B84BFED8}" type="pres">
      <dgm:prSet presAssocID="{D67DF7ED-EE3F-49FB-A330-235A9E054AF3}" presName="connTx" presStyleLbl="sibTrans2D1" presStyleIdx="0" presStyleCnt="2"/>
      <dgm:spPr/>
      <dgm:t>
        <a:bodyPr/>
        <a:lstStyle/>
        <a:p>
          <a:endParaRPr lang="id-ID"/>
        </a:p>
      </dgm:t>
    </dgm:pt>
    <dgm:pt modelId="{DF73E556-8B99-4731-B993-33586F52D266}" type="pres">
      <dgm:prSet presAssocID="{9B04FB4F-FB6A-4CF1-B5EA-644745DE9AA8}" presName="composite" presStyleCnt="0"/>
      <dgm:spPr/>
    </dgm:pt>
    <dgm:pt modelId="{14CA2A3B-B2D5-43AF-B872-06B9DD5AACB6}" type="pres">
      <dgm:prSet presAssocID="{9B04FB4F-FB6A-4CF1-B5EA-644745DE9AA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AD08127-669F-4F45-9C2F-7DEC3DB6215F}" type="pres">
      <dgm:prSet presAssocID="{9B04FB4F-FB6A-4CF1-B5EA-644745DE9AA8}" presName="parSh" presStyleLbl="node1" presStyleIdx="1" presStyleCnt="3"/>
      <dgm:spPr/>
      <dgm:t>
        <a:bodyPr/>
        <a:lstStyle/>
        <a:p>
          <a:endParaRPr lang="id-ID"/>
        </a:p>
      </dgm:t>
    </dgm:pt>
    <dgm:pt modelId="{29922688-1DB7-4F4C-BC02-0DCC3397ED98}" type="pres">
      <dgm:prSet presAssocID="{9B04FB4F-FB6A-4CF1-B5EA-644745DE9AA8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3BFD92A-781F-49B4-81A2-77F534BBA9FF}" type="pres">
      <dgm:prSet presAssocID="{BBC404FE-B66F-4E26-B583-FA4B7A6F419D}" presName="sibTrans" presStyleLbl="sibTrans2D1" presStyleIdx="1" presStyleCnt="2"/>
      <dgm:spPr/>
      <dgm:t>
        <a:bodyPr/>
        <a:lstStyle/>
        <a:p>
          <a:endParaRPr lang="id-ID"/>
        </a:p>
      </dgm:t>
    </dgm:pt>
    <dgm:pt modelId="{7ED0B789-E5DA-49A0-A391-DA8E4B133744}" type="pres">
      <dgm:prSet presAssocID="{BBC404FE-B66F-4E26-B583-FA4B7A6F419D}" presName="connTx" presStyleLbl="sibTrans2D1" presStyleIdx="1" presStyleCnt="2"/>
      <dgm:spPr/>
      <dgm:t>
        <a:bodyPr/>
        <a:lstStyle/>
        <a:p>
          <a:endParaRPr lang="id-ID"/>
        </a:p>
      </dgm:t>
    </dgm:pt>
    <dgm:pt modelId="{31484892-F31D-4542-9442-AAA1F329E2D1}" type="pres">
      <dgm:prSet presAssocID="{C15A27AD-1658-4671-8F97-BDD4D0A4CD2D}" presName="composite" presStyleCnt="0"/>
      <dgm:spPr/>
    </dgm:pt>
    <dgm:pt modelId="{090497DA-8A17-4A8B-970C-EB7C45D42A72}" type="pres">
      <dgm:prSet presAssocID="{C15A27AD-1658-4671-8F97-BDD4D0A4CD2D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ED99572-C893-4AEB-816F-C35CBB018EB6}" type="pres">
      <dgm:prSet presAssocID="{C15A27AD-1658-4671-8F97-BDD4D0A4CD2D}" presName="parSh" presStyleLbl="node1" presStyleIdx="2" presStyleCnt="3"/>
      <dgm:spPr/>
      <dgm:t>
        <a:bodyPr/>
        <a:lstStyle/>
        <a:p>
          <a:endParaRPr lang="id-ID"/>
        </a:p>
      </dgm:t>
    </dgm:pt>
    <dgm:pt modelId="{3B19E314-20BB-483B-8962-90E946181B73}" type="pres">
      <dgm:prSet presAssocID="{C15A27AD-1658-4671-8F97-BDD4D0A4CD2D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459126D6-D642-4DA1-90FB-775DCD4F3733}" type="presOf" srcId="{0E245B1C-D161-4D11-A94A-EEB23F43FD15}" destId="{0F98915D-95B4-442C-BB38-8362C628E5C4}" srcOrd="0" destOrd="2" presId="urn:microsoft.com/office/officeart/2005/8/layout/process3"/>
    <dgm:cxn modelId="{2F6F8D1B-F56E-4ADE-A622-1E5E3C4BA40A}" type="presOf" srcId="{C15A27AD-1658-4671-8F97-BDD4D0A4CD2D}" destId="{6ED99572-C893-4AEB-816F-C35CBB018EB6}" srcOrd="1" destOrd="0" presId="urn:microsoft.com/office/officeart/2005/8/layout/process3"/>
    <dgm:cxn modelId="{A78C36B1-D45C-49B6-912A-A8F5D6626923}" srcId="{940E5BAB-3EFC-48BE-8490-CE556C5B81DF}" destId="{9B04FB4F-FB6A-4CF1-B5EA-644745DE9AA8}" srcOrd="1" destOrd="0" parTransId="{3A39D014-B97E-4A57-9278-D2C6334C94C8}" sibTransId="{BBC404FE-B66F-4E26-B583-FA4B7A6F419D}"/>
    <dgm:cxn modelId="{95675AEE-629E-42B2-9431-A27E45C2F80A}" srcId="{9B04FB4F-FB6A-4CF1-B5EA-644745DE9AA8}" destId="{5D5489B5-D003-4927-AABD-62FA010CEB0B}" srcOrd="0" destOrd="0" parTransId="{2A1ED58C-0731-4F0F-BC9A-385F957D7EAE}" sibTransId="{C0574E7B-BF39-41A9-95A2-FCBD5BD10FA9}"/>
    <dgm:cxn modelId="{1A26FB7F-798A-4552-9306-29012922DFCF}" type="presOf" srcId="{9B04FB4F-FB6A-4CF1-B5EA-644745DE9AA8}" destId="{14CA2A3B-B2D5-43AF-B872-06B9DD5AACB6}" srcOrd="0" destOrd="0" presId="urn:microsoft.com/office/officeart/2005/8/layout/process3"/>
    <dgm:cxn modelId="{D8288763-6D52-4CC0-80D9-0685C45BEF3A}" type="presOf" srcId="{45AAF811-DCF8-4643-B008-9C19E8CED2D7}" destId="{BBA57033-FFCF-4672-AA52-2F504C3288ED}" srcOrd="1" destOrd="0" presId="urn:microsoft.com/office/officeart/2005/8/layout/process3"/>
    <dgm:cxn modelId="{FA4B0566-366B-45C3-8C19-AB59BAB5BE62}" srcId="{940E5BAB-3EFC-48BE-8490-CE556C5B81DF}" destId="{45AAF811-DCF8-4643-B008-9C19E8CED2D7}" srcOrd="0" destOrd="0" parTransId="{09618C08-6AF6-4565-96AC-1A399AD2A198}" sibTransId="{D67DF7ED-EE3F-49FB-A330-235A9E054AF3}"/>
    <dgm:cxn modelId="{7D815905-AE46-4237-B754-DEA3EEEA5578}" srcId="{45AAF811-DCF8-4643-B008-9C19E8CED2D7}" destId="{8797B6E3-367C-41B2-BF91-7863FFC2AD59}" srcOrd="0" destOrd="0" parTransId="{0247E9F0-A5E0-439E-9598-6D9C8938124D}" sibTransId="{C76080DD-045A-4113-9BDE-B3F989823607}"/>
    <dgm:cxn modelId="{C86F2326-40BE-46F6-A4BA-41F94A9DAD05}" type="presOf" srcId="{D67DF7ED-EE3F-49FB-A330-235A9E054AF3}" destId="{DB8E4AE7-B908-4D47-AE40-F6779E8D6B8F}" srcOrd="0" destOrd="0" presId="urn:microsoft.com/office/officeart/2005/8/layout/process3"/>
    <dgm:cxn modelId="{0F47C508-3FDE-4F2D-923D-3C7C550BA233}" srcId="{45AAF811-DCF8-4643-B008-9C19E8CED2D7}" destId="{1405CB40-4518-4326-81EC-27C8B4FE7913}" srcOrd="4" destOrd="0" parTransId="{33BAC166-3713-483F-A26F-EFF1084EB749}" sibTransId="{1D338A0A-66B6-4732-8501-59A3AECEC93B}"/>
    <dgm:cxn modelId="{6248F56E-8F3C-402A-851A-622C3EF4591D}" srcId="{45AAF811-DCF8-4643-B008-9C19E8CED2D7}" destId="{5C6227A2-DBEE-4A92-AA2E-C0ADE05A7BC0}" srcOrd="3" destOrd="0" parTransId="{D9762902-480F-4231-864D-FFE5C5D80F09}" sibTransId="{C563FA95-51D2-4CA2-A97B-618CA0F92133}"/>
    <dgm:cxn modelId="{2250E889-8E80-4DFF-8EB9-D865C981B5DB}" type="presOf" srcId="{45AAF811-DCF8-4643-B008-9C19E8CED2D7}" destId="{A6ED3B14-5D83-4DFB-9B48-36213A216ADA}" srcOrd="0" destOrd="0" presId="urn:microsoft.com/office/officeart/2005/8/layout/process3"/>
    <dgm:cxn modelId="{14D609DC-C886-4A8A-A906-786CF734C25D}" type="presOf" srcId="{1405CB40-4518-4326-81EC-27C8B4FE7913}" destId="{0F98915D-95B4-442C-BB38-8362C628E5C4}" srcOrd="0" destOrd="4" presId="urn:microsoft.com/office/officeart/2005/8/layout/process3"/>
    <dgm:cxn modelId="{90D98A32-CB2E-460C-BC32-55D866FE4D7C}" srcId="{C15A27AD-1658-4671-8F97-BDD4D0A4CD2D}" destId="{F53D23A4-5317-4D49-A27B-F906AF5C5947}" srcOrd="0" destOrd="0" parTransId="{4A15D728-F479-461E-AAB5-4ED2EC238EBE}" sibTransId="{73D1D38F-5190-47C8-BBC8-E514EE4CD0E5}"/>
    <dgm:cxn modelId="{134773EA-C053-4573-AF96-E4054291D1EB}" type="presOf" srcId="{BBC404FE-B66F-4E26-B583-FA4B7A6F419D}" destId="{7ED0B789-E5DA-49A0-A391-DA8E4B133744}" srcOrd="1" destOrd="0" presId="urn:microsoft.com/office/officeart/2005/8/layout/process3"/>
    <dgm:cxn modelId="{8E17AC7A-A1D8-4250-A79A-AB4507106DE1}" srcId="{45AAF811-DCF8-4643-B008-9C19E8CED2D7}" destId="{0E245B1C-D161-4D11-A94A-EEB23F43FD15}" srcOrd="2" destOrd="0" parTransId="{058CEB3E-BE9A-4EDD-ADD1-BC502E5E3452}" sibTransId="{EFE619C0-7165-4DB1-9C3E-E81C1FEA9C77}"/>
    <dgm:cxn modelId="{C42BF775-3111-4D44-8EF2-0F490E59B488}" type="presOf" srcId="{6366A0FB-9A45-4A4A-BC07-DF7166CDCC26}" destId="{0F98915D-95B4-442C-BB38-8362C628E5C4}" srcOrd="0" destOrd="1" presId="urn:microsoft.com/office/officeart/2005/8/layout/process3"/>
    <dgm:cxn modelId="{6C66B8E8-8519-46C3-B0E4-F9F992104DDC}" type="presOf" srcId="{BBC404FE-B66F-4E26-B583-FA4B7A6F419D}" destId="{93BFD92A-781F-49B4-81A2-77F534BBA9FF}" srcOrd="0" destOrd="0" presId="urn:microsoft.com/office/officeart/2005/8/layout/process3"/>
    <dgm:cxn modelId="{A201CFDC-16A9-447E-B15E-7DB583BAA1E4}" type="presOf" srcId="{9B04FB4F-FB6A-4CF1-B5EA-644745DE9AA8}" destId="{2AD08127-669F-4F45-9C2F-7DEC3DB6215F}" srcOrd="1" destOrd="0" presId="urn:microsoft.com/office/officeart/2005/8/layout/process3"/>
    <dgm:cxn modelId="{272F5BB8-53B4-4473-8AD1-DC266E066102}" type="presOf" srcId="{940E5BAB-3EFC-48BE-8490-CE556C5B81DF}" destId="{3A40DEDC-961C-4ED0-8D3D-3EC6E5BC390D}" srcOrd="0" destOrd="0" presId="urn:microsoft.com/office/officeart/2005/8/layout/process3"/>
    <dgm:cxn modelId="{E5986CD1-461A-43B4-B6E4-FD89ACF3676A}" type="presOf" srcId="{D67DF7ED-EE3F-49FB-A330-235A9E054AF3}" destId="{642B3F75-2E7A-48AA-83FA-4E53B84BFED8}" srcOrd="1" destOrd="0" presId="urn:microsoft.com/office/officeart/2005/8/layout/process3"/>
    <dgm:cxn modelId="{034AA91C-671B-4F56-86EF-3EDDD53EE2B8}" srcId="{940E5BAB-3EFC-48BE-8490-CE556C5B81DF}" destId="{C15A27AD-1658-4671-8F97-BDD4D0A4CD2D}" srcOrd="2" destOrd="0" parTransId="{160C3BEE-4C50-4C03-A7CF-CC7ED493DF12}" sibTransId="{05BDC905-B3EC-4BB0-A4E4-1141ABFF6EC7}"/>
    <dgm:cxn modelId="{E7570C88-C82B-4E9E-927C-A2EDB0239DD6}" type="presOf" srcId="{5D5489B5-D003-4927-AABD-62FA010CEB0B}" destId="{29922688-1DB7-4F4C-BC02-0DCC3397ED98}" srcOrd="0" destOrd="0" presId="urn:microsoft.com/office/officeart/2005/8/layout/process3"/>
    <dgm:cxn modelId="{3B63078E-E898-48DA-BBBF-59109AB96130}" type="presOf" srcId="{8797B6E3-367C-41B2-BF91-7863FFC2AD59}" destId="{0F98915D-95B4-442C-BB38-8362C628E5C4}" srcOrd="0" destOrd="0" presId="urn:microsoft.com/office/officeart/2005/8/layout/process3"/>
    <dgm:cxn modelId="{278DA565-B159-49AE-868D-8548245ED8D4}" type="presOf" srcId="{5C6227A2-DBEE-4A92-AA2E-C0ADE05A7BC0}" destId="{0F98915D-95B4-442C-BB38-8362C628E5C4}" srcOrd="0" destOrd="3" presId="urn:microsoft.com/office/officeart/2005/8/layout/process3"/>
    <dgm:cxn modelId="{590374BA-6951-48E0-93C9-D14788C0608E}" srcId="{45AAF811-DCF8-4643-B008-9C19E8CED2D7}" destId="{6366A0FB-9A45-4A4A-BC07-DF7166CDCC26}" srcOrd="1" destOrd="0" parTransId="{2C6259DF-E840-4F01-854E-A7C6EC1C246B}" sibTransId="{0E40CEEB-0F93-4DF4-8F66-8CEBBB326704}"/>
    <dgm:cxn modelId="{0544DE4F-9469-4E50-B049-F704E3537547}" type="presOf" srcId="{F53D23A4-5317-4D49-A27B-F906AF5C5947}" destId="{3B19E314-20BB-483B-8962-90E946181B73}" srcOrd="0" destOrd="0" presId="urn:microsoft.com/office/officeart/2005/8/layout/process3"/>
    <dgm:cxn modelId="{A19063C4-7771-469D-9339-EEA0B546503F}" type="presOf" srcId="{C15A27AD-1658-4671-8F97-BDD4D0A4CD2D}" destId="{090497DA-8A17-4A8B-970C-EB7C45D42A72}" srcOrd="0" destOrd="0" presId="urn:microsoft.com/office/officeart/2005/8/layout/process3"/>
    <dgm:cxn modelId="{A6307C4B-EBB9-46A7-A55D-AECAED954082}" type="presParOf" srcId="{3A40DEDC-961C-4ED0-8D3D-3EC6E5BC390D}" destId="{E522C609-B4CB-427D-A350-C7282C839DD2}" srcOrd="0" destOrd="0" presId="urn:microsoft.com/office/officeart/2005/8/layout/process3"/>
    <dgm:cxn modelId="{EC5D4EC3-64CB-486C-8BE7-EAA39B3F27C3}" type="presParOf" srcId="{E522C609-B4CB-427D-A350-C7282C839DD2}" destId="{A6ED3B14-5D83-4DFB-9B48-36213A216ADA}" srcOrd="0" destOrd="0" presId="urn:microsoft.com/office/officeart/2005/8/layout/process3"/>
    <dgm:cxn modelId="{C36DDC2B-75B6-4F66-99A3-E50E47BB3E6B}" type="presParOf" srcId="{E522C609-B4CB-427D-A350-C7282C839DD2}" destId="{BBA57033-FFCF-4672-AA52-2F504C3288ED}" srcOrd="1" destOrd="0" presId="urn:microsoft.com/office/officeart/2005/8/layout/process3"/>
    <dgm:cxn modelId="{893DBAAA-09F9-49A6-A302-218ED4966DD3}" type="presParOf" srcId="{E522C609-B4CB-427D-A350-C7282C839DD2}" destId="{0F98915D-95B4-442C-BB38-8362C628E5C4}" srcOrd="2" destOrd="0" presId="urn:microsoft.com/office/officeart/2005/8/layout/process3"/>
    <dgm:cxn modelId="{D31BDAE8-4424-4951-9C22-6C762CF5450C}" type="presParOf" srcId="{3A40DEDC-961C-4ED0-8D3D-3EC6E5BC390D}" destId="{DB8E4AE7-B908-4D47-AE40-F6779E8D6B8F}" srcOrd="1" destOrd="0" presId="urn:microsoft.com/office/officeart/2005/8/layout/process3"/>
    <dgm:cxn modelId="{022202A2-9E44-49F1-B3DB-55C7999C0F8B}" type="presParOf" srcId="{DB8E4AE7-B908-4D47-AE40-F6779E8D6B8F}" destId="{642B3F75-2E7A-48AA-83FA-4E53B84BFED8}" srcOrd="0" destOrd="0" presId="urn:microsoft.com/office/officeart/2005/8/layout/process3"/>
    <dgm:cxn modelId="{4405CFF1-F626-473C-A661-351006EBD7EC}" type="presParOf" srcId="{3A40DEDC-961C-4ED0-8D3D-3EC6E5BC390D}" destId="{DF73E556-8B99-4731-B993-33586F52D266}" srcOrd="2" destOrd="0" presId="urn:microsoft.com/office/officeart/2005/8/layout/process3"/>
    <dgm:cxn modelId="{D46F8CA5-18DE-4976-A680-C59F157E33D4}" type="presParOf" srcId="{DF73E556-8B99-4731-B993-33586F52D266}" destId="{14CA2A3B-B2D5-43AF-B872-06B9DD5AACB6}" srcOrd="0" destOrd="0" presId="urn:microsoft.com/office/officeart/2005/8/layout/process3"/>
    <dgm:cxn modelId="{4FDD4356-1F96-4194-969F-040AA317FDF6}" type="presParOf" srcId="{DF73E556-8B99-4731-B993-33586F52D266}" destId="{2AD08127-669F-4F45-9C2F-7DEC3DB6215F}" srcOrd="1" destOrd="0" presId="urn:microsoft.com/office/officeart/2005/8/layout/process3"/>
    <dgm:cxn modelId="{ABD5E258-8B98-461D-B400-7296577DC0C7}" type="presParOf" srcId="{DF73E556-8B99-4731-B993-33586F52D266}" destId="{29922688-1DB7-4F4C-BC02-0DCC3397ED98}" srcOrd="2" destOrd="0" presId="urn:microsoft.com/office/officeart/2005/8/layout/process3"/>
    <dgm:cxn modelId="{F76BB41B-6EFC-4D27-AAEE-EDD5B5256700}" type="presParOf" srcId="{3A40DEDC-961C-4ED0-8D3D-3EC6E5BC390D}" destId="{93BFD92A-781F-49B4-81A2-77F534BBA9FF}" srcOrd="3" destOrd="0" presId="urn:microsoft.com/office/officeart/2005/8/layout/process3"/>
    <dgm:cxn modelId="{8E1C4278-B8CE-4471-A4C4-2DB10646BF09}" type="presParOf" srcId="{93BFD92A-781F-49B4-81A2-77F534BBA9FF}" destId="{7ED0B789-E5DA-49A0-A391-DA8E4B133744}" srcOrd="0" destOrd="0" presId="urn:microsoft.com/office/officeart/2005/8/layout/process3"/>
    <dgm:cxn modelId="{2A71D759-E2DA-4AA2-8D14-000F631853B0}" type="presParOf" srcId="{3A40DEDC-961C-4ED0-8D3D-3EC6E5BC390D}" destId="{31484892-F31D-4542-9442-AAA1F329E2D1}" srcOrd="4" destOrd="0" presId="urn:microsoft.com/office/officeart/2005/8/layout/process3"/>
    <dgm:cxn modelId="{6F832AB4-E26A-4051-A5F1-75CACF64D4E1}" type="presParOf" srcId="{31484892-F31D-4542-9442-AAA1F329E2D1}" destId="{090497DA-8A17-4A8B-970C-EB7C45D42A72}" srcOrd="0" destOrd="0" presId="urn:microsoft.com/office/officeart/2005/8/layout/process3"/>
    <dgm:cxn modelId="{FCA66AF5-1051-40B6-A826-181E4A34DC5E}" type="presParOf" srcId="{31484892-F31D-4542-9442-AAA1F329E2D1}" destId="{6ED99572-C893-4AEB-816F-C35CBB018EB6}" srcOrd="1" destOrd="0" presId="urn:microsoft.com/office/officeart/2005/8/layout/process3"/>
    <dgm:cxn modelId="{57428667-1D3F-44DD-8E1C-B45112311E19}" type="presParOf" srcId="{31484892-F31D-4542-9442-AAA1F329E2D1}" destId="{3B19E314-20BB-483B-8962-90E946181B73}" srcOrd="2" destOrd="0" presId="urn:microsoft.com/office/officeart/2005/8/layout/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B7B14-1221-4528-B3F2-D2E4E2E61C42}" type="datetimeFigureOut">
              <a:rPr lang="id-ID" smtClean="0"/>
              <a:pPr/>
              <a:t>02/12/2010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DEFF5-05B4-4394-83EC-86B007414DC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DEFF5-05B4-4394-83EC-86B007414DC1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DEFF5-05B4-4394-83EC-86B007414DC1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DEFF5-05B4-4394-83EC-86B007414DC1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DEFF5-05B4-4394-83EC-86B007414DC1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DEFF5-05B4-4394-83EC-86B007414DC1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DEFF5-05B4-4394-83EC-86B007414DC1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DEFF5-05B4-4394-83EC-86B007414DC1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DEFF5-05B4-4394-83EC-86B007414DC1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DEFF5-05B4-4394-83EC-86B007414DC1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DEFF5-05B4-4394-83EC-86B007414DC1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DEFF5-05B4-4394-83EC-86B007414DC1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6BCBE8-30B0-4476-8762-9236B142003A}" type="datetimeFigureOut">
              <a:rPr lang="en-US" smtClean="0"/>
              <a:pPr/>
              <a:t>12/2/2010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2214554"/>
            <a:ext cx="7829576" cy="2143140"/>
          </a:xfrm>
        </p:spPr>
        <p:txBody>
          <a:bodyPr/>
          <a:lstStyle/>
          <a:p>
            <a:pPr algn="ctr"/>
            <a:r>
              <a:rPr lang="en-US" dirty="0" smtClean="0"/>
              <a:t>CARA MENDIRIKAN 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en-US" dirty="0" smtClean="0"/>
              <a:t>YAYASAN/LSM</a:t>
            </a:r>
            <a:r>
              <a:rPr lang="id-ID" dirty="0" smtClean="0"/>
              <a:t> DAN PERSEROAN TERBATAS (pt)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PENTING UNTUK DIKETAHUI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Pada saat tanda-tangan akta pendirian, dapat langsung diurus ijin domisili, dan NPWP. </a:t>
            </a:r>
          </a:p>
          <a:p>
            <a:r>
              <a:rPr lang="id-ID" dirty="0" smtClean="0"/>
              <a:t>Kemudian bisa membuka rekening atas nama Perseroan. </a:t>
            </a:r>
          </a:p>
          <a:p>
            <a:r>
              <a:rPr lang="id-ID" dirty="0" smtClean="0"/>
              <a:t>Dalam waktu max 1 bulan sesudah buka rekening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 harus menyetor dana sebesar Modal  ke rekening perseroan, utk dapat diproses pengesahannya. </a:t>
            </a:r>
          </a:p>
          <a:p>
            <a:r>
              <a:rPr lang="id-ID" dirty="0" smtClean="0"/>
              <a:t>Apabila &gt; 60 (enam puluh) hari sejak penanda-tanganan akta, maka perseroan menjadi bubar berdasarkan pasal 10 ayat 9 UU PT No. 40/2007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57422" y="2357430"/>
            <a:ext cx="45913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TERIMAKASIH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LEMBAGA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S</a:t>
            </a:r>
            <a:r>
              <a:rPr lang="en-US" dirty="0" err="1" smtClean="0"/>
              <a:t>uatu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id-ID" dirty="0" smtClean="0"/>
              <a:t>.</a:t>
            </a:r>
          </a:p>
          <a:p>
            <a:r>
              <a:rPr lang="id-ID" dirty="0" smtClean="0"/>
              <a:t>B</a:t>
            </a:r>
            <a:r>
              <a:rPr lang="en-US" dirty="0" err="1" smtClean="0"/>
              <a:t>ergerak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id-ID" dirty="0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id-ID" dirty="0" smtClean="0"/>
              <a:t>.</a:t>
            </a:r>
          </a:p>
          <a:p>
            <a:r>
              <a:rPr lang="id-ID" dirty="0" smtClean="0"/>
              <a:t>Ke</a:t>
            </a:r>
            <a:r>
              <a:rPr lang="en-US" dirty="0" err="1" smtClean="0"/>
              <a:t>untungan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legalitas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id-ID" dirty="0" smtClean="0"/>
              <a:t>: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terfokus</a:t>
            </a:r>
            <a:r>
              <a:rPr lang="en-US" dirty="0" smtClean="0"/>
              <a:t>, </a:t>
            </a:r>
            <a:r>
              <a:rPr lang="en-US" dirty="0" err="1" smtClean="0"/>
              <a:t>terarah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visinya</a:t>
            </a:r>
            <a:r>
              <a:rPr lang="en-US" dirty="0" smtClean="0"/>
              <a:t>, </a:t>
            </a:r>
            <a:endParaRPr lang="id-ID" dirty="0" smtClean="0"/>
          </a:p>
          <a:p>
            <a:r>
              <a:rPr lang="id-ID" dirty="0" smtClean="0"/>
              <a:t>L</a:t>
            </a:r>
            <a:r>
              <a:rPr lang="en-US" dirty="0" err="1" smtClean="0"/>
              <a:t>egalitas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plus </a:t>
            </a:r>
            <a:r>
              <a:rPr lang="en-US" dirty="0" err="1" smtClean="0"/>
              <a:t>tersendiri</a:t>
            </a:r>
            <a:r>
              <a:rPr lang="en-US" dirty="0" smtClean="0"/>
              <a:t>, </a:t>
            </a:r>
            <a:r>
              <a:rPr lang="en-US" dirty="0" err="1" smtClean="0"/>
              <a:t>dimata</a:t>
            </a:r>
            <a:r>
              <a:rPr lang="en-US" dirty="0" smtClean="0"/>
              <a:t> </a:t>
            </a:r>
            <a:r>
              <a:rPr lang="en-US" dirty="0" err="1" smtClean="0"/>
              <a:t>kolega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lain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mitra</a:t>
            </a:r>
            <a:r>
              <a:rPr lang="en-US" dirty="0" smtClean="0"/>
              <a:t> </a:t>
            </a:r>
            <a:r>
              <a:rPr lang="en-US" dirty="0" err="1" smtClean="0"/>
              <a:t>kerjanya</a:t>
            </a:r>
            <a:r>
              <a:rPr lang="id-ID" dirty="0" smtClean="0"/>
              <a:t>.</a:t>
            </a:r>
          </a:p>
          <a:p>
            <a:r>
              <a:rPr lang="id-ID" dirty="0" smtClean="0"/>
              <a:t>M</a:t>
            </a:r>
            <a:r>
              <a:rPr lang="en-US" dirty="0" err="1" smtClean="0"/>
              <a:t>emerlukan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id-ID" dirty="0" smtClean="0"/>
              <a:t> a.l </a:t>
            </a:r>
            <a:r>
              <a:rPr lang="en-US" dirty="0" smtClean="0"/>
              <a:t>: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PERSYARATAN YAYASAN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CATATAN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</a:t>
            </a:r>
            <a:r>
              <a:rPr lang="en-US" dirty="0" err="1" smtClean="0"/>
              <a:t>elama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pengesahan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Depkumham</a:t>
            </a:r>
            <a:r>
              <a:rPr lang="en-US" dirty="0" smtClean="0"/>
              <a:t>,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legal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akte</a:t>
            </a:r>
            <a:r>
              <a:rPr lang="en-US" dirty="0" smtClean="0"/>
              <a:t> </a:t>
            </a:r>
            <a:r>
              <a:rPr lang="en-US" dirty="0" err="1" smtClean="0"/>
              <a:t>Notaris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legalitas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id-ID" dirty="0" smtClean="0"/>
              <a:t>: </a:t>
            </a:r>
            <a:r>
              <a:rPr lang="en-US" dirty="0" smtClean="0"/>
              <a:t> AD/ART </a:t>
            </a:r>
            <a:r>
              <a:rPr lang="en-US" dirty="0" err="1" smtClean="0"/>
              <a:t>lembaga</a:t>
            </a:r>
            <a:r>
              <a:rPr lang="en-US" dirty="0" smtClean="0"/>
              <a:t>, </a:t>
            </a:r>
            <a:r>
              <a:rPr lang="en-US" dirty="0" err="1" smtClean="0"/>
              <a:t>Formatur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,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, </a:t>
            </a:r>
            <a:r>
              <a:rPr lang="en-US" dirty="0" err="1" smtClean="0"/>
              <a:t>Pengurusan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, </a:t>
            </a:r>
            <a:r>
              <a:rPr lang="en-US" dirty="0" err="1" smtClean="0"/>
              <a:t>Stempel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PERSEROAN TERBATAS (PT)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783560"/>
            <a:ext cx="8286808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paling </a:t>
            </a:r>
            <a:r>
              <a:rPr lang="en-US" dirty="0" err="1" smtClean="0"/>
              <a:t>populer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id-ID" dirty="0" smtClean="0"/>
              <a:t>M</a:t>
            </a:r>
            <a:r>
              <a:rPr lang="en-US" dirty="0" err="1" smtClean="0"/>
              <a:t>emiliki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,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keistimewaan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lain</a:t>
            </a:r>
            <a:endParaRPr lang="id-ID" dirty="0" smtClean="0"/>
          </a:p>
          <a:p>
            <a:pPr marL="541338" indent="-473075"/>
            <a:r>
              <a:rPr lang="id-ID" dirty="0" smtClean="0"/>
              <a:t>Karakteristik PT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•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persekutuan</a:t>
            </a:r>
            <a:r>
              <a:rPr lang="en-US" dirty="0" smtClean="0"/>
              <a:t> yang </a:t>
            </a:r>
            <a:r>
              <a:rPr lang="en-US" dirty="0" err="1" smtClean="0"/>
              <a:t>berbadan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•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modal/</a:t>
            </a:r>
            <a:r>
              <a:rPr lang="en-US" dirty="0" err="1" smtClean="0"/>
              <a:t>saham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•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yang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perseronya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•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yang </a:t>
            </a:r>
            <a:r>
              <a:rPr lang="en-US" dirty="0" err="1" smtClean="0"/>
              <a:t>terbatas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•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pengurus</a:t>
            </a:r>
            <a:r>
              <a:rPr lang="id-ID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direksi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•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komisaris</a:t>
            </a:r>
            <a:r>
              <a:rPr lang="en-US" dirty="0" smtClean="0"/>
              <a:t>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•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RUPS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DASAR HUKUM PEMBENTUKAN PT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0363" indent="-292100">
              <a:buFont typeface="+mj-lt"/>
              <a:buAutoNum type="arabicPeriod"/>
            </a:pPr>
            <a:r>
              <a:rPr lang="en-US" dirty="0" smtClean="0"/>
              <a:t>PT </a:t>
            </a:r>
            <a:r>
              <a:rPr lang="en-US" dirty="0" err="1" smtClean="0"/>
              <a:t>Tertutup</a:t>
            </a:r>
            <a:r>
              <a:rPr lang="en-US" dirty="0" smtClean="0"/>
              <a:t> (PT</a:t>
            </a:r>
            <a:r>
              <a:rPr lang="id-ID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) : </a:t>
            </a:r>
            <a:r>
              <a:rPr lang="en-US" dirty="0" err="1" smtClean="0"/>
              <a:t>berdasarkan</a:t>
            </a:r>
            <a:r>
              <a:rPr lang="en-US" dirty="0" smtClean="0"/>
              <a:t> UU No. 40/2007 </a:t>
            </a:r>
            <a:r>
              <a:rPr lang="en-US" dirty="0" err="1" smtClean="0"/>
              <a:t>tentang</a:t>
            </a:r>
            <a:r>
              <a:rPr lang="en-US" dirty="0" smtClean="0"/>
              <a:t> Perseroan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endParaRPr lang="id-ID" dirty="0" smtClean="0"/>
          </a:p>
          <a:p>
            <a:pPr marL="360363" indent="-292100">
              <a:buFont typeface="+mj-lt"/>
              <a:buAutoNum type="arabicPeriod"/>
            </a:pPr>
            <a:r>
              <a:rPr lang="es-ES" dirty="0" smtClean="0"/>
              <a:t>PT. </a:t>
            </a:r>
            <a:r>
              <a:rPr lang="es-ES" dirty="0" err="1" smtClean="0"/>
              <a:t>Terbuka</a:t>
            </a:r>
            <a:r>
              <a:rPr lang="es-ES" dirty="0" smtClean="0"/>
              <a:t> (PT </a:t>
            </a:r>
            <a:r>
              <a:rPr lang="es-ES" dirty="0" err="1" smtClean="0"/>
              <a:t>go</a:t>
            </a:r>
            <a:r>
              <a:rPr lang="es-ES" dirty="0" smtClean="0"/>
              <a:t> </a:t>
            </a:r>
            <a:r>
              <a:rPr lang="es-ES" dirty="0" err="1" smtClean="0"/>
              <a:t>public</a:t>
            </a:r>
            <a:r>
              <a:rPr lang="es-ES" dirty="0" smtClean="0"/>
              <a:t>):</a:t>
            </a:r>
            <a:br>
              <a:rPr lang="es-ES" dirty="0" smtClean="0"/>
            </a:br>
            <a:r>
              <a:rPr lang="es-ES" dirty="0" err="1" smtClean="0"/>
              <a:t>berdasarkan</a:t>
            </a:r>
            <a:r>
              <a:rPr lang="es-ES" dirty="0" smtClean="0"/>
              <a:t> UU No. 40/2007 dan UU No. 8/1995 </a:t>
            </a:r>
            <a:r>
              <a:rPr lang="es-ES" dirty="0" err="1" smtClean="0"/>
              <a:t>tentang</a:t>
            </a:r>
            <a:r>
              <a:rPr lang="es-ES" dirty="0" smtClean="0"/>
              <a:t> Pasar</a:t>
            </a:r>
            <a:r>
              <a:rPr lang="id-ID" dirty="0" smtClean="0"/>
              <a:t> </a:t>
            </a:r>
            <a:r>
              <a:rPr lang="es-ES" dirty="0" smtClean="0"/>
              <a:t>Modal</a:t>
            </a:r>
            <a:endParaRPr lang="id-ID" dirty="0" smtClean="0"/>
          </a:p>
          <a:p>
            <a:pPr marL="360363" indent="-292100">
              <a:buFont typeface="+mj-lt"/>
              <a:buAutoNum type="arabicPeriod"/>
            </a:pPr>
            <a:r>
              <a:rPr lang="es-ES" dirty="0" smtClean="0"/>
              <a:t>PT. PMDN : </a:t>
            </a:r>
            <a:r>
              <a:rPr lang="es-ES" dirty="0" err="1" smtClean="0"/>
              <a:t>berdasarkan</a:t>
            </a:r>
            <a:r>
              <a:rPr lang="es-ES" dirty="0" smtClean="0"/>
              <a:t> UU No. 6/1968 </a:t>
            </a:r>
            <a:r>
              <a:rPr lang="es-ES" dirty="0" err="1" smtClean="0"/>
              <a:t>juncto</a:t>
            </a:r>
            <a:r>
              <a:rPr lang="es-ES" dirty="0" smtClean="0"/>
              <a:t> UU No. 12/1970</a:t>
            </a:r>
            <a:endParaRPr lang="id-ID" dirty="0" smtClean="0"/>
          </a:p>
          <a:p>
            <a:pPr marL="360363" indent="-292100">
              <a:buFont typeface="+mj-lt"/>
              <a:buAutoNum type="arabicPeriod"/>
            </a:pPr>
            <a:r>
              <a:rPr lang="es-ES" dirty="0" smtClean="0"/>
              <a:t>PT. PMA : </a:t>
            </a:r>
            <a:r>
              <a:rPr lang="es-ES" dirty="0" err="1" smtClean="0"/>
              <a:t>berdasarkan</a:t>
            </a:r>
            <a:r>
              <a:rPr lang="es-ES" dirty="0" smtClean="0"/>
              <a:t> UU No. 1/1967 </a:t>
            </a:r>
            <a:r>
              <a:rPr lang="es-ES" dirty="0" err="1" smtClean="0"/>
              <a:t>juncto</a:t>
            </a:r>
            <a:r>
              <a:rPr lang="es-ES" dirty="0" smtClean="0"/>
              <a:t> UU No. 11/1970 </a:t>
            </a:r>
            <a:r>
              <a:rPr lang="es-ES" dirty="0" err="1" smtClean="0"/>
              <a:t>tentang</a:t>
            </a:r>
            <a:r>
              <a:rPr lang="es-ES" dirty="0" smtClean="0"/>
              <a:t> PMA</a:t>
            </a:r>
            <a:endParaRPr lang="id-ID" dirty="0" smtClean="0"/>
          </a:p>
          <a:p>
            <a:pPr marL="360363" indent="-292100">
              <a:buFont typeface="+mj-lt"/>
              <a:buAutoNum type="arabicPeriod"/>
            </a:pPr>
            <a:r>
              <a:rPr lang="es-ES" dirty="0" smtClean="0"/>
              <a:t>PT. PERSERO</a:t>
            </a:r>
            <a:br>
              <a:rPr lang="es-ES" dirty="0" smtClean="0"/>
            </a:br>
            <a:r>
              <a:rPr lang="es-ES" dirty="0" err="1" smtClean="0"/>
              <a:t>berdasarkan</a:t>
            </a:r>
            <a:r>
              <a:rPr lang="es-ES" dirty="0" smtClean="0"/>
              <a:t> UU No. 9/1968 </a:t>
            </a:r>
            <a:r>
              <a:rPr lang="es-ES" dirty="0" err="1" smtClean="0"/>
              <a:t>tentang</a:t>
            </a:r>
            <a:r>
              <a:rPr lang="es-ES" dirty="0" smtClean="0"/>
              <a:t> </a:t>
            </a:r>
            <a:r>
              <a:rPr lang="es-ES" dirty="0" err="1" smtClean="0"/>
              <a:t>Bentuk-Bentuk</a:t>
            </a:r>
            <a:r>
              <a:rPr lang="es-ES" dirty="0" smtClean="0"/>
              <a:t> </a:t>
            </a:r>
            <a:r>
              <a:rPr lang="es-ES" dirty="0" err="1" smtClean="0"/>
              <a:t>Usaha</a:t>
            </a:r>
            <a:r>
              <a:rPr lang="es-ES" dirty="0" smtClean="0"/>
              <a:t> Negara</a:t>
            </a:r>
            <a:br>
              <a:rPr lang="es-ES" dirty="0" smtClean="0"/>
            </a:br>
            <a:r>
              <a:rPr lang="es-ES" dirty="0" err="1" smtClean="0"/>
              <a:t>juncto</a:t>
            </a:r>
            <a:r>
              <a:rPr lang="es-ES" dirty="0" smtClean="0"/>
              <a:t> PP No. 12/1998 </a:t>
            </a:r>
            <a:r>
              <a:rPr lang="es-ES" dirty="0" err="1" smtClean="0"/>
              <a:t>tentang</a:t>
            </a:r>
            <a:r>
              <a:rPr lang="es-ES" dirty="0" smtClean="0"/>
              <a:t> </a:t>
            </a:r>
            <a:r>
              <a:rPr lang="es-ES" dirty="0" err="1" smtClean="0"/>
              <a:t>Perusahaan</a:t>
            </a:r>
            <a:r>
              <a:rPr lang="es-ES" dirty="0" smtClean="0"/>
              <a:t> </a:t>
            </a:r>
            <a:r>
              <a:rPr lang="es-ES" dirty="0" err="1" smtClean="0"/>
              <a:t>Perseroan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SYARAT-SYARAT PENDIRIAN PT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dirty="0" smtClean="0"/>
              <a:t>S</a:t>
            </a:r>
            <a:r>
              <a:rPr lang="es-ES" dirty="0" err="1" smtClean="0"/>
              <a:t>ecara</a:t>
            </a:r>
            <a:r>
              <a:rPr lang="es-ES" dirty="0" smtClean="0"/>
              <a:t> formal </a:t>
            </a:r>
            <a:r>
              <a:rPr lang="es-ES" dirty="0" err="1" smtClean="0"/>
              <a:t>berdasarkan</a:t>
            </a:r>
            <a:r>
              <a:rPr lang="es-ES" dirty="0" smtClean="0"/>
              <a:t> UU No. 40/2007 :</a:t>
            </a:r>
            <a:br>
              <a:rPr lang="es-ES" dirty="0" smtClean="0"/>
            </a:br>
            <a:r>
              <a:rPr lang="es-ES" dirty="0" smtClean="0"/>
              <a:t>1.Pendiri </a:t>
            </a:r>
            <a:r>
              <a:rPr lang="es-ES" dirty="0" err="1" smtClean="0"/>
              <a:t>minimal</a:t>
            </a:r>
            <a:r>
              <a:rPr lang="es-ES" dirty="0" smtClean="0"/>
              <a:t> 2 </a:t>
            </a:r>
            <a:r>
              <a:rPr lang="es-ES" dirty="0" err="1" smtClean="0"/>
              <a:t>orang</a:t>
            </a:r>
            <a:r>
              <a:rPr lang="es-ES" dirty="0" smtClean="0"/>
              <a:t> </a:t>
            </a:r>
            <a:r>
              <a:rPr lang="es-ES" dirty="0" err="1" smtClean="0"/>
              <a:t>atau</a:t>
            </a:r>
            <a:r>
              <a:rPr lang="es-ES" dirty="0" smtClean="0"/>
              <a:t> </a:t>
            </a:r>
            <a:r>
              <a:rPr lang="es-ES" dirty="0" err="1" smtClean="0"/>
              <a:t>lebih</a:t>
            </a:r>
            <a:r>
              <a:rPr lang="es-ES" dirty="0" smtClean="0"/>
              <a:t> (</a:t>
            </a:r>
            <a:r>
              <a:rPr lang="es-ES" dirty="0" err="1" smtClean="0"/>
              <a:t>ps</a:t>
            </a:r>
            <a:r>
              <a:rPr lang="es-ES" dirty="0" smtClean="0"/>
              <a:t>. 7(1))</a:t>
            </a:r>
            <a:br>
              <a:rPr lang="es-ES" dirty="0" smtClean="0"/>
            </a:br>
            <a:r>
              <a:rPr lang="es-ES" dirty="0" smtClean="0"/>
              <a:t>2.Akta </a:t>
            </a:r>
            <a:r>
              <a:rPr lang="es-ES" dirty="0" err="1" smtClean="0"/>
              <a:t>Notaris</a:t>
            </a:r>
            <a:r>
              <a:rPr lang="es-ES" dirty="0" smtClean="0"/>
              <a:t> yang </a:t>
            </a:r>
            <a:r>
              <a:rPr lang="es-ES" dirty="0" err="1" smtClean="0"/>
              <a:t>berbahasa</a:t>
            </a:r>
            <a:r>
              <a:rPr lang="es-ES" dirty="0" smtClean="0"/>
              <a:t> Indonesia</a:t>
            </a:r>
            <a:br>
              <a:rPr lang="es-ES" dirty="0" smtClean="0"/>
            </a:br>
            <a:r>
              <a:rPr lang="es-ES" dirty="0" smtClean="0"/>
              <a:t>3.Setiap </a:t>
            </a:r>
            <a:r>
              <a:rPr lang="es-ES" dirty="0" err="1" smtClean="0"/>
              <a:t>pendiri</a:t>
            </a:r>
            <a:r>
              <a:rPr lang="es-ES" dirty="0" smtClean="0"/>
              <a:t> </a:t>
            </a:r>
            <a:r>
              <a:rPr lang="es-ES" dirty="0" err="1" smtClean="0"/>
              <a:t>harus</a:t>
            </a:r>
            <a:r>
              <a:rPr lang="es-ES" dirty="0" smtClean="0"/>
              <a:t> </a:t>
            </a:r>
            <a:r>
              <a:rPr lang="es-ES" dirty="0" err="1" smtClean="0"/>
              <a:t>mengambil</a:t>
            </a:r>
            <a:r>
              <a:rPr lang="es-ES" dirty="0" smtClean="0"/>
              <a:t> </a:t>
            </a:r>
            <a:r>
              <a:rPr lang="es-ES" dirty="0" err="1" smtClean="0"/>
              <a:t>bagian</a:t>
            </a:r>
            <a:r>
              <a:rPr lang="es-ES" dirty="0" smtClean="0"/>
              <a:t> atas </a:t>
            </a:r>
            <a:r>
              <a:rPr lang="es-ES" dirty="0" err="1" smtClean="0"/>
              <a:t>saham</a:t>
            </a:r>
            <a:r>
              <a:rPr lang="es-ES" dirty="0" smtClean="0"/>
              <a:t>, </a:t>
            </a:r>
            <a:r>
              <a:rPr lang="es-ES" dirty="0" err="1" smtClean="0"/>
              <a:t>kecuali</a:t>
            </a:r>
            <a:r>
              <a:rPr lang="es-ES" dirty="0" smtClean="0"/>
              <a:t> </a:t>
            </a:r>
            <a:r>
              <a:rPr lang="es-ES" dirty="0" err="1" smtClean="0"/>
              <a:t>dalam</a:t>
            </a:r>
            <a:r>
              <a:rPr lang="id-ID" dirty="0" smtClean="0"/>
              <a:t> </a:t>
            </a:r>
            <a:r>
              <a:rPr lang="es-ES" dirty="0" err="1" smtClean="0"/>
              <a:t>rangka</a:t>
            </a:r>
            <a:r>
              <a:rPr lang="es-ES" dirty="0" smtClean="0"/>
              <a:t> </a:t>
            </a:r>
            <a:r>
              <a:rPr lang="es-ES" dirty="0" err="1" smtClean="0"/>
              <a:t>peleburan</a:t>
            </a:r>
            <a:r>
              <a:rPr lang="es-ES" dirty="0" smtClean="0"/>
              <a:t> (</a:t>
            </a:r>
            <a:r>
              <a:rPr lang="es-ES" dirty="0" err="1" smtClean="0"/>
              <a:t>ps</a:t>
            </a:r>
            <a:r>
              <a:rPr lang="es-ES" dirty="0" smtClean="0"/>
              <a:t>. 7 </a:t>
            </a:r>
            <a:r>
              <a:rPr lang="es-ES" dirty="0" err="1" smtClean="0"/>
              <a:t>ayat</a:t>
            </a:r>
            <a:r>
              <a:rPr lang="es-ES" dirty="0" smtClean="0"/>
              <a:t> 2 &amp; </a:t>
            </a:r>
            <a:r>
              <a:rPr lang="es-ES" dirty="0" err="1" smtClean="0"/>
              <a:t>ayat</a:t>
            </a:r>
            <a:r>
              <a:rPr lang="es-ES" dirty="0" smtClean="0"/>
              <a:t> 3)</a:t>
            </a:r>
            <a:br>
              <a:rPr lang="es-ES" dirty="0" smtClean="0"/>
            </a:br>
            <a:r>
              <a:rPr lang="es-ES" dirty="0" smtClean="0"/>
              <a:t>4.Akta </a:t>
            </a:r>
            <a:r>
              <a:rPr lang="es-ES" dirty="0" err="1" smtClean="0"/>
              <a:t>pendirian</a:t>
            </a:r>
            <a:r>
              <a:rPr lang="es-ES" dirty="0" smtClean="0"/>
              <a:t> </a:t>
            </a:r>
            <a:r>
              <a:rPr lang="es-ES" dirty="0" err="1" smtClean="0"/>
              <a:t>harus</a:t>
            </a:r>
            <a:r>
              <a:rPr lang="es-ES" dirty="0" smtClean="0"/>
              <a:t> </a:t>
            </a:r>
            <a:r>
              <a:rPr lang="es-ES" dirty="0" err="1" smtClean="0"/>
              <a:t>disahkan</a:t>
            </a:r>
            <a:r>
              <a:rPr lang="es-ES" dirty="0" smtClean="0"/>
              <a:t> </a:t>
            </a:r>
            <a:r>
              <a:rPr lang="es-ES" dirty="0" err="1" smtClean="0"/>
              <a:t>oleh</a:t>
            </a:r>
            <a:r>
              <a:rPr lang="es-ES" dirty="0" smtClean="0"/>
              <a:t> </a:t>
            </a:r>
            <a:r>
              <a:rPr lang="es-ES" dirty="0" err="1" smtClean="0"/>
              <a:t>Menteri</a:t>
            </a:r>
            <a:r>
              <a:rPr lang="es-ES" dirty="0" smtClean="0"/>
              <a:t> </a:t>
            </a:r>
            <a:r>
              <a:rPr lang="es-ES" dirty="0" err="1" smtClean="0"/>
              <a:t>kehakiman</a:t>
            </a:r>
            <a:r>
              <a:rPr lang="es-ES" dirty="0" smtClean="0"/>
              <a:t> dan</a:t>
            </a:r>
            <a:br>
              <a:rPr lang="es-ES" dirty="0" smtClean="0"/>
            </a:br>
            <a:r>
              <a:rPr lang="es-ES" dirty="0" err="1" smtClean="0"/>
              <a:t>diumumkan</a:t>
            </a:r>
            <a:r>
              <a:rPr lang="es-ES" dirty="0" smtClean="0"/>
              <a:t> </a:t>
            </a:r>
            <a:r>
              <a:rPr lang="es-ES" dirty="0" err="1" smtClean="0"/>
              <a:t>dalam</a:t>
            </a:r>
            <a:r>
              <a:rPr lang="es-ES" dirty="0" smtClean="0"/>
              <a:t> BNRI (</a:t>
            </a:r>
            <a:r>
              <a:rPr lang="es-ES" dirty="0" err="1" smtClean="0"/>
              <a:t>ps</a:t>
            </a:r>
            <a:r>
              <a:rPr lang="es-ES" dirty="0" smtClean="0"/>
              <a:t>. 7 </a:t>
            </a:r>
            <a:r>
              <a:rPr lang="es-ES" dirty="0" err="1" smtClean="0"/>
              <a:t>ayat</a:t>
            </a:r>
            <a:r>
              <a:rPr lang="es-ES" dirty="0" smtClean="0"/>
              <a:t> 4)</a:t>
            </a:r>
            <a:br>
              <a:rPr lang="es-ES" dirty="0" smtClean="0"/>
            </a:br>
            <a:r>
              <a:rPr lang="es-ES" dirty="0" smtClean="0"/>
              <a:t>5.Modal </a:t>
            </a:r>
            <a:r>
              <a:rPr lang="es-ES" dirty="0" err="1" smtClean="0"/>
              <a:t>dasar</a:t>
            </a:r>
            <a:r>
              <a:rPr lang="es-ES" dirty="0" smtClean="0"/>
              <a:t> </a:t>
            </a:r>
            <a:r>
              <a:rPr lang="es-ES" dirty="0" err="1" smtClean="0"/>
              <a:t>minimal</a:t>
            </a:r>
            <a:r>
              <a:rPr lang="es-ES" dirty="0" smtClean="0"/>
              <a:t> </a:t>
            </a:r>
            <a:r>
              <a:rPr lang="es-ES" dirty="0" err="1" smtClean="0"/>
              <a:t>Rp.</a:t>
            </a:r>
            <a:r>
              <a:rPr lang="es-ES" dirty="0" smtClean="0"/>
              <a:t> 50jt dan modal </a:t>
            </a:r>
            <a:r>
              <a:rPr lang="es-ES" dirty="0" err="1" smtClean="0"/>
              <a:t>disetor</a:t>
            </a:r>
            <a:r>
              <a:rPr lang="es-ES" dirty="0" smtClean="0"/>
              <a:t> </a:t>
            </a:r>
            <a:r>
              <a:rPr lang="es-ES" dirty="0" err="1" smtClean="0"/>
              <a:t>minimal</a:t>
            </a:r>
            <a:r>
              <a:rPr lang="es-ES" dirty="0" smtClean="0"/>
              <a:t> 25% </a:t>
            </a:r>
            <a:r>
              <a:rPr lang="es-ES" dirty="0" err="1" smtClean="0"/>
              <a:t>dari</a:t>
            </a:r>
            <a:r>
              <a:rPr lang="id-ID" dirty="0" smtClean="0"/>
              <a:t> </a:t>
            </a:r>
            <a:r>
              <a:rPr lang="es-ES" dirty="0" smtClean="0"/>
              <a:t>modal </a:t>
            </a:r>
            <a:r>
              <a:rPr lang="es-ES" dirty="0" err="1" smtClean="0"/>
              <a:t>dasar</a:t>
            </a:r>
            <a:r>
              <a:rPr lang="es-ES" dirty="0" smtClean="0"/>
              <a:t> (</a:t>
            </a:r>
            <a:r>
              <a:rPr lang="es-ES" dirty="0" err="1" smtClean="0"/>
              <a:t>ps</a:t>
            </a:r>
            <a:r>
              <a:rPr lang="es-ES" dirty="0" smtClean="0"/>
              <a:t>. 32, </a:t>
            </a:r>
            <a:r>
              <a:rPr lang="es-ES" dirty="0" err="1" smtClean="0"/>
              <a:t>ps</a:t>
            </a:r>
            <a:r>
              <a:rPr lang="es-ES" dirty="0" smtClean="0"/>
              <a:t> 33)</a:t>
            </a:r>
            <a:br>
              <a:rPr lang="es-ES" dirty="0" smtClean="0"/>
            </a:br>
            <a:r>
              <a:rPr lang="es-ES" dirty="0" smtClean="0"/>
              <a:t>6.Minimal 1 </a:t>
            </a:r>
            <a:r>
              <a:rPr lang="es-ES" dirty="0" err="1" smtClean="0"/>
              <a:t>orang</a:t>
            </a:r>
            <a:r>
              <a:rPr lang="es-ES" dirty="0" smtClean="0"/>
              <a:t> </a:t>
            </a:r>
            <a:r>
              <a:rPr lang="es-ES" dirty="0" err="1" smtClean="0"/>
              <a:t>direktur</a:t>
            </a:r>
            <a:r>
              <a:rPr lang="es-ES" dirty="0" smtClean="0"/>
              <a:t> dan 1 </a:t>
            </a:r>
            <a:r>
              <a:rPr lang="es-ES" dirty="0" err="1" smtClean="0"/>
              <a:t>orang</a:t>
            </a:r>
            <a:r>
              <a:rPr lang="es-ES" dirty="0" smtClean="0"/>
              <a:t> </a:t>
            </a:r>
            <a:r>
              <a:rPr lang="es-ES" dirty="0" err="1" smtClean="0"/>
              <a:t>komisaris</a:t>
            </a:r>
            <a:r>
              <a:rPr lang="es-ES" dirty="0" smtClean="0"/>
              <a:t> (</a:t>
            </a:r>
            <a:r>
              <a:rPr lang="es-ES" dirty="0" err="1" smtClean="0"/>
              <a:t>ps</a:t>
            </a:r>
            <a:r>
              <a:rPr lang="es-ES" dirty="0" smtClean="0"/>
              <a:t>. 92 </a:t>
            </a:r>
            <a:r>
              <a:rPr lang="es-ES" dirty="0" err="1" smtClean="0"/>
              <a:t>ayat</a:t>
            </a:r>
            <a:r>
              <a:rPr lang="es-ES" dirty="0" smtClean="0"/>
              <a:t> 3 &amp;</a:t>
            </a:r>
            <a:br>
              <a:rPr lang="es-ES" dirty="0" smtClean="0"/>
            </a:br>
            <a:r>
              <a:rPr lang="es-ES" dirty="0" err="1" smtClean="0"/>
              <a:t>ps</a:t>
            </a:r>
            <a:r>
              <a:rPr lang="es-ES" dirty="0" smtClean="0"/>
              <a:t>. 108 </a:t>
            </a:r>
            <a:r>
              <a:rPr lang="es-ES" dirty="0" err="1" smtClean="0"/>
              <a:t>ayat</a:t>
            </a:r>
            <a:r>
              <a:rPr lang="es-ES" dirty="0" smtClean="0"/>
              <a:t> 3)</a:t>
            </a:r>
            <a:br>
              <a:rPr lang="es-ES" dirty="0" smtClean="0"/>
            </a:br>
            <a:r>
              <a:rPr lang="es-ES" dirty="0" smtClean="0"/>
              <a:t>7.Pemegang </a:t>
            </a:r>
            <a:r>
              <a:rPr lang="es-ES" dirty="0" err="1" smtClean="0"/>
              <a:t>saham</a:t>
            </a:r>
            <a:r>
              <a:rPr lang="es-ES" dirty="0" smtClean="0"/>
              <a:t> </a:t>
            </a:r>
            <a:r>
              <a:rPr lang="es-ES" dirty="0" err="1" smtClean="0"/>
              <a:t>harus</a:t>
            </a:r>
            <a:r>
              <a:rPr lang="es-ES" dirty="0" smtClean="0"/>
              <a:t> WNI </a:t>
            </a:r>
            <a:r>
              <a:rPr lang="es-ES" dirty="0" err="1" smtClean="0"/>
              <a:t>atau</a:t>
            </a:r>
            <a:r>
              <a:rPr lang="es-ES" dirty="0" smtClean="0"/>
              <a:t> </a:t>
            </a:r>
            <a:r>
              <a:rPr lang="es-ES" dirty="0" err="1" smtClean="0"/>
              <a:t>Badan</a:t>
            </a:r>
            <a:r>
              <a:rPr lang="es-ES" dirty="0" smtClean="0"/>
              <a:t> </a:t>
            </a:r>
            <a:r>
              <a:rPr lang="es-ES" dirty="0" err="1" smtClean="0"/>
              <a:t>Hukum</a:t>
            </a:r>
            <a:r>
              <a:rPr lang="es-ES" dirty="0" smtClean="0"/>
              <a:t> yang </a:t>
            </a:r>
            <a:r>
              <a:rPr lang="es-ES" dirty="0" err="1" smtClean="0"/>
              <a:t>didirikan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err="1" smtClean="0"/>
              <a:t>menurut</a:t>
            </a:r>
            <a:r>
              <a:rPr lang="es-ES" dirty="0" smtClean="0"/>
              <a:t> </a:t>
            </a:r>
            <a:r>
              <a:rPr lang="es-ES" dirty="0" err="1" smtClean="0"/>
              <a:t>hukum</a:t>
            </a:r>
            <a:r>
              <a:rPr lang="es-ES" dirty="0" smtClean="0"/>
              <a:t> Indonesia, </a:t>
            </a:r>
            <a:r>
              <a:rPr lang="es-ES" dirty="0" err="1" smtClean="0"/>
              <a:t>kecuali</a:t>
            </a:r>
            <a:r>
              <a:rPr lang="es-ES" dirty="0" smtClean="0"/>
              <a:t> PT. PMA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02358"/>
          </a:xfrm>
        </p:spPr>
        <p:txBody>
          <a:bodyPr/>
          <a:lstStyle/>
          <a:p>
            <a:pPr algn="ctr"/>
            <a:r>
              <a:rPr lang="es-ES" sz="3200" dirty="0" smtClean="0"/>
              <a:t>KELENGKAPAN DOKUMEN KEPADA NOTARIS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069700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/>
              <a:t>KTP dari para Pendiri (minimal 2 orang dan bukan suami isteri).</a:t>
            </a:r>
            <a:br>
              <a:rPr lang="it-IT" dirty="0" smtClean="0"/>
            </a:br>
            <a:r>
              <a:rPr lang="it-IT" dirty="0" smtClean="0"/>
              <a:t>Kalau pendirinya cuma suami isteri (dan tidak pisah harta) maka,</a:t>
            </a:r>
            <a:br>
              <a:rPr lang="it-IT" dirty="0" smtClean="0"/>
            </a:br>
            <a:r>
              <a:rPr lang="it-IT" dirty="0" smtClean="0"/>
              <a:t>harus ada 1 orang lain lagi yang bertindak sebagai pendiri/</a:t>
            </a:r>
            <a:br>
              <a:rPr lang="it-IT" dirty="0" smtClean="0"/>
            </a:br>
            <a:r>
              <a:rPr lang="it-IT" dirty="0" smtClean="0"/>
              <a:t>pemegang saham</a:t>
            </a:r>
            <a:endParaRPr lang="id-ID" dirty="0" smtClean="0"/>
          </a:p>
          <a:p>
            <a:r>
              <a:rPr lang="it-IT" dirty="0" smtClean="0"/>
              <a:t> Modal dasar dan modal disetor.</a:t>
            </a:r>
            <a:br>
              <a:rPr lang="it-IT" dirty="0" smtClean="0"/>
            </a:br>
            <a:r>
              <a:rPr lang="it-IT" dirty="0" smtClean="0"/>
              <a:t>Untuk menentukan besarnya modal dasar, modal ditempatkan</a:t>
            </a:r>
            <a:br>
              <a:rPr lang="it-IT" dirty="0" smtClean="0"/>
            </a:br>
            <a:r>
              <a:rPr lang="it-IT" dirty="0" smtClean="0"/>
              <a:t>dan modal disetor ada strateginya. Karena semua itu tergantung</a:t>
            </a:r>
            <a:br>
              <a:rPr lang="it-IT" dirty="0" smtClean="0"/>
            </a:br>
            <a:r>
              <a:rPr lang="it-IT" dirty="0" smtClean="0"/>
              <a:t>pada jenis/kelas SIUP yang di inginkan. Penentuan kelas SIUP</a:t>
            </a:r>
            <a:br>
              <a:rPr lang="it-IT" dirty="0" smtClean="0"/>
            </a:br>
            <a:r>
              <a:rPr lang="it-IT" dirty="0" smtClean="0"/>
              <a:t>bukan berdasarkan besarnya modal dasar, melainkan</a:t>
            </a:r>
            <a:br>
              <a:rPr lang="it-IT" dirty="0" smtClean="0"/>
            </a:br>
            <a:r>
              <a:rPr lang="it-IT" dirty="0" smtClean="0"/>
              <a:t>berdasarkan besarnya modal disetor ke kas Perseroan.</a:t>
            </a:r>
            <a:br>
              <a:rPr lang="it-IT" dirty="0" smtClean="0"/>
            </a:br>
            <a:r>
              <a:rPr lang="it-IT" dirty="0" smtClean="0"/>
              <a:t>Kriterianya adalah:</a:t>
            </a:r>
            <a:br>
              <a:rPr lang="it-IT" dirty="0" smtClean="0"/>
            </a:br>
            <a:r>
              <a:rPr lang="it-IT" dirty="0" smtClean="0"/>
              <a:t>1. SIUP Kecil modal disetor s/d Rp. 200jt</a:t>
            </a:r>
            <a:br>
              <a:rPr lang="it-IT" dirty="0" smtClean="0"/>
            </a:br>
            <a:r>
              <a:rPr lang="it-IT" dirty="0" smtClean="0"/>
              <a:t>2. SIUP Menengah modal disetor Rp. 201jt s/d Rp. 500jt</a:t>
            </a:r>
            <a:br>
              <a:rPr lang="it-IT" dirty="0" smtClean="0"/>
            </a:br>
            <a:r>
              <a:rPr lang="it-IT" dirty="0" smtClean="0"/>
              <a:t>3. SIUP Besar modal disetor &gt; Rp. 501jt</a:t>
            </a:r>
            <a:endParaRPr lang="id-ID" dirty="0" smtClean="0"/>
          </a:p>
          <a:p>
            <a:r>
              <a:rPr lang="it-IT" dirty="0" smtClean="0"/>
              <a:t>Jumlah saham yang diambil oleh masing-masing pendiri</a:t>
            </a:r>
            <a:br>
              <a:rPr lang="it-IT" dirty="0" smtClean="0"/>
            </a:br>
            <a:r>
              <a:rPr lang="it-IT" dirty="0" smtClean="0"/>
              <a:t>(presentase nya)</a:t>
            </a:r>
            <a:br>
              <a:rPr lang="it-IT" dirty="0" smtClean="0"/>
            </a:br>
            <a:r>
              <a:rPr lang="it-IT" dirty="0" smtClean="0"/>
              <a:t>Misalnya: A = 25% B = 50% C = 25%</a:t>
            </a:r>
            <a:endParaRPr lang="id-ID" dirty="0" smtClean="0"/>
          </a:p>
          <a:p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Direksi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komisaris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Direksi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Komisaris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12064"/>
            <a:ext cx="8143932" cy="213111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sz="2800" dirty="0" smtClean="0"/>
              <a:t>U</a:t>
            </a:r>
            <a:r>
              <a:rPr lang="en-US" sz="2800" dirty="0" err="1" smtClean="0"/>
              <a:t>ntuk</a:t>
            </a:r>
            <a:r>
              <a:rPr lang="en-US" sz="2800" dirty="0" smtClean="0"/>
              <a:t> ijin2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keterangan</a:t>
            </a:r>
            <a:r>
              <a:rPr lang="en-US" sz="2800" dirty="0" smtClean="0"/>
              <a:t> </a:t>
            </a:r>
            <a:r>
              <a:rPr lang="en-US" sz="2800" dirty="0" err="1" smtClean="0"/>
              <a:t>domisili</a:t>
            </a:r>
            <a:r>
              <a:rPr lang="en-US" sz="2800" dirty="0" smtClean="0"/>
              <a:t> Perusahaan, NPWP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, SIUP, TDP/WDP </a:t>
            </a:r>
            <a:r>
              <a:rPr lang="en-US" sz="2800" dirty="0" err="1" smtClean="0"/>
              <a:t>dan</a:t>
            </a:r>
            <a:r>
              <a:rPr lang="en-US" sz="2800" dirty="0" smtClean="0"/>
              <a:t> PKP,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dokumen</a:t>
            </a:r>
            <a:r>
              <a:rPr lang="id-ID" sz="2800" dirty="0" smtClean="0"/>
              <a:t>: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2714620"/>
            <a:ext cx="8143932" cy="364094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582930" indent="-514350">
              <a:buAutoNum type="arabicPeriod"/>
            </a:pP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Direktur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endParaRPr lang="id-ID" dirty="0" smtClean="0"/>
          </a:p>
          <a:p>
            <a:pPr marL="582930" indent="-514350">
              <a:buAutoNum type="arabicPeriod"/>
            </a:pPr>
            <a:r>
              <a:rPr lang="en-US" dirty="0" smtClean="0"/>
              <a:t> NPWP </a:t>
            </a:r>
            <a:r>
              <a:rPr lang="en-US" dirty="0" err="1" smtClean="0"/>
              <a:t>Direksi</a:t>
            </a:r>
            <a:r>
              <a:rPr lang="en-US" dirty="0" smtClean="0"/>
              <a:t> (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, minimal </a:t>
            </a:r>
            <a:r>
              <a:rPr lang="en-US" dirty="0" err="1" smtClean="0"/>
              <a:t>Direktur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)</a:t>
            </a:r>
            <a:endParaRPr lang="id-ID" dirty="0" smtClean="0"/>
          </a:p>
          <a:p>
            <a:pPr marL="582930" indent="-514350">
              <a:buAutoNum type="arabicPeriod"/>
            </a:pPr>
            <a:r>
              <a:rPr lang="en-US" dirty="0" smtClean="0"/>
              <a:t>Copy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domisili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pengelola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 (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kantornya</a:t>
            </a:r>
            <a:r>
              <a:rPr lang="en-US" dirty="0" smtClean="0"/>
              <a:t> </a:t>
            </a:r>
            <a:r>
              <a:rPr lang="en-US" dirty="0" err="1" smtClean="0"/>
              <a:t>berstatus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)</a:t>
            </a:r>
            <a:endParaRPr lang="id-ID" dirty="0" smtClean="0"/>
          </a:p>
          <a:p>
            <a:pPr marL="582930" indent="-514350">
              <a:buAutoNum type="arabicPeriod"/>
            </a:pPr>
            <a:r>
              <a:rPr lang="id-ID" dirty="0" smtClean="0"/>
              <a:t>A</a:t>
            </a:r>
            <a:r>
              <a:rPr lang="en-US" dirty="0" err="1" smtClean="0"/>
              <a:t>pabila</a:t>
            </a:r>
            <a:r>
              <a:rPr lang="en-US" dirty="0" smtClean="0"/>
              <a:t> </a:t>
            </a:r>
            <a:r>
              <a:rPr lang="en-US" dirty="0" err="1" smtClean="0"/>
              <a:t>berstatus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id-ID" dirty="0" smtClean="0"/>
              <a:t>lampirkan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-copy </a:t>
            </a:r>
            <a:r>
              <a:rPr lang="en-US" dirty="0" err="1" smtClean="0"/>
              <a:t>sertifikat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-copy PBB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lunasnya</a:t>
            </a:r>
            <a:endParaRPr lang="id-ID" dirty="0" smtClean="0"/>
          </a:p>
          <a:p>
            <a:pPr marL="582930" indent="-514350">
              <a:buAutoNum type="arabicPeriod"/>
            </a:pPr>
            <a:r>
              <a:rPr lang="en-US" dirty="0" smtClean="0"/>
              <a:t>Pas photo </a:t>
            </a:r>
            <a:r>
              <a:rPr lang="en-US" dirty="0" err="1" smtClean="0"/>
              <a:t>Direktur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/</a:t>
            </a:r>
            <a:r>
              <a:rPr lang="en-US" dirty="0" err="1" smtClean="0"/>
              <a:t>penanggung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3X4</a:t>
            </a:r>
            <a:br>
              <a:rPr lang="en-US" dirty="0" smtClean="0"/>
            </a:br>
            <a:r>
              <a:rPr lang="en-US" dirty="0" err="1" smtClean="0"/>
              <a:t>sebanyak</a:t>
            </a:r>
            <a:r>
              <a:rPr lang="en-US" dirty="0" smtClean="0"/>
              <a:t> 2 </a:t>
            </a:r>
            <a:r>
              <a:rPr lang="en-US" dirty="0" err="1" smtClean="0"/>
              <a:t>lembar</a:t>
            </a:r>
            <a:endParaRPr lang="id-ID" dirty="0" smtClean="0"/>
          </a:p>
          <a:p>
            <a:pPr marL="582930" indent="-514350">
              <a:buAutoNum type="arabicPeriod"/>
            </a:pPr>
            <a:r>
              <a:rPr lang="id-ID" dirty="0" smtClean="0"/>
              <a:t>Foto kantor tampak depan, tampak dalam (ruangan berisi meja,</a:t>
            </a:r>
            <a:br>
              <a:rPr lang="id-ID" dirty="0" smtClean="0"/>
            </a:br>
            <a:r>
              <a:rPr lang="id-ID" dirty="0" smtClean="0"/>
              <a:t>kursi, komputer berikut 1-2 orang pegawainya). Biasanya ini</a:t>
            </a:r>
            <a:br>
              <a:rPr lang="id-ID" dirty="0" smtClean="0"/>
            </a:br>
            <a:r>
              <a:rPr lang="id-ID" dirty="0" smtClean="0"/>
              <a:t>dilakukan untuk mempermudah pada waktu survey lokasi untuk</a:t>
            </a:r>
            <a:br>
              <a:rPr lang="id-ID" dirty="0" smtClean="0"/>
            </a:br>
            <a:r>
              <a:rPr lang="id-ID" dirty="0" smtClean="0"/>
              <a:t>PKP atau SIUP</a:t>
            </a:r>
          </a:p>
          <a:p>
            <a:pPr marL="582930" indent="-514350">
              <a:buAutoNum type="arabicPeriod"/>
            </a:pPr>
            <a:r>
              <a:rPr lang="id-ID" dirty="0" smtClean="0"/>
              <a:t>Stempel perusahaan (sudah ada yang sementara untuk pengurusan ijin2).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112</TotalTime>
  <Words>383</Words>
  <Application>Microsoft Office PowerPoint</Application>
  <PresentationFormat>On-screen Show (4:3)</PresentationFormat>
  <Paragraphs>64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Theme</vt:lpstr>
      <vt:lpstr>CARA MENDIRIKAN  YAYASAN/LSM DAN PERSEROAN TERBATAS (pt) </vt:lpstr>
      <vt:lpstr>LEMBAGA</vt:lpstr>
      <vt:lpstr>PERSYARATAN YAYASAN</vt:lpstr>
      <vt:lpstr>CATATAN</vt:lpstr>
      <vt:lpstr>PERSEROAN TERBATAS (PT)</vt:lpstr>
      <vt:lpstr>DASAR HUKUM PEMBENTUKAN PT</vt:lpstr>
      <vt:lpstr>SYARAT-SYARAT PENDIRIAN PT </vt:lpstr>
      <vt:lpstr>KELENGKAPAN DOKUMEN KEPADA NOTARIS</vt:lpstr>
      <vt:lpstr>Untuk ijin2 perusahaan berupa surat keterangan domisili Perusahaan, NPWP perusahaan, SIUP, TDP/WDP dan PKP, diperlukan dokumen:</vt:lpstr>
      <vt:lpstr>PENTING UNTUK DIKETAHUI</vt:lpstr>
      <vt:lpstr>Slide 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 MENDIRIKAN  YAYASAN/LSM/PKBM/KURSUS </dc:title>
  <dc:creator>TOSHIBA</dc:creator>
  <cp:lastModifiedBy>Cut S Pompey</cp:lastModifiedBy>
  <cp:revision>13</cp:revision>
  <dcterms:created xsi:type="dcterms:W3CDTF">2010-02-27T15:34:04Z</dcterms:created>
  <dcterms:modified xsi:type="dcterms:W3CDTF">2010-12-02T06:05:32Z</dcterms:modified>
</cp:coreProperties>
</file>