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0" r:id="rId20"/>
    <p:sldId id="275" r:id="rId21"/>
    <p:sldId id="278" r:id="rId22"/>
    <p:sldId id="279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96038-A5CD-4E9F-BB67-CB1CC55CC4BB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D32D3-E4E5-4EDB-9F39-EC849AD03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43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AB52-C6B9-45AD-B797-64AA22FBDCF7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B5DB-D996-4FEB-AB72-481FF0F1F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0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AB52-C6B9-45AD-B797-64AA22FBDCF7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B5DB-D996-4FEB-AB72-481FF0F1F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5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AB52-C6B9-45AD-B797-64AA22FBDCF7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B5DB-D996-4FEB-AB72-481FF0F1F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3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AB52-C6B9-45AD-B797-64AA22FBDCF7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B5DB-D996-4FEB-AB72-481FF0F1F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2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AB52-C6B9-45AD-B797-64AA22FBDCF7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B5DB-D996-4FEB-AB72-481FF0F1F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4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AB52-C6B9-45AD-B797-64AA22FBDCF7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B5DB-D996-4FEB-AB72-481FF0F1F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2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AB52-C6B9-45AD-B797-64AA22FBDCF7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B5DB-D996-4FEB-AB72-481FF0F1F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9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AB52-C6B9-45AD-B797-64AA22FBDCF7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B5DB-D996-4FEB-AB72-481FF0F1F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7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AB52-C6B9-45AD-B797-64AA22FBDCF7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B5DB-D996-4FEB-AB72-481FF0F1F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AB52-C6B9-45AD-B797-64AA22FBDCF7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B5DB-D996-4FEB-AB72-481FF0F1F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6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AB52-C6B9-45AD-B797-64AA22FBDCF7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B5DB-D996-4FEB-AB72-481FF0F1F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8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7AB52-C6B9-45AD-B797-64AA22FBDCF7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2B5DB-D996-4FEB-AB72-481FF0F1F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8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</a:rPr>
              <a:t>Uji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</a:rPr>
              <a:t>Korelasi</a:t>
            </a:r>
            <a:r>
              <a:rPr lang="en-US" sz="4000" b="1" dirty="0" smtClean="0">
                <a:solidFill>
                  <a:prstClr val="black"/>
                </a:solidFill>
              </a:rPr>
              <a:t> Spearman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Pertemuan</a:t>
            </a:r>
            <a:r>
              <a:rPr lang="en-US" sz="1600" b="1" dirty="0" smtClean="0">
                <a:solidFill>
                  <a:prstClr val="black"/>
                </a:solidFill>
              </a:rPr>
              <a:t> 12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07720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3999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07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7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07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3999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07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07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07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07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07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+mj-lt"/>
              <a:buAutoNum type="alphaLcPeriod"/>
            </a:pPr>
            <a:endParaRPr lang="en-US" sz="24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3999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07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Data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berkualitas</a:t>
            </a:r>
            <a:r>
              <a:rPr lang="en-US" dirty="0" smtClean="0"/>
              <a:t> (STB)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Berkualitas</a:t>
            </a:r>
            <a:r>
              <a:rPr lang="en-US" dirty="0" smtClean="0"/>
              <a:t> (TB)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Berkualitas</a:t>
            </a:r>
            <a:r>
              <a:rPr lang="en-US" dirty="0" smtClean="0"/>
              <a:t> (CB)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Berkualitas</a:t>
            </a:r>
            <a:r>
              <a:rPr lang="en-US" dirty="0" smtClean="0"/>
              <a:t> (B)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Berkualitas</a:t>
            </a:r>
            <a:r>
              <a:rPr lang="en-US" dirty="0" smtClean="0"/>
              <a:t> (SB)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Data </a:t>
            </a:r>
            <a:r>
              <a:rPr lang="en-US" dirty="0" err="1" smtClean="0"/>
              <a:t>Kepuasan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puas</a:t>
            </a:r>
            <a:r>
              <a:rPr lang="en-US" dirty="0" smtClean="0"/>
              <a:t> (STP)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puas</a:t>
            </a:r>
            <a:r>
              <a:rPr lang="en-US" dirty="0" smtClean="0"/>
              <a:t> (TP)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puas</a:t>
            </a:r>
            <a:r>
              <a:rPr lang="en-US" dirty="0" smtClean="0"/>
              <a:t> (CP)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Puas</a:t>
            </a:r>
            <a:r>
              <a:rPr lang="en-US" dirty="0" smtClean="0"/>
              <a:t> (P)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Puas</a:t>
            </a:r>
            <a:r>
              <a:rPr lang="en-US" dirty="0" smtClean="0"/>
              <a:t> (SP)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07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+mj-lt"/>
              <a:buAutoNum type="alphaLcPeriod"/>
            </a:pPr>
            <a:endParaRPr lang="en-US" sz="24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9940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24268519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+mj-lt"/>
              <a:buAutoNum type="alphaLcPeriod"/>
            </a:pPr>
            <a:endParaRPr lang="en-US" sz="24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07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+mj-lt"/>
              <a:buAutoNum type="alphaLcPeriod"/>
            </a:pPr>
            <a:endParaRPr lang="en-US" sz="24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991600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9940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+mj-lt"/>
              <a:buAutoNum type="alphaLcPeriod"/>
            </a:pPr>
            <a:endParaRPr lang="en-US" sz="24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9940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+mj-lt"/>
              <a:buAutoNum type="alphaLcPeriod"/>
            </a:pPr>
            <a:endParaRPr lang="en-US" sz="24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07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+mj-lt"/>
              <a:buAutoNum type="alphaLcPeriod"/>
            </a:pPr>
            <a:endParaRPr lang="en-US" sz="24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399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07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</a:t>
            </a:r>
            <a:r>
              <a:rPr lang="en-US" sz="3600" b="1" dirty="0" smtClean="0"/>
              <a:t>PRODI KEPERAWATAN</a:t>
            </a:r>
            <a:endParaRPr lang="en-US" sz="3600" b="1" dirty="0"/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Menjadikan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pusat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kompeten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intelektualitas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kewirausahaan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 home care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berdaya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saing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pada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tahun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berwawasan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melalui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kegiatan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penelitian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/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mengambdian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kepada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masyarakat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Berperan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aktif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dalam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bermanfaat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organisasi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Indonesia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segenap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umat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24006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+mj-lt"/>
              <a:buAutoNum type="alphaLcPeriod"/>
            </a:pPr>
            <a:r>
              <a:rPr lang="fi-FI" sz="2400" dirty="0" smtClean="0">
                <a:latin typeface="Calibri" pitchFamily="34" charset="0"/>
              </a:rPr>
              <a:t>Memahami d</a:t>
            </a:r>
            <a:r>
              <a:rPr lang="en-US" sz="2400" dirty="0" err="1" smtClean="0">
                <a:effectLst/>
                <a:latin typeface="Calibri" pitchFamily="34" charset="0"/>
                <a:ea typeface="Times New Roman"/>
              </a:rPr>
              <a:t>efinisi</a:t>
            </a:r>
            <a:r>
              <a:rPr lang="en-US" sz="2400" dirty="0" smtClean="0">
                <a:effectLst/>
                <a:latin typeface="Calibri" pitchFamily="34" charset="0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Calibri" pitchFamily="34" charset="0"/>
                <a:ea typeface="Times New Roman"/>
              </a:rPr>
              <a:t>uji</a:t>
            </a:r>
            <a:r>
              <a:rPr lang="en-US" sz="2400" dirty="0" smtClean="0">
                <a:effectLst/>
                <a:latin typeface="Calibri" pitchFamily="34" charset="0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Calibri" pitchFamily="34" charset="0"/>
                <a:ea typeface="Times New Roman"/>
              </a:rPr>
              <a:t>korelasi</a:t>
            </a:r>
            <a:r>
              <a:rPr lang="en-US" sz="2400" dirty="0" smtClean="0">
                <a:effectLst/>
                <a:latin typeface="Calibri" pitchFamily="34" charset="0"/>
                <a:ea typeface="Times New Roman"/>
              </a:rPr>
              <a:t> Spearman</a:t>
            </a:r>
            <a:endParaRPr lang="en-US" sz="2400" dirty="0" smtClean="0">
              <a:effectLst/>
              <a:latin typeface="Calibri" pitchFamily="34" charset="0"/>
            </a:endParaRPr>
          </a:p>
          <a:p>
            <a:pPr lvl="0">
              <a:spcBef>
                <a:spcPts val="0"/>
              </a:spcBef>
              <a:buFont typeface="+mj-lt"/>
              <a:buAutoNum type="alphaLcPeriod"/>
            </a:pPr>
            <a:r>
              <a:rPr lang="en-US" sz="2400" dirty="0" err="1" smtClean="0">
                <a:effectLst/>
                <a:latin typeface="Calibri" pitchFamily="34" charset="0"/>
                <a:ea typeface="Times New Roman"/>
              </a:rPr>
              <a:t>Menjelaskan</a:t>
            </a:r>
            <a:r>
              <a:rPr lang="en-US" sz="2400" dirty="0" smtClean="0">
                <a:effectLst/>
                <a:latin typeface="Calibri" pitchFamily="34" charset="0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Calibri" pitchFamily="34" charset="0"/>
                <a:ea typeface="Times New Roman"/>
              </a:rPr>
              <a:t>syarat</a:t>
            </a:r>
            <a:r>
              <a:rPr lang="en-US" sz="2400" dirty="0" smtClean="0">
                <a:effectLst/>
                <a:latin typeface="Calibri" pitchFamily="34" charset="0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Calibri" pitchFamily="34" charset="0"/>
                <a:ea typeface="Times New Roman"/>
              </a:rPr>
              <a:t>menggunakan</a:t>
            </a:r>
            <a:r>
              <a:rPr lang="en-US" sz="2400" dirty="0" smtClean="0">
                <a:effectLst/>
                <a:latin typeface="Calibri" pitchFamily="34" charset="0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Calibri" pitchFamily="34" charset="0"/>
                <a:ea typeface="Times New Roman"/>
              </a:rPr>
              <a:t>uji</a:t>
            </a:r>
            <a:r>
              <a:rPr lang="en-US" sz="2400" dirty="0" smtClean="0">
                <a:effectLst/>
                <a:latin typeface="Calibri" pitchFamily="34" charset="0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Calibri" pitchFamily="34" charset="0"/>
                <a:ea typeface="Times New Roman"/>
              </a:rPr>
              <a:t>korelasi</a:t>
            </a:r>
            <a:r>
              <a:rPr lang="en-US" sz="2400" dirty="0" smtClean="0">
                <a:effectLst/>
                <a:latin typeface="Calibri" pitchFamily="34" charset="0"/>
                <a:ea typeface="Times New Roman"/>
              </a:rPr>
              <a:t> Spearman</a:t>
            </a:r>
            <a:endParaRPr lang="en-US" sz="2400" dirty="0" smtClean="0">
              <a:effectLst/>
              <a:latin typeface="Calibri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effectLst/>
                <a:latin typeface="Calibri" pitchFamily="34" charset="0"/>
                <a:ea typeface="Times New Roman"/>
              </a:rPr>
              <a:t>c.  </a:t>
            </a:r>
            <a:r>
              <a:rPr lang="en-US" sz="2400" dirty="0" err="1" smtClean="0">
                <a:effectLst/>
                <a:latin typeface="Calibri" pitchFamily="34" charset="0"/>
                <a:ea typeface="Times New Roman"/>
              </a:rPr>
              <a:t>Aplikasi</a:t>
            </a:r>
            <a:r>
              <a:rPr lang="en-US" sz="2400" dirty="0" smtClean="0">
                <a:effectLst/>
                <a:latin typeface="Calibri" pitchFamily="34" charset="0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Calibri" pitchFamily="34" charset="0"/>
                <a:ea typeface="Times New Roman"/>
              </a:rPr>
              <a:t>uji</a:t>
            </a:r>
            <a:r>
              <a:rPr lang="en-US" sz="2400" dirty="0" smtClean="0">
                <a:effectLst/>
                <a:latin typeface="Calibri" pitchFamily="34" charset="0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Calibri" pitchFamily="34" charset="0"/>
                <a:ea typeface="Times New Roman"/>
              </a:rPr>
              <a:t>korelasi</a:t>
            </a:r>
            <a:r>
              <a:rPr lang="en-US" sz="2400" dirty="0" smtClean="0">
                <a:effectLst/>
                <a:latin typeface="Calibri" pitchFamily="34" charset="0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Calibri" pitchFamily="34" charset="0"/>
                <a:ea typeface="Times New Roman"/>
              </a:rPr>
              <a:t>dalam</a:t>
            </a:r>
            <a:r>
              <a:rPr lang="en-US" sz="2400" dirty="0" smtClean="0">
                <a:effectLst/>
                <a:latin typeface="Calibri" pitchFamily="34" charset="0"/>
                <a:ea typeface="Times New Roman"/>
              </a:rPr>
              <a:t> SPSS</a:t>
            </a:r>
            <a:endParaRPr lang="en-US" sz="2400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582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1812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07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07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7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07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96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07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270</Words>
  <Application>Microsoft Office PowerPoint</Application>
  <PresentationFormat>On-screen Show (4:3)</PresentationFormat>
  <Paragraphs>51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5</cp:revision>
  <dcterms:created xsi:type="dcterms:W3CDTF">2018-07-27T05:19:25Z</dcterms:created>
  <dcterms:modified xsi:type="dcterms:W3CDTF">2018-12-11T05:47:31Z</dcterms:modified>
</cp:coreProperties>
</file>