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7" r:id="rId23"/>
    <p:sldId id="298" r:id="rId24"/>
    <p:sldId id="299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292" r:id="rId50"/>
    <p:sldId id="293" r:id="rId51"/>
    <p:sldId id="294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75A72-3439-4CDE-9996-F1D4A52C5E0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299CF-C15B-4E11-B409-C06489D1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2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53</a:t>
            </a:fld>
            <a:endParaRPr lang="id-ID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54</a:t>
            </a:fld>
            <a:endParaRPr lang="id-ID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55</a:t>
            </a:fld>
            <a:endParaRPr lang="id-ID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56</a:t>
            </a:fld>
            <a:endParaRPr lang="id-ID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57</a:t>
            </a:fld>
            <a:endParaRPr lang="id-ID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58</a:t>
            </a:fld>
            <a:endParaRPr lang="id-ID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59</a:t>
            </a:fld>
            <a:endParaRPr lang="id-ID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60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61</a:t>
            </a:fld>
            <a:endParaRPr lang="id-ID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62</a:t>
            </a:fld>
            <a:endParaRPr lang="id-ID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63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4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5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3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7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0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6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96568-556E-4535-8405-103AEE1E3C3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Menerapkan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Biostatistik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14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243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40523805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86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86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86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26132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60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r>
              <a:rPr lang="en-US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konsep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statistik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  <a:latin typeface="Segoe UI"/>
                <a:ea typeface="Times New Roman"/>
              </a:rPr>
              <a:t>b.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Aplikasi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latihan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biostatistik</a:t>
            </a:r>
            <a:endParaRPr lang="en-US" sz="60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38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600"/>
            <a:ext cx="92487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859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725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991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239</Words>
  <Application>Microsoft Office PowerPoint</Application>
  <PresentationFormat>On-screen Show (4:3)</PresentationFormat>
  <Paragraphs>77</Paragraphs>
  <Slides>63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19</cp:revision>
  <dcterms:created xsi:type="dcterms:W3CDTF">2018-07-27T05:24:40Z</dcterms:created>
  <dcterms:modified xsi:type="dcterms:W3CDTF">2018-07-27T09:11:46Z</dcterms:modified>
</cp:coreProperties>
</file>