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CD426-E679-47FD-8604-5780A5B9994B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32000-8B4F-488C-9687-60BB0480C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9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8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4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6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5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3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5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56429-E6B7-4234-826D-D6CFBFE47B3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AADEB-BCA5-4A46-901C-3EC696E5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9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4200" y="3505200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prstClr val="black"/>
                </a:solidFill>
              </a:rPr>
              <a:t>Prinsip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dan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Distribusi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</a:rPr>
              <a:t>Probabilitas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endParaRPr lang="en-US" sz="40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1600" b="1" dirty="0" err="1" smtClean="0">
                <a:solidFill>
                  <a:prstClr val="black"/>
                </a:solidFill>
              </a:rPr>
              <a:t>Pertemuan</a:t>
            </a:r>
            <a:r>
              <a:rPr lang="en-US" sz="1600" b="1" dirty="0" smtClean="0">
                <a:solidFill>
                  <a:prstClr val="black"/>
                </a:solidFill>
              </a:rPr>
              <a:t> </a:t>
            </a:r>
            <a:r>
              <a:rPr lang="en-US" sz="1600" b="1" dirty="0">
                <a:solidFill>
                  <a:prstClr val="black"/>
                </a:solidFill>
              </a:rPr>
              <a:t>4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56196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90677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609600"/>
            <a:ext cx="91240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609600"/>
            <a:ext cx="9124024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6812332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90800"/>
            <a:ext cx="9144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Book Antiqua" pitchFamily="18" charset="0"/>
              </a:rPr>
              <a:t>Terima</a:t>
            </a:r>
            <a:r>
              <a:rPr lang="en-US" sz="8800" dirty="0" smtClean="0">
                <a:latin typeface="Book Antiqua" pitchFamily="18" charset="0"/>
              </a:rPr>
              <a:t> </a:t>
            </a:r>
            <a:r>
              <a:rPr lang="en-US" sz="8800" dirty="0" err="1" smtClean="0">
                <a:latin typeface="Book Antiqua" pitchFamily="18" charset="0"/>
              </a:rPr>
              <a:t>Kasih</a:t>
            </a:r>
            <a:endParaRPr lang="en-US" sz="8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</a:t>
            </a:r>
            <a:r>
              <a:rPr lang="en-US" sz="3600" b="1" dirty="0" smtClean="0"/>
              <a:t>PRODI KEPERAWATAN</a:t>
            </a:r>
            <a:endParaRPr lang="en-US" sz="3600" b="1" dirty="0"/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Menjadikan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pusat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yang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kompeten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intelektualitas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kualitas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kewirausahaan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 home care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berdaya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saing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pada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tahun</a:t>
            </a:r>
            <a:r>
              <a:rPr lang="en-US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Pendidikan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Ners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berwawasan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berbasis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pengetahuan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teknologi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bidang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melalui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kegiatan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penelitian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/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nursing home care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melaui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mengambdian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kepada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masyarakat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endParaRPr lang="en-US" sz="1200" dirty="0" smtClean="0">
              <a:solidFill>
                <a:srgbClr val="000000"/>
              </a:solidFill>
              <a:effectLst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Berperan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aktif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dalam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menerapkan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mengembangkan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ilmu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keperawatan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dengan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keunggulan</a:t>
            </a:r>
            <a:r>
              <a:rPr lang="es-E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nursinghome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s-ES" sz="1200" i="1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care</a:t>
            </a:r>
            <a:r>
              <a:rPr lang="es-ES" sz="1200" i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yang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bermanfaat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organisasi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profesi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bagi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bangsa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dan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negara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Indonesia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serta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segenap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umat</a:t>
            </a:r>
            <a:r>
              <a:rPr lang="en-US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8229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prstClr val="black"/>
                </a:solidFill>
                <a:latin typeface="Arial" charset="0"/>
                <a:cs typeface="Arial" charset="0"/>
              </a:rPr>
              <a:t>KEMAMPUAN AKHIR YANG DIHARAPKAN</a:t>
            </a: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Memahami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definisi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distribusi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binomial</a:t>
            </a:r>
            <a:endParaRPr lang="en-US" sz="2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Menguraikan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konsep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distribusi</a:t>
            </a:r>
            <a:r>
              <a:rPr lang="en-US" sz="2400" dirty="0" smtClean="0">
                <a:effectLst/>
                <a:latin typeface="Segoe UI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  <a:cs typeface="Times New Roman"/>
              </a:rPr>
              <a:t>poisson</a:t>
            </a:r>
            <a:endParaRPr lang="en-US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400" dirty="0" smtClean="0">
                <a:effectLst/>
                <a:latin typeface="Segoe UI"/>
                <a:ea typeface="Times New Roman"/>
              </a:rPr>
              <a:t>c.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Menerapkan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dalam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latihan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</a:t>
            </a:r>
            <a:r>
              <a:rPr lang="en-US" sz="2400" dirty="0" err="1" smtClean="0">
                <a:effectLst/>
                <a:latin typeface="Segoe UI"/>
                <a:ea typeface="Times New Roman"/>
              </a:rPr>
              <a:t>distribusi</a:t>
            </a:r>
            <a:r>
              <a:rPr lang="en-US" sz="2400" dirty="0" smtClean="0">
                <a:effectLst/>
                <a:latin typeface="Segoe UI"/>
                <a:ea typeface="Times New Roman"/>
              </a:rPr>
              <a:t> normal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778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6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925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6" y="685800"/>
            <a:ext cx="91240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" y="609600"/>
            <a:ext cx="917257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82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207</Words>
  <Application>Microsoft Office PowerPoint</Application>
  <PresentationFormat>On-screen Show (4:3)</PresentationFormat>
  <Paragraphs>36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9</cp:revision>
  <dcterms:created xsi:type="dcterms:W3CDTF">2018-07-27T04:25:09Z</dcterms:created>
  <dcterms:modified xsi:type="dcterms:W3CDTF">2018-07-27T06:50:07Z</dcterms:modified>
</cp:coreProperties>
</file>