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61FB-2C1C-49B3-BE36-014BD86B940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81433-B1E1-4397-A97E-5A81F4F8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3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8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1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0D5E-4936-44B0-BBA3-3C8EF9C3D84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96C5-E81C-47DA-947C-8EFECC1C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6150" y="3505201"/>
            <a:ext cx="445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TAICHI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5410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875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</p:spTree>
    <p:extLst>
      <p:ext uri="{BB962C8B-B14F-4D97-AF65-F5344CB8AC3E}">
        <p14:creationId xmlns:p14="http://schemas.microsoft.com/office/powerpoint/2010/main" val="3184885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  <p:sp>
        <p:nvSpPr>
          <p:cNvPr id="3" name="Rectangle 2"/>
          <p:cNvSpPr/>
          <p:nvPr/>
        </p:nvSpPr>
        <p:spPr>
          <a:xfrm>
            <a:off x="1143000" y="2209800"/>
            <a:ext cx="6858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685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1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taichi</a:t>
            </a:r>
            <a:r>
              <a:rPr lang="en-ID" dirty="0" smtClean="0">
                <a:effectLst/>
                <a:latin typeface="Segoe UI"/>
                <a:ea typeface="Times New Roman"/>
              </a:rPr>
              <a:t> 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53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6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8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193</Words>
  <Application>Microsoft Office PowerPoint</Application>
  <PresentationFormat>On-screen Show (4:3)</PresentationFormat>
  <Paragraphs>32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2</cp:revision>
  <dcterms:created xsi:type="dcterms:W3CDTF">2018-12-07T10:25:59Z</dcterms:created>
  <dcterms:modified xsi:type="dcterms:W3CDTF">2018-12-07T10:32:40Z</dcterms:modified>
</cp:coreProperties>
</file>