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80DB7-3B53-4380-A73D-B90A8E065880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4B1A8-D5ED-44AC-A445-51DCFE30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1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0406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887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97B1-036A-48A3-AA56-EECACAC5551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46E7-23A9-454B-811B-FBA5951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6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97B1-036A-48A3-AA56-EECACAC5551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46E7-23A9-454B-811B-FBA5951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6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97B1-036A-48A3-AA56-EECACAC5551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46E7-23A9-454B-811B-FBA5951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97B1-036A-48A3-AA56-EECACAC5551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46E7-23A9-454B-811B-FBA5951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0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97B1-036A-48A3-AA56-EECACAC5551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46E7-23A9-454B-811B-FBA5951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6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97B1-036A-48A3-AA56-EECACAC5551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46E7-23A9-454B-811B-FBA5951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1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97B1-036A-48A3-AA56-EECACAC5551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46E7-23A9-454B-811B-FBA5951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9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97B1-036A-48A3-AA56-EECACAC5551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46E7-23A9-454B-811B-FBA5951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97B1-036A-48A3-AA56-EECACAC5551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46E7-23A9-454B-811B-FBA5951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8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97B1-036A-48A3-AA56-EECACAC5551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46E7-23A9-454B-811B-FBA5951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7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97B1-036A-48A3-AA56-EECACAC5551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46E7-23A9-454B-811B-FBA5951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2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97B1-036A-48A3-AA56-EECACAC55515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46E7-23A9-454B-811B-FBA5951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86150" y="3505201"/>
            <a:ext cx="4457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/>
              <a:t>AROMATERAPI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Pertemuan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11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3450" y="5410200"/>
            <a:ext cx="257175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0678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914402"/>
            <a:ext cx="68580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60515"/>
            <a:ext cx="6858000" cy="4840287"/>
          </a:xfrm>
        </p:spPr>
      </p:pic>
    </p:spTree>
    <p:extLst>
      <p:ext uri="{BB962C8B-B14F-4D97-AF65-F5344CB8AC3E}">
        <p14:creationId xmlns:p14="http://schemas.microsoft.com/office/powerpoint/2010/main" val="27345011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914402"/>
            <a:ext cx="68580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60515"/>
            <a:ext cx="6858000" cy="4840287"/>
          </a:xfrm>
        </p:spPr>
      </p:pic>
      <p:sp>
        <p:nvSpPr>
          <p:cNvPr id="3" name="Rectangle 2"/>
          <p:cNvSpPr/>
          <p:nvPr/>
        </p:nvSpPr>
        <p:spPr>
          <a:xfrm>
            <a:off x="1143000" y="2209800"/>
            <a:ext cx="6858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343400"/>
            <a:ext cx="6858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74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Mahasiswa mampu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memahami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aromaterapi</a:t>
            </a:r>
            <a:r>
              <a:rPr lang="en-ID" dirty="0" smtClean="0">
                <a:effectLst/>
                <a:latin typeface="Segoe UI"/>
                <a:ea typeface="Times New Roman"/>
              </a:rPr>
              <a:t> 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melaksanakan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asuhan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836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297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09600"/>
            <a:ext cx="914399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543050" y="685800"/>
            <a:ext cx="6172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201</Words>
  <Application>Microsoft Office PowerPoint</Application>
  <PresentationFormat>On-screen Show (4:3)</PresentationFormat>
  <Paragraphs>40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4</cp:revision>
  <dcterms:created xsi:type="dcterms:W3CDTF">2018-12-07T10:13:46Z</dcterms:created>
  <dcterms:modified xsi:type="dcterms:W3CDTF">2018-12-07T10:25:37Z</dcterms:modified>
</cp:coreProperties>
</file>