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1E72-BB1C-40E8-AB10-7DABB501E4C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8C4E-1F6C-4B09-A7BA-39A676E8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0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88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D37B-11F5-457D-B9D2-55D60B03451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CACD-425F-4CD5-AE62-385A194AD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6150" y="3505201"/>
            <a:ext cx="4457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/>
              <a:t>PENGOBATAN HERBAL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5410200"/>
            <a:ext cx="25717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338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</p:spTree>
    <p:extLst>
      <p:ext uri="{BB962C8B-B14F-4D97-AF65-F5344CB8AC3E}">
        <p14:creationId xmlns:p14="http://schemas.microsoft.com/office/powerpoint/2010/main" val="2115431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0677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  <p:sp>
        <p:nvSpPr>
          <p:cNvPr id="3" name="Rectangle 2"/>
          <p:cNvSpPr/>
          <p:nvPr/>
        </p:nvSpPr>
        <p:spPr>
          <a:xfrm>
            <a:off x="1143000" y="2209800"/>
            <a:ext cx="6858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343400"/>
            <a:ext cx="685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4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obat</a:t>
            </a:r>
            <a:r>
              <a:rPr lang="en-ID" dirty="0" smtClean="0">
                <a:effectLst/>
                <a:latin typeface="Segoe UI"/>
                <a:ea typeface="Times New Roman"/>
              </a:rPr>
              <a:t> herbal 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135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7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54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202</Words>
  <Application>Microsoft Office PowerPoint</Application>
  <PresentationFormat>On-screen Show (4:3)</PresentationFormat>
  <Paragraphs>39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3</cp:revision>
  <dcterms:created xsi:type="dcterms:W3CDTF">2018-12-07T10:43:49Z</dcterms:created>
  <dcterms:modified xsi:type="dcterms:W3CDTF">2018-12-07T10:54:39Z</dcterms:modified>
</cp:coreProperties>
</file>