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9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BC834-3973-4CE4-8A9F-4121833DCF2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8E1751-3D70-4F9D-9B35-BEF8B1AE86A2}">
      <dgm:prSet phldrT="[Text]"/>
      <dgm:spPr>
        <a:xfrm>
          <a:off x="525780" y="63189"/>
          <a:ext cx="7360920" cy="70848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Timi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/Thymus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vulagris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(L)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5FF23E-B4F0-4FAE-A5CF-CE16613C3A07}" type="parTrans" cxnId="{C1F401DA-F1E8-40AA-BD3D-F1F3B00A6ECA}">
      <dgm:prSet/>
      <dgm:spPr/>
      <dgm:t>
        <a:bodyPr/>
        <a:lstStyle/>
        <a:p>
          <a:endParaRPr lang="en-US"/>
        </a:p>
      </dgm:t>
    </dgm:pt>
    <dgm:pt modelId="{1339E9A0-AFD0-46D9-B0B9-F3A70E62FBD3}" type="sibTrans" cxnId="{C1F401DA-F1E8-40AA-BD3D-F1F3B00A6ECA}">
      <dgm:prSet/>
      <dgm:spPr/>
      <dgm:t>
        <a:bodyPr/>
        <a:lstStyle/>
        <a:p>
          <a:endParaRPr lang="en-US"/>
        </a:p>
      </dgm:t>
    </dgm:pt>
    <dgm:pt modelId="{7195FFB5-4320-4156-AFAE-603C887ACF95}">
      <dgm:prSet phldrT="[Text]"/>
      <dgm:spPr>
        <a:xfrm>
          <a:off x="525780" y="1151829"/>
          <a:ext cx="7360920" cy="70848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Akar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Manis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/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Glycyrrhiza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glabra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Linn.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C8E914-DD83-47A0-AAE7-21D4BFBF966B}" type="parTrans" cxnId="{91EAC5A2-7B0B-41B3-A783-EF124F3A3FA7}">
      <dgm:prSet/>
      <dgm:spPr/>
      <dgm:t>
        <a:bodyPr/>
        <a:lstStyle/>
        <a:p>
          <a:endParaRPr lang="en-US"/>
        </a:p>
      </dgm:t>
    </dgm:pt>
    <dgm:pt modelId="{B980F8E7-DD49-4442-9832-13A86B00D346}" type="sibTrans" cxnId="{91EAC5A2-7B0B-41B3-A783-EF124F3A3FA7}">
      <dgm:prSet/>
      <dgm:spPr/>
      <dgm:t>
        <a:bodyPr/>
        <a:lstStyle/>
        <a:p>
          <a:endParaRPr lang="en-US"/>
        </a:p>
      </dgm:t>
    </dgm:pt>
    <dgm:pt modelId="{9550FDAE-978A-46A8-B931-F976B5AD5C63}">
      <dgm:prSet phldrT="[Text]"/>
      <dgm:spPr>
        <a:xfrm>
          <a:off x="525780" y="2240469"/>
          <a:ext cx="7360920" cy="70848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Adas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/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Foeniculum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vulgare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Mill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FC0747-9AD4-45DF-A97B-C96C23E53CE4}" type="parTrans" cxnId="{7CF94985-6BC1-45FA-A670-75A140B86DC9}">
      <dgm:prSet/>
      <dgm:spPr/>
      <dgm:t>
        <a:bodyPr/>
        <a:lstStyle/>
        <a:p>
          <a:endParaRPr lang="en-US"/>
        </a:p>
      </dgm:t>
    </dgm:pt>
    <dgm:pt modelId="{8312219D-15CC-4EF7-B20E-E69D67D3A98E}" type="sibTrans" cxnId="{7CF94985-6BC1-45FA-A670-75A140B86DC9}">
      <dgm:prSet/>
      <dgm:spPr/>
      <dgm:t>
        <a:bodyPr/>
        <a:lstStyle/>
        <a:p>
          <a:endParaRPr lang="en-US"/>
        </a:p>
      </dgm:t>
    </dgm:pt>
    <dgm:pt modelId="{C53732FE-AF55-4CE9-9F8D-CC0055988EA6}">
      <dgm:prSet/>
      <dgm:spPr>
        <a:xfrm>
          <a:off x="525780" y="3329109"/>
          <a:ext cx="7360920" cy="70848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8EAB56A-6822-442A-9211-D2B9B6BAC6F8}" type="parTrans" cxnId="{00299033-6C23-403D-93A8-14032AD1E3B2}">
      <dgm:prSet/>
      <dgm:spPr/>
      <dgm:t>
        <a:bodyPr/>
        <a:lstStyle/>
        <a:p>
          <a:endParaRPr lang="en-US"/>
        </a:p>
      </dgm:t>
    </dgm:pt>
    <dgm:pt modelId="{EEBE325B-0858-44B4-B9CB-F962CF4DEAB3}" type="sibTrans" cxnId="{00299033-6C23-403D-93A8-14032AD1E3B2}">
      <dgm:prSet/>
      <dgm:spPr/>
      <dgm:t>
        <a:bodyPr/>
        <a:lstStyle/>
        <a:p>
          <a:endParaRPr lang="en-US"/>
        </a:p>
      </dgm:t>
    </dgm:pt>
    <dgm:pt modelId="{05EAE5C4-3D49-41C9-85F4-F3E60D4DF65E}" type="pres">
      <dgm:prSet presAssocID="{63DBC834-3973-4CE4-8A9F-4121833DCF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277FB-CAAA-43CA-854C-5E0899C29997}" type="pres">
      <dgm:prSet presAssocID="{4A8E1751-3D70-4F9D-9B35-BEF8B1AE86A2}" presName="parentLin" presStyleCnt="0"/>
      <dgm:spPr/>
    </dgm:pt>
    <dgm:pt modelId="{C57D950C-199F-4078-B09C-E986EE1CFABC}" type="pres">
      <dgm:prSet presAssocID="{4A8E1751-3D70-4F9D-9B35-BEF8B1AE86A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63AC765-B54D-4EE1-90DC-5FE53F754C87}" type="pres">
      <dgm:prSet presAssocID="{4A8E1751-3D70-4F9D-9B35-BEF8B1AE86A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C7920-18EC-46C9-A34B-9313FBDEF194}" type="pres">
      <dgm:prSet presAssocID="{4A8E1751-3D70-4F9D-9B35-BEF8B1AE86A2}" presName="negativeSpace" presStyleCnt="0"/>
      <dgm:spPr/>
    </dgm:pt>
    <dgm:pt modelId="{CEF83D0C-16A3-489C-8801-82F88D3B421F}" type="pres">
      <dgm:prSet presAssocID="{4A8E1751-3D70-4F9D-9B35-BEF8B1AE86A2}" presName="childText" presStyleLbl="conFgAcc1" presStyleIdx="0" presStyleCnt="4">
        <dgm:presLayoutVars>
          <dgm:bulletEnabled val="1"/>
        </dgm:presLayoutVars>
      </dgm:prSet>
      <dgm:spPr>
        <a:xfrm>
          <a:off x="0" y="417429"/>
          <a:ext cx="10515600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3587B96-6AD3-4093-A56E-8103549C4069}" type="pres">
      <dgm:prSet presAssocID="{1339E9A0-AFD0-46D9-B0B9-F3A70E62FBD3}" presName="spaceBetweenRectangles" presStyleCnt="0"/>
      <dgm:spPr/>
    </dgm:pt>
    <dgm:pt modelId="{C352FCE2-3C33-4E5F-9820-889246742389}" type="pres">
      <dgm:prSet presAssocID="{7195FFB5-4320-4156-AFAE-603C887ACF95}" presName="parentLin" presStyleCnt="0"/>
      <dgm:spPr/>
    </dgm:pt>
    <dgm:pt modelId="{4571C9A4-5256-483A-A6FA-A0C11B2018A1}" type="pres">
      <dgm:prSet presAssocID="{7195FFB5-4320-4156-AFAE-603C887ACF9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CF76F44-E7F2-4ACF-8B20-338F2CF9F3F1}" type="pres">
      <dgm:prSet presAssocID="{7195FFB5-4320-4156-AFAE-603C887ACF9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43181-8C4D-4197-BFD9-A5014D00F9CC}" type="pres">
      <dgm:prSet presAssocID="{7195FFB5-4320-4156-AFAE-603C887ACF95}" presName="negativeSpace" presStyleCnt="0"/>
      <dgm:spPr/>
    </dgm:pt>
    <dgm:pt modelId="{FED2AF16-6A76-48FD-92A0-2A7FEEFE18C7}" type="pres">
      <dgm:prSet presAssocID="{7195FFB5-4320-4156-AFAE-603C887ACF95}" presName="childText" presStyleLbl="conFgAcc1" presStyleIdx="1" presStyleCnt="4">
        <dgm:presLayoutVars>
          <dgm:bulletEnabled val="1"/>
        </dgm:presLayoutVars>
      </dgm:prSet>
      <dgm:spPr>
        <a:xfrm>
          <a:off x="0" y="1506069"/>
          <a:ext cx="10515600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2116263-C24E-4EC1-A81F-8B9D086E09FD}" type="pres">
      <dgm:prSet presAssocID="{B980F8E7-DD49-4442-9832-13A86B00D346}" presName="spaceBetweenRectangles" presStyleCnt="0"/>
      <dgm:spPr/>
    </dgm:pt>
    <dgm:pt modelId="{902C51A4-0CE6-40CD-8062-911AFA083A25}" type="pres">
      <dgm:prSet presAssocID="{9550FDAE-978A-46A8-B931-F976B5AD5C63}" presName="parentLin" presStyleCnt="0"/>
      <dgm:spPr/>
    </dgm:pt>
    <dgm:pt modelId="{C4501820-4AF4-4005-BC1F-D091021F6C94}" type="pres">
      <dgm:prSet presAssocID="{9550FDAE-978A-46A8-B931-F976B5AD5C6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5FC95CF-1052-4876-8DA4-AEFBA0E84BED}" type="pres">
      <dgm:prSet presAssocID="{9550FDAE-978A-46A8-B931-F976B5AD5C6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4AD1C-946D-4F5E-B432-75CC0CCAF8B5}" type="pres">
      <dgm:prSet presAssocID="{9550FDAE-978A-46A8-B931-F976B5AD5C63}" presName="negativeSpace" presStyleCnt="0"/>
      <dgm:spPr/>
    </dgm:pt>
    <dgm:pt modelId="{F8801A85-35F7-4611-99D4-C7A6A6FA1CD1}" type="pres">
      <dgm:prSet presAssocID="{9550FDAE-978A-46A8-B931-F976B5AD5C63}" presName="childText" presStyleLbl="conFgAcc1" presStyleIdx="2" presStyleCnt="4">
        <dgm:presLayoutVars>
          <dgm:bulletEnabled val="1"/>
        </dgm:presLayoutVars>
      </dgm:prSet>
      <dgm:spPr>
        <a:xfrm>
          <a:off x="0" y="2594709"/>
          <a:ext cx="10515600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11DCB67-18A7-4231-95F5-E79FD34F2529}" type="pres">
      <dgm:prSet presAssocID="{8312219D-15CC-4EF7-B20E-E69D67D3A98E}" presName="spaceBetweenRectangles" presStyleCnt="0"/>
      <dgm:spPr/>
    </dgm:pt>
    <dgm:pt modelId="{AE310270-3769-4720-8ACD-76BF150ABAE6}" type="pres">
      <dgm:prSet presAssocID="{C53732FE-AF55-4CE9-9F8D-CC0055988EA6}" presName="parentLin" presStyleCnt="0"/>
      <dgm:spPr/>
    </dgm:pt>
    <dgm:pt modelId="{FB0D4FF3-44D6-4656-A5F8-B438D9C74649}" type="pres">
      <dgm:prSet presAssocID="{C53732FE-AF55-4CE9-9F8D-CC0055988EA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D797FAC-F13A-4068-A728-47F93760CAC1}" type="pres">
      <dgm:prSet presAssocID="{C53732FE-AF55-4CE9-9F8D-CC0055988E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9E7EB-6F59-4B77-BB70-94ACC5145559}" type="pres">
      <dgm:prSet presAssocID="{C53732FE-AF55-4CE9-9F8D-CC0055988EA6}" presName="negativeSpace" presStyleCnt="0"/>
      <dgm:spPr/>
    </dgm:pt>
    <dgm:pt modelId="{A6D100F3-7EF5-49A5-AF34-4A4E6B8056B6}" type="pres">
      <dgm:prSet presAssocID="{C53732FE-AF55-4CE9-9F8D-CC0055988EA6}" presName="childText" presStyleLbl="conFgAcc1" presStyleIdx="3" presStyleCnt="4" custLinFactY="75762" custLinFactNeighborX="-1178" custLinFactNeighborY="100000">
        <dgm:presLayoutVars>
          <dgm:bulletEnabled val="1"/>
        </dgm:presLayoutVars>
      </dgm:prSet>
      <dgm:spPr>
        <a:xfrm>
          <a:off x="0" y="3683349"/>
          <a:ext cx="10515600" cy="604800"/>
        </a:xfrm>
        <a:prstGeom prst="rect">
          <a:avLst/>
        </a:prstGeom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7CF94985-6BC1-45FA-A670-75A140B86DC9}" srcId="{63DBC834-3973-4CE4-8A9F-4121833DCF27}" destId="{9550FDAE-978A-46A8-B931-F976B5AD5C63}" srcOrd="2" destOrd="0" parTransId="{53FC0747-9AD4-45DF-A97B-C96C23E53CE4}" sibTransId="{8312219D-15CC-4EF7-B20E-E69D67D3A98E}"/>
    <dgm:cxn modelId="{64C20CA4-C058-4C1A-B56D-EF9C64138277}" type="presOf" srcId="{4A8E1751-3D70-4F9D-9B35-BEF8B1AE86A2}" destId="{E63AC765-B54D-4EE1-90DC-5FE53F754C87}" srcOrd="1" destOrd="0" presId="urn:microsoft.com/office/officeart/2005/8/layout/list1"/>
    <dgm:cxn modelId="{A3C2C7E9-3092-4BDC-8834-B677BF3819A6}" type="presOf" srcId="{7195FFB5-4320-4156-AFAE-603C887ACF95}" destId="{ACF76F44-E7F2-4ACF-8B20-338F2CF9F3F1}" srcOrd="1" destOrd="0" presId="urn:microsoft.com/office/officeart/2005/8/layout/list1"/>
    <dgm:cxn modelId="{EFE7D693-19B4-46E4-9AB8-193AC2AF780E}" type="presOf" srcId="{7195FFB5-4320-4156-AFAE-603C887ACF95}" destId="{4571C9A4-5256-483A-A6FA-A0C11B2018A1}" srcOrd="0" destOrd="0" presId="urn:microsoft.com/office/officeart/2005/8/layout/list1"/>
    <dgm:cxn modelId="{00299033-6C23-403D-93A8-14032AD1E3B2}" srcId="{63DBC834-3973-4CE4-8A9F-4121833DCF27}" destId="{C53732FE-AF55-4CE9-9F8D-CC0055988EA6}" srcOrd="3" destOrd="0" parTransId="{58EAB56A-6822-442A-9211-D2B9B6BAC6F8}" sibTransId="{EEBE325B-0858-44B4-B9CB-F962CF4DEAB3}"/>
    <dgm:cxn modelId="{EAA69B4B-62DC-4204-8D89-83B7BAC93B53}" type="presOf" srcId="{C53732FE-AF55-4CE9-9F8D-CC0055988EA6}" destId="{4D797FAC-F13A-4068-A728-47F93760CAC1}" srcOrd="1" destOrd="0" presId="urn:microsoft.com/office/officeart/2005/8/layout/list1"/>
    <dgm:cxn modelId="{C1F401DA-F1E8-40AA-BD3D-F1F3B00A6ECA}" srcId="{63DBC834-3973-4CE4-8A9F-4121833DCF27}" destId="{4A8E1751-3D70-4F9D-9B35-BEF8B1AE86A2}" srcOrd="0" destOrd="0" parTransId="{EA5FF23E-B4F0-4FAE-A5CF-CE16613C3A07}" sibTransId="{1339E9A0-AFD0-46D9-B0B9-F3A70E62FBD3}"/>
    <dgm:cxn modelId="{BC29987E-EED9-4094-894A-8CB5858D43A1}" type="presOf" srcId="{9550FDAE-978A-46A8-B931-F976B5AD5C63}" destId="{C4501820-4AF4-4005-BC1F-D091021F6C94}" srcOrd="0" destOrd="0" presId="urn:microsoft.com/office/officeart/2005/8/layout/list1"/>
    <dgm:cxn modelId="{09A46809-1358-4FBC-AA28-3DD96A124FAB}" type="presOf" srcId="{9550FDAE-978A-46A8-B931-F976B5AD5C63}" destId="{65FC95CF-1052-4876-8DA4-AEFBA0E84BED}" srcOrd="1" destOrd="0" presId="urn:microsoft.com/office/officeart/2005/8/layout/list1"/>
    <dgm:cxn modelId="{5A9D149D-667F-4695-8DA7-9A2272D2E491}" type="presOf" srcId="{C53732FE-AF55-4CE9-9F8D-CC0055988EA6}" destId="{FB0D4FF3-44D6-4656-A5F8-B438D9C74649}" srcOrd="0" destOrd="0" presId="urn:microsoft.com/office/officeart/2005/8/layout/list1"/>
    <dgm:cxn modelId="{4070DBD0-7983-4955-94F8-1F57461762F8}" type="presOf" srcId="{63DBC834-3973-4CE4-8A9F-4121833DCF27}" destId="{05EAE5C4-3D49-41C9-85F4-F3E60D4DF65E}" srcOrd="0" destOrd="0" presId="urn:microsoft.com/office/officeart/2005/8/layout/list1"/>
    <dgm:cxn modelId="{55E714E3-758F-453E-9C86-15F728C2CD8A}" type="presOf" srcId="{4A8E1751-3D70-4F9D-9B35-BEF8B1AE86A2}" destId="{C57D950C-199F-4078-B09C-E986EE1CFABC}" srcOrd="0" destOrd="0" presId="urn:microsoft.com/office/officeart/2005/8/layout/list1"/>
    <dgm:cxn modelId="{91EAC5A2-7B0B-41B3-A783-EF124F3A3FA7}" srcId="{63DBC834-3973-4CE4-8A9F-4121833DCF27}" destId="{7195FFB5-4320-4156-AFAE-603C887ACF95}" srcOrd="1" destOrd="0" parTransId="{20C8E914-DD83-47A0-AAE7-21D4BFBF966B}" sibTransId="{B980F8E7-DD49-4442-9832-13A86B00D346}"/>
    <dgm:cxn modelId="{363565AB-5AAF-4FCC-A708-95AAC6230561}" type="presParOf" srcId="{05EAE5C4-3D49-41C9-85F4-F3E60D4DF65E}" destId="{4B3277FB-CAAA-43CA-854C-5E0899C29997}" srcOrd="0" destOrd="0" presId="urn:microsoft.com/office/officeart/2005/8/layout/list1"/>
    <dgm:cxn modelId="{C07B4E62-0632-4BD9-9406-9AE3AD907FEB}" type="presParOf" srcId="{4B3277FB-CAAA-43CA-854C-5E0899C29997}" destId="{C57D950C-199F-4078-B09C-E986EE1CFABC}" srcOrd="0" destOrd="0" presId="urn:microsoft.com/office/officeart/2005/8/layout/list1"/>
    <dgm:cxn modelId="{7B4790AC-6612-44A4-AF7D-E26D5E97A3A9}" type="presParOf" srcId="{4B3277FB-CAAA-43CA-854C-5E0899C29997}" destId="{E63AC765-B54D-4EE1-90DC-5FE53F754C87}" srcOrd="1" destOrd="0" presId="urn:microsoft.com/office/officeart/2005/8/layout/list1"/>
    <dgm:cxn modelId="{27DADEA6-CEAC-4DCA-A38C-3A5A1D567A84}" type="presParOf" srcId="{05EAE5C4-3D49-41C9-85F4-F3E60D4DF65E}" destId="{C5EC7920-18EC-46C9-A34B-9313FBDEF194}" srcOrd="1" destOrd="0" presId="urn:microsoft.com/office/officeart/2005/8/layout/list1"/>
    <dgm:cxn modelId="{AE3EC004-9047-4B79-9F03-C5CA066BD1D7}" type="presParOf" srcId="{05EAE5C4-3D49-41C9-85F4-F3E60D4DF65E}" destId="{CEF83D0C-16A3-489C-8801-82F88D3B421F}" srcOrd="2" destOrd="0" presId="urn:microsoft.com/office/officeart/2005/8/layout/list1"/>
    <dgm:cxn modelId="{81735191-84FD-42DB-80A1-3DB95C09EF6A}" type="presParOf" srcId="{05EAE5C4-3D49-41C9-85F4-F3E60D4DF65E}" destId="{93587B96-6AD3-4093-A56E-8103549C4069}" srcOrd="3" destOrd="0" presId="urn:microsoft.com/office/officeart/2005/8/layout/list1"/>
    <dgm:cxn modelId="{C0A7F24F-1060-4D34-9710-28074409FBB2}" type="presParOf" srcId="{05EAE5C4-3D49-41C9-85F4-F3E60D4DF65E}" destId="{C352FCE2-3C33-4E5F-9820-889246742389}" srcOrd="4" destOrd="0" presId="urn:microsoft.com/office/officeart/2005/8/layout/list1"/>
    <dgm:cxn modelId="{795449A9-41F9-4804-8F6D-FF24EB458ADF}" type="presParOf" srcId="{C352FCE2-3C33-4E5F-9820-889246742389}" destId="{4571C9A4-5256-483A-A6FA-A0C11B2018A1}" srcOrd="0" destOrd="0" presId="urn:microsoft.com/office/officeart/2005/8/layout/list1"/>
    <dgm:cxn modelId="{F20367F0-985B-4F36-AA8D-927F5676FC34}" type="presParOf" srcId="{C352FCE2-3C33-4E5F-9820-889246742389}" destId="{ACF76F44-E7F2-4ACF-8B20-338F2CF9F3F1}" srcOrd="1" destOrd="0" presId="urn:microsoft.com/office/officeart/2005/8/layout/list1"/>
    <dgm:cxn modelId="{E1EA2FD6-68B3-453C-8E8A-D46F14247184}" type="presParOf" srcId="{05EAE5C4-3D49-41C9-85F4-F3E60D4DF65E}" destId="{91843181-8C4D-4197-BFD9-A5014D00F9CC}" srcOrd="5" destOrd="0" presId="urn:microsoft.com/office/officeart/2005/8/layout/list1"/>
    <dgm:cxn modelId="{FA814D28-0DE3-41A2-A620-63BEF31EDFE1}" type="presParOf" srcId="{05EAE5C4-3D49-41C9-85F4-F3E60D4DF65E}" destId="{FED2AF16-6A76-48FD-92A0-2A7FEEFE18C7}" srcOrd="6" destOrd="0" presId="urn:microsoft.com/office/officeart/2005/8/layout/list1"/>
    <dgm:cxn modelId="{1120E79D-762E-43D4-9986-9963D9419336}" type="presParOf" srcId="{05EAE5C4-3D49-41C9-85F4-F3E60D4DF65E}" destId="{72116263-C24E-4EC1-A81F-8B9D086E09FD}" srcOrd="7" destOrd="0" presId="urn:microsoft.com/office/officeart/2005/8/layout/list1"/>
    <dgm:cxn modelId="{F26800C3-D9B9-41C9-9A0D-28D233DD0680}" type="presParOf" srcId="{05EAE5C4-3D49-41C9-85F4-F3E60D4DF65E}" destId="{902C51A4-0CE6-40CD-8062-911AFA083A25}" srcOrd="8" destOrd="0" presId="urn:microsoft.com/office/officeart/2005/8/layout/list1"/>
    <dgm:cxn modelId="{383982ED-3D3C-44F7-A41F-EA5147133BA9}" type="presParOf" srcId="{902C51A4-0CE6-40CD-8062-911AFA083A25}" destId="{C4501820-4AF4-4005-BC1F-D091021F6C94}" srcOrd="0" destOrd="0" presId="urn:microsoft.com/office/officeart/2005/8/layout/list1"/>
    <dgm:cxn modelId="{804B13AF-5AEA-42D5-8566-43F939B825E6}" type="presParOf" srcId="{902C51A4-0CE6-40CD-8062-911AFA083A25}" destId="{65FC95CF-1052-4876-8DA4-AEFBA0E84BED}" srcOrd="1" destOrd="0" presId="urn:microsoft.com/office/officeart/2005/8/layout/list1"/>
    <dgm:cxn modelId="{369D2AD6-0743-4B18-A82A-A4BF66EFB1CE}" type="presParOf" srcId="{05EAE5C4-3D49-41C9-85F4-F3E60D4DF65E}" destId="{8114AD1C-946D-4F5E-B432-75CC0CCAF8B5}" srcOrd="9" destOrd="0" presId="urn:microsoft.com/office/officeart/2005/8/layout/list1"/>
    <dgm:cxn modelId="{2D8B35D4-AFA7-45C3-9D38-AE7FA0C63672}" type="presParOf" srcId="{05EAE5C4-3D49-41C9-85F4-F3E60D4DF65E}" destId="{F8801A85-35F7-4611-99D4-C7A6A6FA1CD1}" srcOrd="10" destOrd="0" presId="urn:microsoft.com/office/officeart/2005/8/layout/list1"/>
    <dgm:cxn modelId="{FD23B455-637D-4A47-9135-4D68BE66E063}" type="presParOf" srcId="{05EAE5C4-3D49-41C9-85F4-F3E60D4DF65E}" destId="{811DCB67-18A7-4231-95F5-E79FD34F2529}" srcOrd="11" destOrd="0" presId="urn:microsoft.com/office/officeart/2005/8/layout/list1"/>
    <dgm:cxn modelId="{1052A358-363E-48D3-906E-F37F53FA8AE8}" type="presParOf" srcId="{05EAE5C4-3D49-41C9-85F4-F3E60D4DF65E}" destId="{AE310270-3769-4720-8ACD-76BF150ABAE6}" srcOrd="12" destOrd="0" presId="urn:microsoft.com/office/officeart/2005/8/layout/list1"/>
    <dgm:cxn modelId="{29B4A1D8-4E6D-4C56-B3C0-EB10BCEAA38F}" type="presParOf" srcId="{AE310270-3769-4720-8ACD-76BF150ABAE6}" destId="{FB0D4FF3-44D6-4656-A5F8-B438D9C74649}" srcOrd="0" destOrd="0" presId="urn:microsoft.com/office/officeart/2005/8/layout/list1"/>
    <dgm:cxn modelId="{01AD0743-0682-485D-81C3-AC10ACA2E5E8}" type="presParOf" srcId="{AE310270-3769-4720-8ACD-76BF150ABAE6}" destId="{4D797FAC-F13A-4068-A728-47F93760CAC1}" srcOrd="1" destOrd="0" presId="urn:microsoft.com/office/officeart/2005/8/layout/list1"/>
    <dgm:cxn modelId="{EFD53CB7-72CA-48D0-BD73-F308E303C39D}" type="presParOf" srcId="{05EAE5C4-3D49-41C9-85F4-F3E60D4DF65E}" destId="{58F9E7EB-6F59-4B77-BB70-94ACC5145559}" srcOrd="13" destOrd="0" presId="urn:microsoft.com/office/officeart/2005/8/layout/list1"/>
    <dgm:cxn modelId="{EFAEA026-D225-4177-8183-30D1A5B6FBE6}" type="presParOf" srcId="{05EAE5C4-3D49-41C9-85F4-F3E60D4DF65E}" destId="{A6D100F3-7EF5-49A5-AF34-4A4E6B8056B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9B697-4C83-4446-AD10-2127EC674DB9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6DCDBF-A277-47AA-B56E-96CD881DA1FE}">
      <dgm:prSet phldrT="[Text]"/>
      <dgm:spPr>
        <a:xfrm>
          <a:off x="1355800" y="309434"/>
          <a:ext cx="5590255" cy="174695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Jahe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/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Zingiber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officinale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Rosc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6FE065F-FB0B-4B36-BD1F-02082248686E}" type="parTrans" cxnId="{15EDE9D6-7BD9-4BF9-BFFF-9164AFCDAF2C}">
      <dgm:prSet/>
      <dgm:spPr/>
      <dgm:t>
        <a:bodyPr/>
        <a:lstStyle/>
        <a:p>
          <a:endParaRPr lang="en-US"/>
        </a:p>
      </dgm:t>
    </dgm:pt>
    <dgm:pt modelId="{852A5399-D68E-4FBB-BD96-64A88F1962E4}" type="sibTrans" cxnId="{15EDE9D6-7BD9-4BF9-BFFF-9164AFCDAF2C}">
      <dgm:prSet/>
      <dgm:spPr/>
      <dgm:t>
        <a:bodyPr/>
        <a:lstStyle/>
        <a:p>
          <a:endParaRPr lang="en-US"/>
        </a:p>
      </dgm:t>
    </dgm:pt>
    <dgm:pt modelId="{365C314B-1522-48AB-9F6F-B2D8FF3E5042}">
      <dgm:prSet phldrT="[Text]"/>
      <dgm:spPr>
        <a:xfrm>
          <a:off x="1355800" y="2508656"/>
          <a:ext cx="5590255" cy="174695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3E0FF8F-4340-4249-A336-32BBCC191E01}" type="parTrans" cxnId="{5C351BB1-C9A9-4D29-A5C6-E54835F1A3C6}">
      <dgm:prSet/>
      <dgm:spPr/>
      <dgm:t>
        <a:bodyPr/>
        <a:lstStyle/>
        <a:p>
          <a:endParaRPr lang="en-US"/>
        </a:p>
      </dgm:t>
    </dgm:pt>
    <dgm:pt modelId="{0031F5E9-8339-4B2C-AF62-5C9110C37E1F}" type="sibTrans" cxnId="{5C351BB1-C9A9-4D29-A5C6-E54835F1A3C6}">
      <dgm:prSet/>
      <dgm:spPr/>
      <dgm:t>
        <a:bodyPr/>
        <a:lstStyle/>
        <a:p>
          <a:endParaRPr lang="en-US"/>
        </a:p>
      </dgm:t>
    </dgm:pt>
    <dgm:pt modelId="{86ADCB0F-8CD8-45A0-AEB5-98037A22F633}" type="pres">
      <dgm:prSet presAssocID="{D959B697-4C83-4446-AD10-2127EC674D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16F56-631E-4300-8E84-CFC326B91331}" type="pres">
      <dgm:prSet presAssocID="{106DCDBF-A277-47AA-B56E-96CD881DA1FE}" presName="composite" presStyleCnt="0"/>
      <dgm:spPr/>
    </dgm:pt>
    <dgm:pt modelId="{074A1B89-DE50-464E-9EDD-829AF5683C0B}" type="pres">
      <dgm:prSet presAssocID="{106DCDBF-A277-47AA-B56E-96CD881DA1FE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237F0-78F7-4E6D-AA03-E4940B7433E6}" type="pres">
      <dgm:prSet presAssocID="{106DCDBF-A277-47AA-B56E-96CD881DA1FE}" presName="rect2" presStyleLbl="fgImgPlace1" presStyleIdx="0" presStyleCnt="2"/>
      <dgm:spPr>
        <a:xfrm>
          <a:off x="1122873" y="57096"/>
          <a:ext cx="1222868" cy="1834302"/>
        </a:xfrm>
        <a:prstGeom prst="rect">
          <a:avLst/>
        </a:prstGeom>
        <a:solidFill>
          <a:srgbClr val="9BBB59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AD36090-59EB-4478-ACCF-760F6A982C86}" type="pres">
      <dgm:prSet presAssocID="{852A5399-D68E-4FBB-BD96-64A88F1962E4}" presName="sibTrans" presStyleCnt="0"/>
      <dgm:spPr/>
    </dgm:pt>
    <dgm:pt modelId="{9FE42BF2-501E-4026-A4B9-EA94318D7911}" type="pres">
      <dgm:prSet presAssocID="{365C314B-1522-48AB-9F6F-B2D8FF3E5042}" presName="composite" presStyleCnt="0"/>
      <dgm:spPr/>
    </dgm:pt>
    <dgm:pt modelId="{A43F5C55-9704-4803-AE7B-8737BCB027D0}" type="pres">
      <dgm:prSet presAssocID="{365C314B-1522-48AB-9F6F-B2D8FF3E5042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BAD0E-3043-4688-A3AA-636600A082BC}" type="pres">
      <dgm:prSet presAssocID="{365C314B-1522-48AB-9F6F-B2D8FF3E5042}" presName="rect2" presStyleLbl="fgImgPlace1" presStyleIdx="1" presStyleCnt="2"/>
      <dgm:spPr>
        <a:xfrm>
          <a:off x="1122873" y="2256318"/>
          <a:ext cx="1222868" cy="1834302"/>
        </a:xfrm>
        <a:prstGeom prst="rect">
          <a:avLst/>
        </a:prstGeom>
        <a:solidFill>
          <a:srgbClr val="9BBB59">
            <a:tint val="50000"/>
            <a:hueOff val="10752198"/>
            <a:satOff val="-14108"/>
            <a:lumOff val="-138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15EDE9D6-7BD9-4BF9-BFFF-9164AFCDAF2C}" srcId="{D959B697-4C83-4446-AD10-2127EC674DB9}" destId="{106DCDBF-A277-47AA-B56E-96CD881DA1FE}" srcOrd="0" destOrd="0" parTransId="{86FE065F-FB0B-4B36-BD1F-02082248686E}" sibTransId="{852A5399-D68E-4FBB-BD96-64A88F1962E4}"/>
    <dgm:cxn modelId="{49F8B8E1-0D31-49C4-B15A-93DA3B946CF8}" type="presOf" srcId="{D959B697-4C83-4446-AD10-2127EC674DB9}" destId="{86ADCB0F-8CD8-45A0-AEB5-98037A22F633}" srcOrd="0" destOrd="0" presId="urn:microsoft.com/office/officeart/2008/layout/PictureStrips"/>
    <dgm:cxn modelId="{34BEE284-DF93-4D55-A322-482D67E78429}" type="presOf" srcId="{106DCDBF-A277-47AA-B56E-96CD881DA1FE}" destId="{074A1B89-DE50-464E-9EDD-829AF5683C0B}" srcOrd="0" destOrd="0" presId="urn:microsoft.com/office/officeart/2008/layout/PictureStrips"/>
    <dgm:cxn modelId="{297A9F9B-39BF-4643-BA17-EF211E6469F1}" type="presOf" srcId="{365C314B-1522-48AB-9F6F-B2D8FF3E5042}" destId="{A43F5C55-9704-4803-AE7B-8737BCB027D0}" srcOrd="0" destOrd="0" presId="urn:microsoft.com/office/officeart/2008/layout/PictureStrips"/>
    <dgm:cxn modelId="{5C351BB1-C9A9-4D29-A5C6-E54835F1A3C6}" srcId="{D959B697-4C83-4446-AD10-2127EC674DB9}" destId="{365C314B-1522-48AB-9F6F-B2D8FF3E5042}" srcOrd="1" destOrd="0" parTransId="{63E0FF8F-4340-4249-A336-32BBCC191E01}" sibTransId="{0031F5E9-8339-4B2C-AF62-5C9110C37E1F}"/>
    <dgm:cxn modelId="{9F1D227B-F3EB-4CC9-8591-4FA83C75F6F2}" type="presParOf" srcId="{86ADCB0F-8CD8-45A0-AEB5-98037A22F633}" destId="{38C16F56-631E-4300-8E84-CFC326B91331}" srcOrd="0" destOrd="0" presId="urn:microsoft.com/office/officeart/2008/layout/PictureStrips"/>
    <dgm:cxn modelId="{93FB08FA-A74D-429C-AE8D-B8E314303002}" type="presParOf" srcId="{38C16F56-631E-4300-8E84-CFC326B91331}" destId="{074A1B89-DE50-464E-9EDD-829AF5683C0B}" srcOrd="0" destOrd="0" presId="urn:microsoft.com/office/officeart/2008/layout/PictureStrips"/>
    <dgm:cxn modelId="{2E69E2D0-15D7-4CB9-8094-A6D12C912F4C}" type="presParOf" srcId="{38C16F56-631E-4300-8E84-CFC326B91331}" destId="{636237F0-78F7-4E6D-AA03-E4940B7433E6}" srcOrd="1" destOrd="0" presId="urn:microsoft.com/office/officeart/2008/layout/PictureStrips"/>
    <dgm:cxn modelId="{6CFBB69F-D58E-43DB-A046-50BA98215B35}" type="presParOf" srcId="{86ADCB0F-8CD8-45A0-AEB5-98037A22F633}" destId="{DAD36090-59EB-4478-ACCF-760F6A982C86}" srcOrd="1" destOrd="0" presId="urn:microsoft.com/office/officeart/2008/layout/PictureStrips"/>
    <dgm:cxn modelId="{5247C556-DD08-46B5-82AC-0A04048E3634}" type="presParOf" srcId="{86ADCB0F-8CD8-45A0-AEB5-98037A22F633}" destId="{9FE42BF2-501E-4026-A4B9-EA94318D7911}" srcOrd="2" destOrd="0" presId="urn:microsoft.com/office/officeart/2008/layout/PictureStrips"/>
    <dgm:cxn modelId="{B5B2D8CC-8D65-4E22-A0B2-B169C101F285}" type="presParOf" srcId="{9FE42BF2-501E-4026-A4B9-EA94318D7911}" destId="{A43F5C55-9704-4803-AE7B-8737BCB027D0}" srcOrd="0" destOrd="0" presId="urn:microsoft.com/office/officeart/2008/layout/PictureStrips"/>
    <dgm:cxn modelId="{5DD3D20D-85A1-4B92-A738-E7657DD2A9FB}" type="presParOf" srcId="{9FE42BF2-501E-4026-A4B9-EA94318D7911}" destId="{3CFBAD0E-3043-4688-A3AA-636600A082B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31E6D7-A825-434D-B490-E57DE2DDAFEE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B382BFC0-5E4B-439D-A592-B675E69C0EFD}">
      <dgm:prSet phldrT="[Text]"/>
      <dgm:spPr/>
      <dgm:t>
        <a:bodyPr/>
        <a:lstStyle/>
        <a:p>
          <a:r>
            <a:rPr lang="en-US" dirty="0" err="1" smtClean="0"/>
            <a:t>Kencur</a:t>
          </a:r>
          <a:r>
            <a:rPr lang="en-US" dirty="0" smtClean="0"/>
            <a:t> / </a:t>
          </a:r>
          <a:r>
            <a:rPr lang="en-US" dirty="0" err="1" smtClean="0"/>
            <a:t>Kaempferia</a:t>
          </a:r>
          <a:r>
            <a:rPr lang="en-US" dirty="0" smtClean="0"/>
            <a:t> galangal L</a:t>
          </a:r>
          <a:endParaRPr lang="en-US" dirty="0"/>
        </a:p>
      </dgm:t>
    </dgm:pt>
    <dgm:pt modelId="{A6917E5D-1682-4CD9-B901-28C0C3EA961D}" type="parTrans" cxnId="{25560B46-7627-46B2-AC40-32FEBE821314}">
      <dgm:prSet/>
      <dgm:spPr/>
      <dgm:t>
        <a:bodyPr/>
        <a:lstStyle/>
        <a:p>
          <a:endParaRPr lang="en-US"/>
        </a:p>
      </dgm:t>
    </dgm:pt>
    <dgm:pt modelId="{67CCC896-4CA2-46B6-93BE-C4786D38EB28}" type="sibTrans" cxnId="{25560B46-7627-46B2-AC40-32FEBE821314}">
      <dgm:prSet/>
      <dgm:spPr/>
      <dgm:t>
        <a:bodyPr/>
        <a:lstStyle/>
        <a:p>
          <a:endParaRPr lang="en-US"/>
        </a:p>
      </dgm:t>
    </dgm:pt>
    <dgm:pt modelId="{A927AD38-D361-4D5D-A51E-C0ED99612939}">
      <dgm:prSet phldrT="[Text]"/>
      <dgm:spPr/>
      <dgm:t>
        <a:bodyPr/>
        <a:lstStyle/>
        <a:p>
          <a:r>
            <a:rPr lang="en-US" dirty="0" err="1" smtClean="0"/>
            <a:t>Lengkuas</a:t>
          </a:r>
          <a:r>
            <a:rPr lang="en-US" dirty="0" smtClean="0"/>
            <a:t> / </a:t>
          </a:r>
          <a:r>
            <a:rPr lang="en-US" dirty="0" err="1" smtClean="0"/>
            <a:t>Alpinia</a:t>
          </a:r>
          <a:r>
            <a:rPr lang="en-US" dirty="0" smtClean="0"/>
            <a:t> </a:t>
          </a:r>
          <a:r>
            <a:rPr lang="en-US" dirty="0" err="1" smtClean="0"/>
            <a:t>galanga</a:t>
          </a:r>
          <a:r>
            <a:rPr lang="en-US" dirty="0" smtClean="0"/>
            <a:t> L.</a:t>
          </a:r>
          <a:endParaRPr lang="en-US" dirty="0"/>
        </a:p>
      </dgm:t>
    </dgm:pt>
    <dgm:pt modelId="{142D55E0-AD81-4F78-8CC3-9DE48958BDEB}" type="parTrans" cxnId="{21E42184-B32D-4EE8-949D-8E252B7F662A}">
      <dgm:prSet/>
      <dgm:spPr/>
      <dgm:t>
        <a:bodyPr/>
        <a:lstStyle/>
        <a:p>
          <a:endParaRPr lang="en-US"/>
        </a:p>
      </dgm:t>
    </dgm:pt>
    <dgm:pt modelId="{C9CDB524-AB87-4DFC-80F7-21FBE27F6A9B}" type="sibTrans" cxnId="{21E42184-B32D-4EE8-949D-8E252B7F662A}">
      <dgm:prSet/>
      <dgm:spPr/>
      <dgm:t>
        <a:bodyPr/>
        <a:lstStyle/>
        <a:p>
          <a:endParaRPr lang="en-US"/>
        </a:p>
      </dgm:t>
    </dgm:pt>
    <dgm:pt modelId="{9FED393B-F2E4-431C-A77B-88DACF1FF9A3}" type="pres">
      <dgm:prSet presAssocID="{9E31E6D7-A825-434D-B490-E57DE2DDAFEE}" presName="linearFlow" presStyleCnt="0">
        <dgm:presLayoutVars>
          <dgm:dir/>
          <dgm:resizeHandles val="exact"/>
        </dgm:presLayoutVars>
      </dgm:prSet>
      <dgm:spPr/>
    </dgm:pt>
    <dgm:pt modelId="{6F2F2DDD-5614-45A5-AA5B-D4A250CD2B34}" type="pres">
      <dgm:prSet presAssocID="{B382BFC0-5E4B-439D-A592-B675E69C0EFD}" presName="composite" presStyleCnt="0"/>
      <dgm:spPr/>
    </dgm:pt>
    <dgm:pt modelId="{ECDB52ED-4273-4CFB-A698-08667CF291F1}" type="pres">
      <dgm:prSet presAssocID="{B382BFC0-5E4B-439D-A592-B675E69C0EFD}" presName="imgShp" presStyleLbl="fgImgPlace1" presStyleIdx="0" presStyleCnt="2"/>
      <dgm:spPr/>
    </dgm:pt>
    <dgm:pt modelId="{C87CA129-E15A-498C-B193-270DFF94054B}" type="pres">
      <dgm:prSet presAssocID="{B382BFC0-5E4B-439D-A592-B675E69C0EF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0AD9D-DD4C-4D48-A4D8-D941CE10ACD3}" type="pres">
      <dgm:prSet presAssocID="{67CCC896-4CA2-46B6-93BE-C4786D38EB28}" presName="spacing" presStyleCnt="0"/>
      <dgm:spPr/>
    </dgm:pt>
    <dgm:pt modelId="{7C14C11B-790B-423A-83CD-AFA75DBB3018}" type="pres">
      <dgm:prSet presAssocID="{A927AD38-D361-4D5D-A51E-C0ED99612939}" presName="composite" presStyleCnt="0"/>
      <dgm:spPr/>
    </dgm:pt>
    <dgm:pt modelId="{0D94F59E-345E-4F4F-AD61-2FA1952262B6}" type="pres">
      <dgm:prSet presAssocID="{A927AD38-D361-4D5D-A51E-C0ED99612939}" presName="imgShp" presStyleLbl="fgImgPlace1" presStyleIdx="1" presStyleCnt="2"/>
      <dgm:spPr/>
    </dgm:pt>
    <dgm:pt modelId="{92B79A31-392E-40FC-BA8D-1FD856EB7229}" type="pres">
      <dgm:prSet presAssocID="{A927AD38-D361-4D5D-A51E-C0ED9961293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60B46-7627-46B2-AC40-32FEBE821314}" srcId="{9E31E6D7-A825-434D-B490-E57DE2DDAFEE}" destId="{B382BFC0-5E4B-439D-A592-B675E69C0EFD}" srcOrd="0" destOrd="0" parTransId="{A6917E5D-1682-4CD9-B901-28C0C3EA961D}" sibTransId="{67CCC896-4CA2-46B6-93BE-C4786D38EB28}"/>
    <dgm:cxn modelId="{21E42184-B32D-4EE8-949D-8E252B7F662A}" srcId="{9E31E6D7-A825-434D-B490-E57DE2DDAFEE}" destId="{A927AD38-D361-4D5D-A51E-C0ED99612939}" srcOrd="1" destOrd="0" parTransId="{142D55E0-AD81-4F78-8CC3-9DE48958BDEB}" sibTransId="{C9CDB524-AB87-4DFC-80F7-21FBE27F6A9B}"/>
    <dgm:cxn modelId="{60B002C4-AE91-4B66-AD92-AD4BBFD9AE99}" type="presOf" srcId="{A927AD38-D361-4D5D-A51E-C0ED99612939}" destId="{92B79A31-392E-40FC-BA8D-1FD856EB7229}" srcOrd="0" destOrd="0" presId="urn:microsoft.com/office/officeart/2005/8/layout/vList3"/>
    <dgm:cxn modelId="{97D59D23-3D2C-42F0-A59F-EC02C330727D}" type="presOf" srcId="{9E31E6D7-A825-434D-B490-E57DE2DDAFEE}" destId="{9FED393B-F2E4-431C-A77B-88DACF1FF9A3}" srcOrd="0" destOrd="0" presId="urn:microsoft.com/office/officeart/2005/8/layout/vList3"/>
    <dgm:cxn modelId="{C8248DB6-D90A-4AB4-A61C-BC9156AA19EE}" type="presOf" srcId="{B382BFC0-5E4B-439D-A592-B675E69C0EFD}" destId="{C87CA129-E15A-498C-B193-270DFF94054B}" srcOrd="0" destOrd="0" presId="urn:microsoft.com/office/officeart/2005/8/layout/vList3"/>
    <dgm:cxn modelId="{6AB20647-CD57-4372-BB45-FA1FC7737ED0}" type="presParOf" srcId="{9FED393B-F2E4-431C-A77B-88DACF1FF9A3}" destId="{6F2F2DDD-5614-45A5-AA5B-D4A250CD2B34}" srcOrd="0" destOrd="0" presId="urn:microsoft.com/office/officeart/2005/8/layout/vList3"/>
    <dgm:cxn modelId="{26DFC70D-2594-429B-95F7-656F5DF34C63}" type="presParOf" srcId="{6F2F2DDD-5614-45A5-AA5B-D4A250CD2B34}" destId="{ECDB52ED-4273-4CFB-A698-08667CF291F1}" srcOrd="0" destOrd="0" presId="urn:microsoft.com/office/officeart/2005/8/layout/vList3"/>
    <dgm:cxn modelId="{290FA4D6-B7BE-4167-9886-7813EDFC8703}" type="presParOf" srcId="{6F2F2DDD-5614-45A5-AA5B-D4A250CD2B34}" destId="{C87CA129-E15A-498C-B193-270DFF94054B}" srcOrd="1" destOrd="0" presId="urn:microsoft.com/office/officeart/2005/8/layout/vList3"/>
    <dgm:cxn modelId="{28312599-7494-4218-88BC-CAC36EC04D84}" type="presParOf" srcId="{9FED393B-F2E4-431C-A77B-88DACF1FF9A3}" destId="{12D0AD9D-DD4C-4D48-A4D8-D941CE10ACD3}" srcOrd="1" destOrd="0" presId="urn:microsoft.com/office/officeart/2005/8/layout/vList3"/>
    <dgm:cxn modelId="{FECB93F2-675E-4B4F-AD49-DD1ABB6E3258}" type="presParOf" srcId="{9FED393B-F2E4-431C-A77B-88DACF1FF9A3}" destId="{7C14C11B-790B-423A-83CD-AFA75DBB3018}" srcOrd="2" destOrd="0" presId="urn:microsoft.com/office/officeart/2005/8/layout/vList3"/>
    <dgm:cxn modelId="{38BD4E15-EC54-4E3A-B7AD-5CA1DDE56CC9}" type="presParOf" srcId="{7C14C11B-790B-423A-83CD-AFA75DBB3018}" destId="{0D94F59E-345E-4F4F-AD61-2FA1952262B6}" srcOrd="0" destOrd="0" presId="urn:microsoft.com/office/officeart/2005/8/layout/vList3"/>
    <dgm:cxn modelId="{15C37518-6EBE-412D-A5E7-DC5EC38C8A8F}" type="presParOf" srcId="{7C14C11B-790B-423A-83CD-AFA75DBB3018}" destId="{92B79A31-392E-40FC-BA8D-1FD856EB72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6A0848-DB17-41EA-9937-0103D923CD4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E06C1FB-897B-4216-891B-D813BE95121C}">
      <dgm:prSet phldrT="[Text]"/>
      <dgm:spPr/>
      <dgm:t>
        <a:bodyPr/>
        <a:lstStyle/>
        <a:p>
          <a:r>
            <a:rPr lang="en-US" dirty="0" err="1" smtClean="0"/>
            <a:t>Kunyit</a:t>
          </a:r>
          <a:r>
            <a:rPr lang="en-US" dirty="0" smtClean="0"/>
            <a:t> / Curcuma </a:t>
          </a:r>
          <a:r>
            <a:rPr lang="en-US" dirty="0" err="1" smtClean="0"/>
            <a:t>domestica</a:t>
          </a:r>
          <a:r>
            <a:rPr lang="en-US" dirty="0" smtClean="0"/>
            <a:t> Val</a:t>
          </a:r>
          <a:endParaRPr lang="en-US" dirty="0"/>
        </a:p>
      </dgm:t>
    </dgm:pt>
    <dgm:pt modelId="{A964C5B3-A40C-4082-8B88-2D0FC16E081C}" type="parTrans" cxnId="{3CF0471B-B4EB-4390-8094-7DC9A61CD7DE}">
      <dgm:prSet/>
      <dgm:spPr/>
      <dgm:t>
        <a:bodyPr/>
        <a:lstStyle/>
        <a:p>
          <a:endParaRPr lang="en-US"/>
        </a:p>
      </dgm:t>
    </dgm:pt>
    <dgm:pt modelId="{E8CBE58C-ADA9-4F90-8F36-F52D5136A01B}" type="sibTrans" cxnId="{3CF0471B-B4EB-4390-8094-7DC9A61CD7DE}">
      <dgm:prSet/>
      <dgm:spPr/>
      <dgm:t>
        <a:bodyPr/>
        <a:lstStyle/>
        <a:p>
          <a:endParaRPr lang="en-US"/>
        </a:p>
      </dgm:t>
    </dgm:pt>
    <dgm:pt modelId="{CACA9FD5-C448-407E-8704-27F6B53DAFAF}">
      <dgm:prSet phldrT="[Text]"/>
      <dgm:spPr/>
      <dgm:t>
        <a:bodyPr/>
        <a:lstStyle/>
        <a:p>
          <a:r>
            <a:rPr lang="en-US" dirty="0" err="1" smtClean="0"/>
            <a:t>Sereh</a:t>
          </a:r>
          <a:r>
            <a:rPr lang="en-US" dirty="0" smtClean="0"/>
            <a:t> / </a:t>
          </a:r>
          <a:r>
            <a:rPr lang="en-US" dirty="0" err="1" smtClean="0"/>
            <a:t>Cymbopogon</a:t>
          </a:r>
          <a:r>
            <a:rPr lang="en-US" dirty="0" smtClean="0"/>
            <a:t> </a:t>
          </a:r>
          <a:r>
            <a:rPr lang="en-US" dirty="0" err="1" smtClean="0"/>
            <a:t>nardus</a:t>
          </a:r>
          <a:r>
            <a:rPr lang="en-US" dirty="0" smtClean="0"/>
            <a:t> (L) </a:t>
          </a:r>
          <a:r>
            <a:rPr lang="en-US" dirty="0" err="1" smtClean="0"/>
            <a:t>Rendle</a:t>
          </a:r>
          <a:endParaRPr lang="en-US" dirty="0"/>
        </a:p>
      </dgm:t>
    </dgm:pt>
    <dgm:pt modelId="{D797288A-E9A2-4538-BF18-C23BD70B38B2}" type="parTrans" cxnId="{75E1FEA6-F69A-4F82-BC2E-03252F533368}">
      <dgm:prSet/>
      <dgm:spPr/>
      <dgm:t>
        <a:bodyPr/>
        <a:lstStyle/>
        <a:p>
          <a:endParaRPr lang="en-US"/>
        </a:p>
      </dgm:t>
    </dgm:pt>
    <dgm:pt modelId="{2E4F836F-769F-44EA-9CD0-011535E4947C}" type="sibTrans" cxnId="{75E1FEA6-F69A-4F82-BC2E-03252F533368}">
      <dgm:prSet/>
      <dgm:spPr/>
      <dgm:t>
        <a:bodyPr/>
        <a:lstStyle/>
        <a:p>
          <a:endParaRPr lang="en-US"/>
        </a:p>
      </dgm:t>
    </dgm:pt>
    <dgm:pt modelId="{E8B750A1-0F8E-48FC-AA9A-ACB9130797FD}">
      <dgm:prSet phldrT="[Text]"/>
      <dgm:spPr/>
      <dgm:t>
        <a:bodyPr/>
        <a:lstStyle/>
        <a:p>
          <a:r>
            <a:rPr lang="en-US" dirty="0" err="1" smtClean="0"/>
            <a:t>Kencur</a:t>
          </a:r>
          <a:r>
            <a:rPr lang="en-US" dirty="0" smtClean="0"/>
            <a:t> / </a:t>
          </a:r>
          <a:r>
            <a:rPr lang="en-US" dirty="0" err="1" smtClean="0"/>
            <a:t>Kaempferia</a:t>
          </a:r>
          <a:r>
            <a:rPr lang="en-US" dirty="0" smtClean="0"/>
            <a:t> galangal L.</a:t>
          </a:r>
          <a:endParaRPr lang="en-US" dirty="0"/>
        </a:p>
      </dgm:t>
    </dgm:pt>
    <dgm:pt modelId="{EA87B566-9974-4E80-8D58-53A3352F022E}" type="parTrans" cxnId="{541937ED-7E40-458E-882D-766BE131C784}">
      <dgm:prSet/>
      <dgm:spPr/>
      <dgm:t>
        <a:bodyPr/>
        <a:lstStyle/>
        <a:p>
          <a:endParaRPr lang="en-US"/>
        </a:p>
      </dgm:t>
    </dgm:pt>
    <dgm:pt modelId="{7A912830-04D6-4D6F-BB2D-8C5316F6C4DB}" type="sibTrans" cxnId="{541937ED-7E40-458E-882D-766BE131C784}">
      <dgm:prSet/>
      <dgm:spPr/>
      <dgm:t>
        <a:bodyPr/>
        <a:lstStyle/>
        <a:p>
          <a:endParaRPr lang="en-US"/>
        </a:p>
      </dgm:t>
    </dgm:pt>
    <dgm:pt modelId="{E354BA16-A26E-4803-BBAE-84D92C8A5232}">
      <dgm:prSet/>
      <dgm:spPr/>
      <dgm:t>
        <a:bodyPr/>
        <a:lstStyle/>
        <a:p>
          <a:r>
            <a:rPr lang="en-US" dirty="0" err="1" smtClean="0"/>
            <a:t>Jahe</a:t>
          </a:r>
          <a:r>
            <a:rPr lang="en-US" dirty="0" smtClean="0"/>
            <a:t> / </a:t>
          </a:r>
          <a:r>
            <a:rPr lang="en-US" dirty="0" err="1" smtClean="0"/>
            <a:t>Zingiber</a:t>
          </a:r>
          <a:r>
            <a:rPr lang="en-US" dirty="0" smtClean="0"/>
            <a:t> </a:t>
          </a:r>
          <a:r>
            <a:rPr lang="en-US" dirty="0" err="1" smtClean="0"/>
            <a:t>officinale</a:t>
          </a:r>
          <a:r>
            <a:rPr lang="en-US" dirty="0" smtClean="0"/>
            <a:t> </a:t>
          </a:r>
          <a:r>
            <a:rPr lang="en-US" dirty="0" err="1" smtClean="0"/>
            <a:t>Rosc</a:t>
          </a:r>
          <a:r>
            <a:rPr lang="en-US" dirty="0" smtClean="0"/>
            <a:t>.</a:t>
          </a:r>
          <a:endParaRPr lang="en-US" dirty="0"/>
        </a:p>
      </dgm:t>
    </dgm:pt>
    <dgm:pt modelId="{F0D29193-A59F-4F70-A861-D09B57BB11AA}" type="parTrans" cxnId="{2AF6C153-3822-4E51-A8BC-3531A0E5D5CE}">
      <dgm:prSet/>
      <dgm:spPr/>
      <dgm:t>
        <a:bodyPr/>
        <a:lstStyle/>
        <a:p>
          <a:endParaRPr lang="en-US"/>
        </a:p>
      </dgm:t>
    </dgm:pt>
    <dgm:pt modelId="{11F8472C-9D61-41BF-8BDA-00BE35393EEE}" type="sibTrans" cxnId="{2AF6C153-3822-4E51-A8BC-3531A0E5D5CE}">
      <dgm:prSet/>
      <dgm:spPr/>
      <dgm:t>
        <a:bodyPr/>
        <a:lstStyle/>
        <a:p>
          <a:endParaRPr lang="en-US"/>
        </a:p>
      </dgm:t>
    </dgm:pt>
    <dgm:pt modelId="{0067C090-27B2-4B03-AB0C-B5A68F3319FF}" type="pres">
      <dgm:prSet presAssocID="{0B6A0848-DB17-41EA-9937-0103D923CD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75BC4C-9931-46A2-A761-F0F77F85D25F}" type="pres">
      <dgm:prSet presAssocID="{4E06C1FB-897B-4216-891B-D813BE95121C}" presName="parentLin" presStyleCnt="0"/>
      <dgm:spPr/>
    </dgm:pt>
    <dgm:pt modelId="{CFE84DAF-EAC4-4828-A135-538AF2D60263}" type="pres">
      <dgm:prSet presAssocID="{4E06C1FB-897B-4216-891B-D813BE95121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FCFD4B3-2105-4C8B-B851-9C059EE8EF1F}" type="pres">
      <dgm:prSet presAssocID="{4E06C1FB-897B-4216-891B-D813BE95121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C31D0-7F39-4583-8B25-F50678C1360F}" type="pres">
      <dgm:prSet presAssocID="{4E06C1FB-897B-4216-891B-D813BE95121C}" presName="negativeSpace" presStyleCnt="0"/>
      <dgm:spPr/>
    </dgm:pt>
    <dgm:pt modelId="{F57EDF9F-4D80-49DD-B277-26AFA3623365}" type="pres">
      <dgm:prSet presAssocID="{4E06C1FB-897B-4216-891B-D813BE95121C}" presName="childText" presStyleLbl="conFgAcc1" presStyleIdx="0" presStyleCnt="4">
        <dgm:presLayoutVars>
          <dgm:bulletEnabled val="1"/>
        </dgm:presLayoutVars>
      </dgm:prSet>
      <dgm:spPr/>
    </dgm:pt>
    <dgm:pt modelId="{5F2E186E-8FE4-48BB-A321-BDD69185CF9F}" type="pres">
      <dgm:prSet presAssocID="{E8CBE58C-ADA9-4F90-8F36-F52D5136A01B}" presName="spaceBetweenRectangles" presStyleCnt="0"/>
      <dgm:spPr/>
    </dgm:pt>
    <dgm:pt modelId="{FF657A07-1626-46ED-B287-823402EF1ED0}" type="pres">
      <dgm:prSet presAssocID="{CACA9FD5-C448-407E-8704-27F6B53DAFAF}" presName="parentLin" presStyleCnt="0"/>
      <dgm:spPr/>
    </dgm:pt>
    <dgm:pt modelId="{8028F3A7-7F77-413A-8C38-CA6E00A26A6E}" type="pres">
      <dgm:prSet presAssocID="{CACA9FD5-C448-407E-8704-27F6B53DAFA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F29183B-B65D-4CBD-B232-E93CC91C612C}" type="pres">
      <dgm:prSet presAssocID="{CACA9FD5-C448-407E-8704-27F6B53DAF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8A35F-E84F-4B6C-8A48-AD06D6D868A4}" type="pres">
      <dgm:prSet presAssocID="{CACA9FD5-C448-407E-8704-27F6B53DAFAF}" presName="negativeSpace" presStyleCnt="0"/>
      <dgm:spPr/>
    </dgm:pt>
    <dgm:pt modelId="{1DAA5C46-B35A-4D47-8083-F80E83C5FB0C}" type="pres">
      <dgm:prSet presAssocID="{CACA9FD5-C448-407E-8704-27F6B53DAFAF}" presName="childText" presStyleLbl="conFgAcc1" presStyleIdx="1" presStyleCnt="4">
        <dgm:presLayoutVars>
          <dgm:bulletEnabled val="1"/>
        </dgm:presLayoutVars>
      </dgm:prSet>
      <dgm:spPr/>
    </dgm:pt>
    <dgm:pt modelId="{C4E559F7-E75E-482A-9CA3-626FA24276D0}" type="pres">
      <dgm:prSet presAssocID="{2E4F836F-769F-44EA-9CD0-011535E4947C}" presName="spaceBetweenRectangles" presStyleCnt="0"/>
      <dgm:spPr/>
    </dgm:pt>
    <dgm:pt modelId="{E423C28C-D241-4183-A709-A562EEF955CB}" type="pres">
      <dgm:prSet presAssocID="{E8B750A1-0F8E-48FC-AA9A-ACB9130797FD}" presName="parentLin" presStyleCnt="0"/>
      <dgm:spPr/>
    </dgm:pt>
    <dgm:pt modelId="{FD269FD5-DA75-4F03-B756-08A567034B8F}" type="pres">
      <dgm:prSet presAssocID="{E8B750A1-0F8E-48FC-AA9A-ACB9130797F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DB5DDFA-C0EB-43B2-983A-798768C946E0}" type="pres">
      <dgm:prSet presAssocID="{E8B750A1-0F8E-48FC-AA9A-ACB9130797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AB995-4D56-4098-87A7-D30C71BE683A}" type="pres">
      <dgm:prSet presAssocID="{E8B750A1-0F8E-48FC-AA9A-ACB9130797FD}" presName="negativeSpace" presStyleCnt="0"/>
      <dgm:spPr/>
    </dgm:pt>
    <dgm:pt modelId="{01CB66AB-B9E6-4DC9-A24F-F804A2F87373}" type="pres">
      <dgm:prSet presAssocID="{E8B750A1-0F8E-48FC-AA9A-ACB9130797FD}" presName="childText" presStyleLbl="conFgAcc1" presStyleIdx="2" presStyleCnt="4">
        <dgm:presLayoutVars>
          <dgm:bulletEnabled val="1"/>
        </dgm:presLayoutVars>
      </dgm:prSet>
      <dgm:spPr/>
    </dgm:pt>
    <dgm:pt modelId="{90E158E3-E54D-4157-8677-B766A9FA8DFD}" type="pres">
      <dgm:prSet presAssocID="{7A912830-04D6-4D6F-BB2D-8C5316F6C4DB}" presName="spaceBetweenRectangles" presStyleCnt="0"/>
      <dgm:spPr/>
    </dgm:pt>
    <dgm:pt modelId="{A82F43A7-F650-4797-910A-2BD1D0FF27E1}" type="pres">
      <dgm:prSet presAssocID="{E354BA16-A26E-4803-BBAE-84D92C8A5232}" presName="parentLin" presStyleCnt="0"/>
      <dgm:spPr/>
    </dgm:pt>
    <dgm:pt modelId="{4491B7A7-5BDD-4891-AE31-AC9CFACE382A}" type="pres">
      <dgm:prSet presAssocID="{E354BA16-A26E-4803-BBAE-84D92C8A523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E4E7D3E-D659-4E3E-BF1A-9B4CA8554995}" type="pres">
      <dgm:prSet presAssocID="{E354BA16-A26E-4803-BBAE-84D92C8A523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329AB-0194-42A3-B4CB-90448D52642F}" type="pres">
      <dgm:prSet presAssocID="{E354BA16-A26E-4803-BBAE-84D92C8A5232}" presName="negativeSpace" presStyleCnt="0"/>
      <dgm:spPr/>
    </dgm:pt>
    <dgm:pt modelId="{0E194F61-6690-46ED-9D0D-C1FE04A8FAEB}" type="pres">
      <dgm:prSet presAssocID="{E354BA16-A26E-4803-BBAE-84D92C8A523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18D22C0-5620-4FD2-A7DE-347510995B68}" type="presOf" srcId="{0B6A0848-DB17-41EA-9937-0103D923CD4F}" destId="{0067C090-27B2-4B03-AB0C-B5A68F3319FF}" srcOrd="0" destOrd="0" presId="urn:microsoft.com/office/officeart/2005/8/layout/list1"/>
    <dgm:cxn modelId="{2AF6C153-3822-4E51-A8BC-3531A0E5D5CE}" srcId="{0B6A0848-DB17-41EA-9937-0103D923CD4F}" destId="{E354BA16-A26E-4803-BBAE-84D92C8A5232}" srcOrd="3" destOrd="0" parTransId="{F0D29193-A59F-4F70-A861-D09B57BB11AA}" sibTransId="{11F8472C-9D61-41BF-8BDA-00BE35393EEE}"/>
    <dgm:cxn modelId="{E91FE3DE-826C-4DBF-AD9C-FD44452E9270}" type="presOf" srcId="{E354BA16-A26E-4803-BBAE-84D92C8A5232}" destId="{4491B7A7-5BDD-4891-AE31-AC9CFACE382A}" srcOrd="0" destOrd="0" presId="urn:microsoft.com/office/officeart/2005/8/layout/list1"/>
    <dgm:cxn modelId="{B9769599-684B-4648-B334-A06A2796250F}" type="presOf" srcId="{E8B750A1-0F8E-48FC-AA9A-ACB9130797FD}" destId="{CDB5DDFA-C0EB-43B2-983A-798768C946E0}" srcOrd="1" destOrd="0" presId="urn:microsoft.com/office/officeart/2005/8/layout/list1"/>
    <dgm:cxn modelId="{75E1FEA6-F69A-4F82-BC2E-03252F533368}" srcId="{0B6A0848-DB17-41EA-9937-0103D923CD4F}" destId="{CACA9FD5-C448-407E-8704-27F6B53DAFAF}" srcOrd="1" destOrd="0" parTransId="{D797288A-E9A2-4538-BF18-C23BD70B38B2}" sibTransId="{2E4F836F-769F-44EA-9CD0-011535E4947C}"/>
    <dgm:cxn modelId="{F25E4521-6DDC-44CE-B4B0-992400B0AFC4}" type="presOf" srcId="{CACA9FD5-C448-407E-8704-27F6B53DAFAF}" destId="{FF29183B-B65D-4CBD-B232-E93CC91C612C}" srcOrd="1" destOrd="0" presId="urn:microsoft.com/office/officeart/2005/8/layout/list1"/>
    <dgm:cxn modelId="{ED29C347-5FB4-4406-95B1-8319826D289F}" type="presOf" srcId="{E354BA16-A26E-4803-BBAE-84D92C8A5232}" destId="{7E4E7D3E-D659-4E3E-BF1A-9B4CA8554995}" srcOrd="1" destOrd="0" presId="urn:microsoft.com/office/officeart/2005/8/layout/list1"/>
    <dgm:cxn modelId="{3CF0471B-B4EB-4390-8094-7DC9A61CD7DE}" srcId="{0B6A0848-DB17-41EA-9937-0103D923CD4F}" destId="{4E06C1FB-897B-4216-891B-D813BE95121C}" srcOrd="0" destOrd="0" parTransId="{A964C5B3-A40C-4082-8B88-2D0FC16E081C}" sibTransId="{E8CBE58C-ADA9-4F90-8F36-F52D5136A01B}"/>
    <dgm:cxn modelId="{80A93A64-6EC7-4838-AD67-A45855CC6FFA}" type="presOf" srcId="{4E06C1FB-897B-4216-891B-D813BE95121C}" destId="{CFE84DAF-EAC4-4828-A135-538AF2D60263}" srcOrd="0" destOrd="0" presId="urn:microsoft.com/office/officeart/2005/8/layout/list1"/>
    <dgm:cxn modelId="{4BFFC1A3-EE08-4570-BDC2-C87B3C9B4AB0}" type="presOf" srcId="{CACA9FD5-C448-407E-8704-27F6B53DAFAF}" destId="{8028F3A7-7F77-413A-8C38-CA6E00A26A6E}" srcOrd="0" destOrd="0" presId="urn:microsoft.com/office/officeart/2005/8/layout/list1"/>
    <dgm:cxn modelId="{541937ED-7E40-458E-882D-766BE131C784}" srcId="{0B6A0848-DB17-41EA-9937-0103D923CD4F}" destId="{E8B750A1-0F8E-48FC-AA9A-ACB9130797FD}" srcOrd="2" destOrd="0" parTransId="{EA87B566-9974-4E80-8D58-53A3352F022E}" sibTransId="{7A912830-04D6-4D6F-BB2D-8C5316F6C4DB}"/>
    <dgm:cxn modelId="{272647CD-90C6-49E5-80F9-9B90940C6037}" type="presOf" srcId="{4E06C1FB-897B-4216-891B-D813BE95121C}" destId="{5FCFD4B3-2105-4C8B-B851-9C059EE8EF1F}" srcOrd="1" destOrd="0" presId="urn:microsoft.com/office/officeart/2005/8/layout/list1"/>
    <dgm:cxn modelId="{A368D542-CD8C-45B0-9E0A-9BE89AB2D99E}" type="presOf" srcId="{E8B750A1-0F8E-48FC-AA9A-ACB9130797FD}" destId="{FD269FD5-DA75-4F03-B756-08A567034B8F}" srcOrd="0" destOrd="0" presId="urn:microsoft.com/office/officeart/2005/8/layout/list1"/>
    <dgm:cxn modelId="{FFED955E-BF64-431C-9F1F-2B05CE273299}" type="presParOf" srcId="{0067C090-27B2-4B03-AB0C-B5A68F3319FF}" destId="{2E75BC4C-9931-46A2-A761-F0F77F85D25F}" srcOrd="0" destOrd="0" presId="urn:microsoft.com/office/officeart/2005/8/layout/list1"/>
    <dgm:cxn modelId="{AA0BFE2D-5873-4F8E-93B0-10D1257258E5}" type="presParOf" srcId="{2E75BC4C-9931-46A2-A761-F0F77F85D25F}" destId="{CFE84DAF-EAC4-4828-A135-538AF2D60263}" srcOrd="0" destOrd="0" presId="urn:microsoft.com/office/officeart/2005/8/layout/list1"/>
    <dgm:cxn modelId="{B557550B-010D-4FC3-8B1A-1B657EF9B80A}" type="presParOf" srcId="{2E75BC4C-9931-46A2-A761-F0F77F85D25F}" destId="{5FCFD4B3-2105-4C8B-B851-9C059EE8EF1F}" srcOrd="1" destOrd="0" presId="urn:microsoft.com/office/officeart/2005/8/layout/list1"/>
    <dgm:cxn modelId="{C1267DC3-8747-4D17-89B0-A0526EA190DC}" type="presParOf" srcId="{0067C090-27B2-4B03-AB0C-B5A68F3319FF}" destId="{D58C31D0-7F39-4583-8B25-F50678C1360F}" srcOrd="1" destOrd="0" presId="urn:microsoft.com/office/officeart/2005/8/layout/list1"/>
    <dgm:cxn modelId="{D6C5B240-B96B-4934-B642-6E17F47FFC6F}" type="presParOf" srcId="{0067C090-27B2-4B03-AB0C-B5A68F3319FF}" destId="{F57EDF9F-4D80-49DD-B277-26AFA3623365}" srcOrd="2" destOrd="0" presId="urn:microsoft.com/office/officeart/2005/8/layout/list1"/>
    <dgm:cxn modelId="{27DEEF2E-8D32-4D3A-85D5-5B49CE651D7D}" type="presParOf" srcId="{0067C090-27B2-4B03-AB0C-B5A68F3319FF}" destId="{5F2E186E-8FE4-48BB-A321-BDD69185CF9F}" srcOrd="3" destOrd="0" presId="urn:microsoft.com/office/officeart/2005/8/layout/list1"/>
    <dgm:cxn modelId="{96EE73A7-4723-41A3-8736-E1DF4929FA86}" type="presParOf" srcId="{0067C090-27B2-4B03-AB0C-B5A68F3319FF}" destId="{FF657A07-1626-46ED-B287-823402EF1ED0}" srcOrd="4" destOrd="0" presId="urn:microsoft.com/office/officeart/2005/8/layout/list1"/>
    <dgm:cxn modelId="{6CDE8F12-4439-4E9C-A61C-7E0EBA544E51}" type="presParOf" srcId="{FF657A07-1626-46ED-B287-823402EF1ED0}" destId="{8028F3A7-7F77-413A-8C38-CA6E00A26A6E}" srcOrd="0" destOrd="0" presId="urn:microsoft.com/office/officeart/2005/8/layout/list1"/>
    <dgm:cxn modelId="{F22B2F78-85EA-4E68-BB09-F323F0D24186}" type="presParOf" srcId="{FF657A07-1626-46ED-B287-823402EF1ED0}" destId="{FF29183B-B65D-4CBD-B232-E93CC91C612C}" srcOrd="1" destOrd="0" presId="urn:microsoft.com/office/officeart/2005/8/layout/list1"/>
    <dgm:cxn modelId="{2EA03A03-6496-4F78-BCF2-D32A90721FB8}" type="presParOf" srcId="{0067C090-27B2-4B03-AB0C-B5A68F3319FF}" destId="{EB78A35F-E84F-4B6C-8A48-AD06D6D868A4}" srcOrd="5" destOrd="0" presId="urn:microsoft.com/office/officeart/2005/8/layout/list1"/>
    <dgm:cxn modelId="{22D94852-EA18-46E1-83C8-D678707DFCF6}" type="presParOf" srcId="{0067C090-27B2-4B03-AB0C-B5A68F3319FF}" destId="{1DAA5C46-B35A-4D47-8083-F80E83C5FB0C}" srcOrd="6" destOrd="0" presId="urn:microsoft.com/office/officeart/2005/8/layout/list1"/>
    <dgm:cxn modelId="{868BE868-5C5A-49AB-9EFF-21066B9C452D}" type="presParOf" srcId="{0067C090-27B2-4B03-AB0C-B5A68F3319FF}" destId="{C4E559F7-E75E-482A-9CA3-626FA24276D0}" srcOrd="7" destOrd="0" presId="urn:microsoft.com/office/officeart/2005/8/layout/list1"/>
    <dgm:cxn modelId="{6C49EEDE-C400-465A-9C19-8A5772932D00}" type="presParOf" srcId="{0067C090-27B2-4B03-AB0C-B5A68F3319FF}" destId="{E423C28C-D241-4183-A709-A562EEF955CB}" srcOrd="8" destOrd="0" presId="urn:microsoft.com/office/officeart/2005/8/layout/list1"/>
    <dgm:cxn modelId="{714D8CB4-83E6-4829-AEE7-20828BF77878}" type="presParOf" srcId="{E423C28C-D241-4183-A709-A562EEF955CB}" destId="{FD269FD5-DA75-4F03-B756-08A567034B8F}" srcOrd="0" destOrd="0" presId="urn:microsoft.com/office/officeart/2005/8/layout/list1"/>
    <dgm:cxn modelId="{DAFD2198-7FC3-4FDA-95BC-C4BC2AD1BF0C}" type="presParOf" srcId="{E423C28C-D241-4183-A709-A562EEF955CB}" destId="{CDB5DDFA-C0EB-43B2-983A-798768C946E0}" srcOrd="1" destOrd="0" presId="urn:microsoft.com/office/officeart/2005/8/layout/list1"/>
    <dgm:cxn modelId="{6402D9F6-4B7A-4396-9F06-3C6BAF39EA4A}" type="presParOf" srcId="{0067C090-27B2-4B03-AB0C-B5A68F3319FF}" destId="{06DAB995-4D56-4098-87A7-D30C71BE683A}" srcOrd="9" destOrd="0" presId="urn:microsoft.com/office/officeart/2005/8/layout/list1"/>
    <dgm:cxn modelId="{1AE5ECC2-63FC-4C00-8817-E1A28959973F}" type="presParOf" srcId="{0067C090-27B2-4B03-AB0C-B5A68F3319FF}" destId="{01CB66AB-B9E6-4DC9-A24F-F804A2F87373}" srcOrd="10" destOrd="0" presId="urn:microsoft.com/office/officeart/2005/8/layout/list1"/>
    <dgm:cxn modelId="{12AF6CC1-E8E1-4B54-BDBB-90821B732CBB}" type="presParOf" srcId="{0067C090-27B2-4B03-AB0C-B5A68F3319FF}" destId="{90E158E3-E54D-4157-8677-B766A9FA8DFD}" srcOrd="11" destOrd="0" presId="urn:microsoft.com/office/officeart/2005/8/layout/list1"/>
    <dgm:cxn modelId="{C38B35F5-19DA-461F-BCD8-E2EE792D726A}" type="presParOf" srcId="{0067C090-27B2-4B03-AB0C-B5A68F3319FF}" destId="{A82F43A7-F650-4797-910A-2BD1D0FF27E1}" srcOrd="12" destOrd="0" presId="urn:microsoft.com/office/officeart/2005/8/layout/list1"/>
    <dgm:cxn modelId="{E226901E-1ADF-4B98-9291-251F2F3C0F39}" type="presParOf" srcId="{A82F43A7-F650-4797-910A-2BD1D0FF27E1}" destId="{4491B7A7-5BDD-4891-AE31-AC9CFACE382A}" srcOrd="0" destOrd="0" presId="urn:microsoft.com/office/officeart/2005/8/layout/list1"/>
    <dgm:cxn modelId="{BFEC5524-E03A-4DE6-9FF3-36A92DEEF40C}" type="presParOf" srcId="{A82F43A7-F650-4797-910A-2BD1D0FF27E1}" destId="{7E4E7D3E-D659-4E3E-BF1A-9B4CA8554995}" srcOrd="1" destOrd="0" presId="urn:microsoft.com/office/officeart/2005/8/layout/list1"/>
    <dgm:cxn modelId="{A08FAC2B-8158-4B7F-9366-6C0D4673F908}" type="presParOf" srcId="{0067C090-27B2-4B03-AB0C-B5A68F3319FF}" destId="{806329AB-0194-42A3-B4CB-90448D52642F}" srcOrd="13" destOrd="0" presId="urn:microsoft.com/office/officeart/2005/8/layout/list1"/>
    <dgm:cxn modelId="{E4022061-1834-4C69-B588-79D3EE3CF387}" type="presParOf" srcId="{0067C090-27B2-4B03-AB0C-B5A68F3319FF}" destId="{0E194F61-6690-46ED-9D0D-C1FE04A8FAE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E72CF2-09FD-44F1-8E74-DAA40C5FF0E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81117D-82D8-4C66-B0C0-0C7EDCA0DDB3}">
      <dgm:prSet phldrT="[Text]"/>
      <dgm:spPr/>
      <dgm:t>
        <a:bodyPr/>
        <a:lstStyle/>
        <a:p>
          <a:r>
            <a:rPr lang="en-US" dirty="0" err="1" smtClean="0"/>
            <a:t>Sambiloto</a:t>
          </a:r>
          <a:r>
            <a:rPr lang="en-US" dirty="0" smtClean="0"/>
            <a:t> / </a:t>
          </a:r>
          <a:r>
            <a:rPr lang="en-US" dirty="0" err="1" smtClean="0"/>
            <a:t>Andrographis</a:t>
          </a:r>
          <a:r>
            <a:rPr lang="en-US" dirty="0" smtClean="0"/>
            <a:t> </a:t>
          </a:r>
          <a:r>
            <a:rPr lang="en-US" dirty="0" err="1" smtClean="0"/>
            <a:t>paniculata</a:t>
          </a:r>
          <a:r>
            <a:rPr lang="en-US" dirty="0" smtClean="0"/>
            <a:t> (</a:t>
          </a:r>
          <a:r>
            <a:rPr lang="en-US" dirty="0" err="1" smtClean="0"/>
            <a:t>Burm</a:t>
          </a:r>
          <a:r>
            <a:rPr lang="en-US" dirty="0" smtClean="0"/>
            <a:t>. F) </a:t>
          </a:r>
          <a:r>
            <a:rPr lang="en-US" dirty="0" err="1" smtClean="0"/>
            <a:t>Nees</a:t>
          </a:r>
          <a:endParaRPr lang="en-US" dirty="0"/>
        </a:p>
      </dgm:t>
    </dgm:pt>
    <dgm:pt modelId="{753429F0-B0AA-498F-AF3B-819DC2FEB7D9}" type="parTrans" cxnId="{8F1331F3-E81A-4B47-AB95-0B4C8670F53B}">
      <dgm:prSet/>
      <dgm:spPr/>
      <dgm:t>
        <a:bodyPr/>
        <a:lstStyle/>
        <a:p>
          <a:endParaRPr lang="en-US"/>
        </a:p>
      </dgm:t>
    </dgm:pt>
    <dgm:pt modelId="{6E30C3E7-358D-4CE2-BAF9-2ABB5D895DF8}" type="sibTrans" cxnId="{8F1331F3-E81A-4B47-AB95-0B4C8670F53B}">
      <dgm:prSet/>
      <dgm:spPr/>
      <dgm:t>
        <a:bodyPr/>
        <a:lstStyle/>
        <a:p>
          <a:endParaRPr lang="en-US"/>
        </a:p>
      </dgm:t>
    </dgm:pt>
    <dgm:pt modelId="{F96D20F8-779E-4C0C-AAC0-81FBB70A3BB1}">
      <dgm:prSet phldrT="[Text]"/>
      <dgm:spPr/>
      <dgm:t>
        <a:bodyPr/>
        <a:lstStyle/>
        <a:p>
          <a:r>
            <a:rPr lang="en-US" dirty="0" err="1" smtClean="0"/>
            <a:t>Mengkudu</a:t>
          </a:r>
          <a:r>
            <a:rPr lang="en-US" dirty="0" smtClean="0"/>
            <a:t> / </a:t>
          </a:r>
          <a:r>
            <a:rPr lang="en-US" dirty="0" err="1" smtClean="0"/>
            <a:t>Morinda</a:t>
          </a:r>
          <a:r>
            <a:rPr lang="en-US" dirty="0" smtClean="0"/>
            <a:t> </a:t>
          </a:r>
          <a:r>
            <a:rPr lang="en-US" dirty="0" err="1" smtClean="0"/>
            <a:t>citrifolia</a:t>
          </a:r>
          <a:r>
            <a:rPr lang="en-US" dirty="0" smtClean="0"/>
            <a:t> (L)</a:t>
          </a:r>
          <a:endParaRPr lang="en-US" dirty="0"/>
        </a:p>
      </dgm:t>
    </dgm:pt>
    <dgm:pt modelId="{4030E105-788E-4187-A5F3-C7806BEFA045}" type="parTrans" cxnId="{D21B0AD1-4924-4DAD-B2E0-BC94597A0E83}">
      <dgm:prSet/>
      <dgm:spPr/>
      <dgm:t>
        <a:bodyPr/>
        <a:lstStyle/>
        <a:p>
          <a:endParaRPr lang="en-US"/>
        </a:p>
      </dgm:t>
    </dgm:pt>
    <dgm:pt modelId="{F351BD6C-6963-4328-9EDA-F854BCC16686}" type="sibTrans" cxnId="{D21B0AD1-4924-4DAD-B2E0-BC94597A0E83}">
      <dgm:prSet/>
      <dgm:spPr/>
      <dgm:t>
        <a:bodyPr/>
        <a:lstStyle/>
        <a:p>
          <a:endParaRPr lang="en-US"/>
        </a:p>
      </dgm:t>
    </dgm:pt>
    <dgm:pt modelId="{80396138-43E3-4DFA-ADC0-63F3A342F274}">
      <dgm:prSet phldrT="[Text]"/>
      <dgm:spPr/>
      <dgm:t>
        <a:bodyPr/>
        <a:lstStyle/>
        <a:p>
          <a:r>
            <a:rPr lang="en-US" dirty="0" err="1" smtClean="0"/>
            <a:t>Kayu</a:t>
          </a:r>
          <a:r>
            <a:rPr lang="en-US" dirty="0" smtClean="0"/>
            <a:t> </a:t>
          </a:r>
          <a:r>
            <a:rPr lang="en-US" dirty="0" err="1" smtClean="0"/>
            <a:t>putih</a:t>
          </a:r>
          <a:r>
            <a:rPr lang="en-US" dirty="0" smtClean="0"/>
            <a:t>/</a:t>
          </a:r>
          <a:r>
            <a:rPr lang="en-US" dirty="0" err="1" smtClean="0"/>
            <a:t>Melaleuca</a:t>
          </a:r>
          <a:r>
            <a:rPr lang="en-US" dirty="0" smtClean="0"/>
            <a:t> </a:t>
          </a:r>
          <a:r>
            <a:rPr lang="en-US" dirty="0" err="1" smtClean="0"/>
            <a:t>leucadendra</a:t>
          </a:r>
          <a:r>
            <a:rPr lang="en-US" dirty="0" smtClean="0"/>
            <a:t> (L)</a:t>
          </a:r>
          <a:endParaRPr lang="en-US" dirty="0"/>
        </a:p>
      </dgm:t>
    </dgm:pt>
    <dgm:pt modelId="{AB5295DA-6D31-4DA5-9511-4DE1B04FCE62}" type="parTrans" cxnId="{7E5A35B4-EF4D-43AC-8CAE-9A7185EA0E32}">
      <dgm:prSet/>
      <dgm:spPr/>
      <dgm:t>
        <a:bodyPr/>
        <a:lstStyle/>
        <a:p>
          <a:endParaRPr lang="en-US"/>
        </a:p>
      </dgm:t>
    </dgm:pt>
    <dgm:pt modelId="{BA06EE84-67E0-42AA-9CBA-97F3F7ED60D1}" type="sibTrans" cxnId="{7E5A35B4-EF4D-43AC-8CAE-9A7185EA0E32}">
      <dgm:prSet/>
      <dgm:spPr/>
      <dgm:t>
        <a:bodyPr/>
        <a:lstStyle/>
        <a:p>
          <a:endParaRPr lang="en-US"/>
        </a:p>
      </dgm:t>
    </dgm:pt>
    <dgm:pt modelId="{6AB84951-33CC-4EC1-BA72-D8896C5C89D1}" type="pres">
      <dgm:prSet presAssocID="{3FE72CF2-09FD-44F1-8E74-DAA40C5FF0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D5E20-9D65-4CE2-99C7-4CE4C05D1FA1}" type="pres">
      <dgm:prSet presAssocID="{4181117D-82D8-4C66-B0C0-0C7EDCA0DDB3}" presName="parentLin" presStyleCnt="0"/>
      <dgm:spPr/>
    </dgm:pt>
    <dgm:pt modelId="{AF88C858-EE67-49C9-ADE3-0BEAE11E5FFC}" type="pres">
      <dgm:prSet presAssocID="{4181117D-82D8-4C66-B0C0-0C7EDCA0DDB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67440C0-2D4D-4930-8C4D-FACDEB20204F}" type="pres">
      <dgm:prSet presAssocID="{4181117D-82D8-4C66-B0C0-0C7EDCA0DD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73D06-3454-48BA-8929-FEFD7260903F}" type="pres">
      <dgm:prSet presAssocID="{4181117D-82D8-4C66-B0C0-0C7EDCA0DDB3}" presName="negativeSpace" presStyleCnt="0"/>
      <dgm:spPr/>
    </dgm:pt>
    <dgm:pt modelId="{7EA4B26B-BEA9-489D-995F-E12A8EEAF2F9}" type="pres">
      <dgm:prSet presAssocID="{4181117D-82D8-4C66-B0C0-0C7EDCA0DDB3}" presName="childText" presStyleLbl="conFgAcc1" presStyleIdx="0" presStyleCnt="3">
        <dgm:presLayoutVars>
          <dgm:bulletEnabled val="1"/>
        </dgm:presLayoutVars>
      </dgm:prSet>
      <dgm:spPr/>
    </dgm:pt>
    <dgm:pt modelId="{D07948A3-F647-4435-836F-E3F7F0B3EDF7}" type="pres">
      <dgm:prSet presAssocID="{6E30C3E7-358D-4CE2-BAF9-2ABB5D895DF8}" presName="spaceBetweenRectangles" presStyleCnt="0"/>
      <dgm:spPr/>
    </dgm:pt>
    <dgm:pt modelId="{BBF0E547-CEA6-45EA-B3CB-AA5F586AAD38}" type="pres">
      <dgm:prSet presAssocID="{F96D20F8-779E-4C0C-AAC0-81FBB70A3BB1}" presName="parentLin" presStyleCnt="0"/>
      <dgm:spPr/>
    </dgm:pt>
    <dgm:pt modelId="{71D395F0-9944-4977-BC3C-16F54C48580C}" type="pres">
      <dgm:prSet presAssocID="{F96D20F8-779E-4C0C-AAC0-81FBB70A3BB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10ECF50-A776-41E7-A682-AAA989A57A0F}" type="pres">
      <dgm:prSet presAssocID="{F96D20F8-779E-4C0C-AAC0-81FBB70A3B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0BDE1-7457-46D2-BCB3-29C91A37D279}" type="pres">
      <dgm:prSet presAssocID="{F96D20F8-779E-4C0C-AAC0-81FBB70A3BB1}" presName="negativeSpace" presStyleCnt="0"/>
      <dgm:spPr/>
    </dgm:pt>
    <dgm:pt modelId="{AD67B5A9-ACBA-4FF8-B574-409B2D3DED69}" type="pres">
      <dgm:prSet presAssocID="{F96D20F8-779E-4C0C-AAC0-81FBB70A3BB1}" presName="childText" presStyleLbl="conFgAcc1" presStyleIdx="1" presStyleCnt="3">
        <dgm:presLayoutVars>
          <dgm:bulletEnabled val="1"/>
        </dgm:presLayoutVars>
      </dgm:prSet>
      <dgm:spPr/>
    </dgm:pt>
    <dgm:pt modelId="{3240514B-8C8E-482D-B297-689DD48EEC19}" type="pres">
      <dgm:prSet presAssocID="{F351BD6C-6963-4328-9EDA-F854BCC16686}" presName="spaceBetweenRectangles" presStyleCnt="0"/>
      <dgm:spPr/>
    </dgm:pt>
    <dgm:pt modelId="{7D8F4FDC-4293-4F6A-9787-407497A7094C}" type="pres">
      <dgm:prSet presAssocID="{80396138-43E3-4DFA-ADC0-63F3A342F274}" presName="parentLin" presStyleCnt="0"/>
      <dgm:spPr/>
    </dgm:pt>
    <dgm:pt modelId="{50F27B13-8189-4EEA-8421-9841934295B8}" type="pres">
      <dgm:prSet presAssocID="{80396138-43E3-4DFA-ADC0-63F3A342F27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75F13C3-8D00-4475-BC01-0E29183A3350}" type="pres">
      <dgm:prSet presAssocID="{80396138-43E3-4DFA-ADC0-63F3A342F2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FF682-9ED4-4B92-AAEE-A49D1A3AD9CB}" type="pres">
      <dgm:prSet presAssocID="{80396138-43E3-4DFA-ADC0-63F3A342F274}" presName="negativeSpace" presStyleCnt="0"/>
      <dgm:spPr/>
    </dgm:pt>
    <dgm:pt modelId="{8F8A909E-F337-478B-8F3E-68A1D459BB45}" type="pres">
      <dgm:prSet presAssocID="{80396138-43E3-4DFA-ADC0-63F3A342F2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F3189D-A649-45AB-8F79-941613F7D493}" type="presOf" srcId="{3FE72CF2-09FD-44F1-8E74-DAA40C5FF0E7}" destId="{6AB84951-33CC-4EC1-BA72-D8896C5C89D1}" srcOrd="0" destOrd="0" presId="urn:microsoft.com/office/officeart/2005/8/layout/list1"/>
    <dgm:cxn modelId="{DA24F8D9-295D-4619-90B0-D63E982ECBBF}" type="presOf" srcId="{80396138-43E3-4DFA-ADC0-63F3A342F274}" destId="{50F27B13-8189-4EEA-8421-9841934295B8}" srcOrd="0" destOrd="0" presId="urn:microsoft.com/office/officeart/2005/8/layout/list1"/>
    <dgm:cxn modelId="{B07F993E-E58A-45A5-B86C-27B486B3C62D}" type="presOf" srcId="{F96D20F8-779E-4C0C-AAC0-81FBB70A3BB1}" destId="{410ECF50-A776-41E7-A682-AAA989A57A0F}" srcOrd="1" destOrd="0" presId="urn:microsoft.com/office/officeart/2005/8/layout/list1"/>
    <dgm:cxn modelId="{22028A04-A64A-4EAF-B7AA-22C1C3BCEF09}" type="presOf" srcId="{F96D20F8-779E-4C0C-AAC0-81FBB70A3BB1}" destId="{71D395F0-9944-4977-BC3C-16F54C48580C}" srcOrd="0" destOrd="0" presId="urn:microsoft.com/office/officeart/2005/8/layout/list1"/>
    <dgm:cxn modelId="{8F1331F3-E81A-4B47-AB95-0B4C8670F53B}" srcId="{3FE72CF2-09FD-44F1-8E74-DAA40C5FF0E7}" destId="{4181117D-82D8-4C66-B0C0-0C7EDCA0DDB3}" srcOrd="0" destOrd="0" parTransId="{753429F0-B0AA-498F-AF3B-819DC2FEB7D9}" sibTransId="{6E30C3E7-358D-4CE2-BAF9-2ABB5D895DF8}"/>
    <dgm:cxn modelId="{FEDD7E5B-71CB-4966-99BD-CEBD83B2EE94}" type="presOf" srcId="{4181117D-82D8-4C66-B0C0-0C7EDCA0DDB3}" destId="{D67440C0-2D4D-4930-8C4D-FACDEB20204F}" srcOrd="1" destOrd="0" presId="urn:microsoft.com/office/officeart/2005/8/layout/list1"/>
    <dgm:cxn modelId="{7E5A35B4-EF4D-43AC-8CAE-9A7185EA0E32}" srcId="{3FE72CF2-09FD-44F1-8E74-DAA40C5FF0E7}" destId="{80396138-43E3-4DFA-ADC0-63F3A342F274}" srcOrd="2" destOrd="0" parTransId="{AB5295DA-6D31-4DA5-9511-4DE1B04FCE62}" sibTransId="{BA06EE84-67E0-42AA-9CBA-97F3F7ED60D1}"/>
    <dgm:cxn modelId="{BE7E0063-6040-41EE-A312-EB5DF547CF91}" type="presOf" srcId="{80396138-43E3-4DFA-ADC0-63F3A342F274}" destId="{D75F13C3-8D00-4475-BC01-0E29183A3350}" srcOrd="1" destOrd="0" presId="urn:microsoft.com/office/officeart/2005/8/layout/list1"/>
    <dgm:cxn modelId="{625C7E8C-4945-438F-9596-2345D71976B3}" type="presOf" srcId="{4181117D-82D8-4C66-B0C0-0C7EDCA0DDB3}" destId="{AF88C858-EE67-49C9-ADE3-0BEAE11E5FFC}" srcOrd="0" destOrd="0" presId="urn:microsoft.com/office/officeart/2005/8/layout/list1"/>
    <dgm:cxn modelId="{D21B0AD1-4924-4DAD-B2E0-BC94597A0E83}" srcId="{3FE72CF2-09FD-44F1-8E74-DAA40C5FF0E7}" destId="{F96D20F8-779E-4C0C-AAC0-81FBB70A3BB1}" srcOrd="1" destOrd="0" parTransId="{4030E105-788E-4187-A5F3-C7806BEFA045}" sibTransId="{F351BD6C-6963-4328-9EDA-F854BCC16686}"/>
    <dgm:cxn modelId="{8353304C-B821-4D64-A3D4-326956A44BB0}" type="presParOf" srcId="{6AB84951-33CC-4EC1-BA72-D8896C5C89D1}" destId="{15BD5E20-9D65-4CE2-99C7-4CE4C05D1FA1}" srcOrd="0" destOrd="0" presId="urn:microsoft.com/office/officeart/2005/8/layout/list1"/>
    <dgm:cxn modelId="{6DB44613-D3B8-4452-8818-8DBD793B99B1}" type="presParOf" srcId="{15BD5E20-9D65-4CE2-99C7-4CE4C05D1FA1}" destId="{AF88C858-EE67-49C9-ADE3-0BEAE11E5FFC}" srcOrd="0" destOrd="0" presId="urn:microsoft.com/office/officeart/2005/8/layout/list1"/>
    <dgm:cxn modelId="{5302B977-FC52-4083-B6F2-AACBA4A34E6B}" type="presParOf" srcId="{15BD5E20-9D65-4CE2-99C7-4CE4C05D1FA1}" destId="{D67440C0-2D4D-4930-8C4D-FACDEB20204F}" srcOrd="1" destOrd="0" presId="urn:microsoft.com/office/officeart/2005/8/layout/list1"/>
    <dgm:cxn modelId="{94FB8270-CA92-4DAF-882E-F10D41A27E75}" type="presParOf" srcId="{6AB84951-33CC-4EC1-BA72-D8896C5C89D1}" destId="{82273D06-3454-48BA-8929-FEFD7260903F}" srcOrd="1" destOrd="0" presId="urn:microsoft.com/office/officeart/2005/8/layout/list1"/>
    <dgm:cxn modelId="{A4D189EE-1D92-4283-9BD6-6B4938DA5DE4}" type="presParOf" srcId="{6AB84951-33CC-4EC1-BA72-D8896C5C89D1}" destId="{7EA4B26B-BEA9-489D-995F-E12A8EEAF2F9}" srcOrd="2" destOrd="0" presId="urn:microsoft.com/office/officeart/2005/8/layout/list1"/>
    <dgm:cxn modelId="{A2B0D987-CBDB-44D3-8CF0-5F1477809332}" type="presParOf" srcId="{6AB84951-33CC-4EC1-BA72-D8896C5C89D1}" destId="{D07948A3-F647-4435-836F-E3F7F0B3EDF7}" srcOrd="3" destOrd="0" presId="urn:microsoft.com/office/officeart/2005/8/layout/list1"/>
    <dgm:cxn modelId="{13E0D51F-5FFF-4957-8C00-097AC5B286C0}" type="presParOf" srcId="{6AB84951-33CC-4EC1-BA72-D8896C5C89D1}" destId="{BBF0E547-CEA6-45EA-B3CB-AA5F586AAD38}" srcOrd="4" destOrd="0" presId="urn:microsoft.com/office/officeart/2005/8/layout/list1"/>
    <dgm:cxn modelId="{2D12AF74-3543-4216-9170-47B293888CD4}" type="presParOf" srcId="{BBF0E547-CEA6-45EA-B3CB-AA5F586AAD38}" destId="{71D395F0-9944-4977-BC3C-16F54C48580C}" srcOrd="0" destOrd="0" presId="urn:microsoft.com/office/officeart/2005/8/layout/list1"/>
    <dgm:cxn modelId="{5C7014A1-F5A3-46BB-B93C-580AB0331F56}" type="presParOf" srcId="{BBF0E547-CEA6-45EA-B3CB-AA5F586AAD38}" destId="{410ECF50-A776-41E7-A682-AAA989A57A0F}" srcOrd="1" destOrd="0" presId="urn:microsoft.com/office/officeart/2005/8/layout/list1"/>
    <dgm:cxn modelId="{117F7F37-1F5E-4AE3-889F-599AD133A539}" type="presParOf" srcId="{6AB84951-33CC-4EC1-BA72-D8896C5C89D1}" destId="{F7D0BDE1-7457-46D2-BCB3-29C91A37D279}" srcOrd="5" destOrd="0" presId="urn:microsoft.com/office/officeart/2005/8/layout/list1"/>
    <dgm:cxn modelId="{C9AA9619-FB12-411D-8F87-99788944BBE5}" type="presParOf" srcId="{6AB84951-33CC-4EC1-BA72-D8896C5C89D1}" destId="{AD67B5A9-ACBA-4FF8-B574-409B2D3DED69}" srcOrd="6" destOrd="0" presId="urn:microsoft.com/office/officeart/2005/8/layout/list1"/>
    <dgm:cxn modelId="{83E99EF1-309F-404F-AB7D-01070B1A8ECF}" type="presParOf" srcId="{6AB84951-33CC-4EC1-BA72-D8896C5C89D1}" destId="{3240514B-8C8E-482D-B297-689DD48EEC19}" srcOrd="7" destOrd="0" presId="urn:microsoft.com/office/officeart/2005/8/layout/list1"/>
    <dgm:cxn modelId="{B02DBCEB-2978-4122-BF7E-A7A642A0560C}" type="presParOf" srcId="{6AB84951-33CC-4EC1-BA72-D8896C5C89D1}" destId="{7D8F4FDC-4293-4F6A-9787-407497A7094C}" srcOrd="8" destOrd="0" presId="urn:microsoft.com/office/officeart/2005/8/layout/list1"/>
    <dgm:cxn modelId="{81B888A6-CE65-4D4C-BAF6-D38C2F345187}" type="presParOf" srcId="{7D8F4FDC-4293-4F6A-9787-407497A7094C}" destId="{50F27B13-8189-4EEA-8421-9841934295B8}" srcOrd="0" destOrd="0" presId="urn:microsoft.com/office/officeart/2005/8/layout/list1"/>
    <dgm:cxn modelId="{E93CA46E-D60E-469D-8C17-5A775E797796}" type="presParOf" srcId="{7D8F4FDC-4293-4F6A-9787-407497A7094C}" destId="{D75F13C3-8D00-4475-BC01-0E29183A3350}" srcOrd="1" destOrd="0" presId="urn:microsoft.com/office/officeart/2005/8/layout/list1"/>
    <dgm:cxn modelId="{E57158B7-0B30-4A95-8221-4938B6F82D10}" type="presParOf" srcId="{6AB84951-33CC-4EC1-BA72-D8896C5C89D1}" destId="{2D2FF682-9ED4-4B92-AAEE-A49D1A3AD9CB}" srcOrd="9" destOrd="0" presId="urn:microsoft.com/office/officeart/2005/8/layout/list1"/>
    <dgm:cxn modelId="{F9059CFC-9E95-40A1-A16E-FBB8F3147CF2}" type="presParOf" srcId="{6AB84951-33CC-4EC1-BA72-D8896C5C89D1}" destId="{8F8A909E-F337-478B-8F3E-68A1D459BB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B78792-F58D-4DE0-B438-A46720842AF9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657D97-5873-4FBB-ADB4-B070B5237723}">
      <dgm:prSet phldrT="[Text]" phldr="1"/>
      <dgm:spPr/>
      <dgm:t>
        <a:bodyPr/>
        <a:lstStyle/>
        <a:p>
          <a:endParaRPr lang="en-US"/>
        </a:p>
      </dgm:t>
    </dgm:pt>
    <dgm:pt modelId="{D2137365-97CF-4DBA-90AA-B6DAF5AA9562}" type="parTrans" cxnId="{D41D0FB8-5D27-4549-AA5B-C1B7BA8A3F20}">
      <dgm:prSet/>
      <dgm:spPr/>
      <dgm:t>
        <a:bodyPr/>
        <a:lstStyle/>
        <a:p>
          <a:endParaRPr lang="en-US"/>
        </a:p>
      </dgm:t>
    </dgm:pt>
    <dgm:pt modelId="{5FA654C4-049F-470C-89FC-503121EDAA38}" type="sibTrans" cxnId="{D41D0FB8-5D27-4549-AA5B-C1B7BA8A3F20}">
      <dgm:prSet/>
      <dgm:spPr/>
      <dgm:t>
        <a:bodyPr/>
        <a:lstStyle/>
        <a:p>
          <a:endParaRPr lang="en-US"/>
        </a:p>
      </dgm:t>
    </dgm:pt>
    <dgm:pt modelId="{E754CA20-8D52-4FF6-B1AD-B6C41A68D641}">
      <dgm:prSet phldrT="[Text]"/>
      <dgm:spPr/>
      <dgm:t>
        <a:bodyPr/>
        <a:lstStyle/>
        <a:p>
          <a:r>
            <a:rPr lang="en-US" dirty="0" err="1" smtClean="0"/>
            <a:t>Jahe</a:t>
          </a:r>
          <a:r>
            <a:rPr lang="en-US" dirty="0" smtClean="0"/>
            <a:t> </a:t>
          </a:r>
          <a:r>
            <a:rPr lang="en-US" dirty="0" err="1" smtClean="0"/>
            <a:t>Merah</a:t>
          </a:r>
          <a:r>
            <a:rPr lang="en-US" dirty="0" smtClean="0"/>
            <a:t>/ </a:t>
          </a:r>
          <a:r>
            <a:rPr lang="en-US" dirty="0" err="1" smtClean="0"/>
            <a:t>Zingiber</a:t>
          </a:r>
          <a:r>
            <a:rPr lang="en-US" dirty="0" smtClean="0"/>
            <a:t> </a:t>
          </a:r>
          <a:r>
            <a:rPr lang="en-US" dirty="0" err="1" smtClean="0"/>
            <a:t>officinale</a:t>
          </a:r>
          <a:r>
            <a:rPr lang="en-US" dirty="0" smtClean="0"/>
            <a:t> </a:t>
          </a:r>
          <a:r>
            <a:rPr lang="en-US" dirty="0" err="1" smtClean="0"/>
            <a:t>Rosc</a:t>
          </a:r>
          <a:r>
            <a:rPr lang="en-US" dirty="0" smtClean="0"/>
            <a:t>. Var. </a:t>
          </a:r>
          <a:r>
            <a:rPr lang="en-US" dirty="0" err="1" smtClean="0"/>
            <a:t>rubrum</a:t>
          </a:r>
          <a:endParaRPr lang="en-US" dirty="0"/>
        </a:p>
      </dgm:t>
    </dgm:pt>
    <dgm:pt modelId="{A68466E0-B132-4DD9-9DD7-82741E8D091A}" type="parTrans" cxnId="{53403B1C-0920-4D74-A7FD-8E6415343766}">
      <dgm:prSet/>
      <dgm:spPr/>
      <dgm:t>
        <a:bodyPr/>
        <a:lstStyle/>
        <a:p>
          <a:endParaRPr lang="en-US"/>
        </a:p>
      </dgm:t>
    </dgm:pt>
    <dgm:pt modelId="{864EFE48-B21F-42AE-8AC8-95D3A3E4BE05}" type="sibTrans" cxnId="{53403B1C-0920-4D74-A7FD-8E6415343766}">
      <dgm:prSet/>
      <dgm:spPr/>
      <dgm:t>
        <a:bodyPr/>
        <a:lstStyle/>
        <a:p>
          <a:endParaRPr lang="en-US"/>
        </a:p>
      </dgm:t>
    </dgm:pt>
    <dgm:pt modelId="{F7B71A5B-BE01-4FA1-8623-A47466F118B5}">
      <dgm:prSet phldrT="[Text]" phldr="1"/>
      <dgm:spPr/>
      <dgm:t>
        <a:bodyPr/>
        <a:lstStyle/>
        <a:p>
          <a:endParaRPr lang="en-US"/>
        </a:p>
      </dgm:t>
    </dgm:pt>
    <dgm:pt modelId="{3B43004B-F940-47A0-A003-2466FC5092C2}" type="parTrans" cxnId="{444E2DA0-1369-4CDA-ADA6-97E8570B9490}">
      <dgm:prSet/>
      <dgm:spPr/>
      <dgm:t>
        <a:bodyPr/>
        <a:lstStyle/>
        <a:p>
          <a:endParaRPr lang="en-US"/>
        </a:p>
      </dgm:t>
    </dgm:pt>
    <dgm:pt modelId="{C73B89DC-47C4-4451-9A50-BDA86657F320}" type="sibTrans" cxnId="{444E2DA0-1369-4CDA-ADA6-97E8570B9490}">
      <dgm:prSet/>
      <dgm:spPr/>
      <dgm:t>
        <a:bodyPr/>
        <a:lstStyle/>
        <a:p>
          <a:endParaRPr lang="en-US"/>
        </a:p>
      </dgm:t>
    </dgm:pt>
    <dgm:pt modelId="{D4434077-1CBC-4ECF-A187-FA9B88333D48}">
      <dgm:prSet phldrT="[Text]"/>
      <dgm:spPr/>
      <dgm:t>
        <a:bodyPr/>
        <a:lstStyle/>
        <a:p>
          <a:r>
            <a:rPr lang="en-US" dirty="0" err="1" smtClean="0"/>
            <a:t>Kunyit</a:t>
          </a:r>
          <a:r>
            <a:rPr lang="en-US" dirty="0" smtClean="0"/>
            <a:t> / Curcuma </a:t>
          </a:r>
          <a:r>
            <a:rPr lang="en-US" dirty="0" err="1" smtClean="0"/>
            <a:t>domestica</a:t>
          </a:r>
          <a:r>
            <a:rPr lang="en-US" dirty="0" smtClean="0"/>
            <a:t> Val</a:t>
          </a:r>
          <a:endParaRPr lang="en-US" dirty="0"/>
        </a:p>
      </dgm:t>
    </dgm:pt>
    <dgm:pt modelId="{9C046698-9819-4CC4-90CE-3D25CA598DC3}" type="parTrans" cxnId="{F3048727-B714-4B8D-B420-0ED421970BA3}">
      <dgm:prSet/>
      <dgm:spPr/>
      <dgm:t>
        <a:bodyPr/>
        <a:lstStyle/>
        <a:p>
          <a:endParaRPr lang="en-US"/>
        </a:p>
      </dgm:t>
    </dgm:pt>
    <dgm:pt modelId="{03B80BBA-7041-44D1-8AF8-E7DD73B2C450}" type="sibTrans" cxnId="{F3048727-B714-4B8D-B420-0ED421970BA3}">
      <dgm:prSet/>
      <dgm:spPr/>
      <dgm:t>
        <a:bodyPr/>
        <a:lstStyle/>
        <a:p>
          <a:endParaRPr lang="en-US"/>
        </a:p>
      </dgm:t>
    </dgm:pt>
    <dgm:pt modelId="{93AB46FB-E4D4-48F8-B496-62A5A4DF707E}">
      <dgm:prSet phldrT="[Text]" phldr="1"/>
      <dgm:spPr/>
      <dgm:t>
        <a:bodyPr/>
        <a:lstStyle/>
        <a:p>
          <a:endParaRPr lang="en-US"/>
        </a:p>
      </dgm:t>
    </dgm:pt>
    <dgm:pt modelId="{D57B7FAD-D233-40E9-A393-E482525574C8}" type="parTrans" cxnId="{45BE6A9D-C8D4-49B8-AD65-8513B164FB9D}">
      <dgm:prSet/>
      <dgm:spPr/>
      <dgm:t>
        <a:bodyPr/>
        <a:lstStyle/>
        <a:p>
          <a:endParaRPr lang="en-US"/>
        </a:p>
      </dgm:t>
    </dgm:pt>
    <dgm:pt modelId="{CF128E25-21DF-484A-A685-36038B288F77}" type="sibTrans" cxnId="{45BE6A9D-C8D4-49B8-AD65-8513B164FB9D}">
      <dgm:prSet/>
      <dgm:spPr/>
      <dgm:t>
        <a:bodyPr/>
        <a:lstStyle/>
        <a:p>
          <a:endParaRPr lang="en-US"/>
        </a:p>
      </dgm:t>
    </dgm:pt>
    <dgm:pt modelId="{8E47A089-7E8B-485A-964E-69FC576A85A0}" type="pres">
      <dgm:prSet presAssocID="{46B78792-F58D-4DE0-B438-A46720842AF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17AB880F-57F7-4FA1-A242-7C6A9B2B3868}" type="pres">
      <dgm:prSet presAssocID="{E4657D97-5873-4FBB-ADB4-B070B5237723}" presName="parenttextcomposite" presStyleCnt="0"/>
      <dgm:spPr/>
    </dgm:pt>
    <dgm:pt modelId="{46C73C57-A4FC-4669-92F1-D315BF82EADC}" type="pres">
      <dgm:prSet presAssocID="{E4657D97-5873-4FBB-ADB4-B070B5237723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9E37-18D6-42E1-946F-1ADD162B2EFF}" type="pres">
      <dgm:prSet presAssocID="{E4657D97-5873-4FBB-ADB4-B070B5237723}" presName="composite" presStyleCnt="0"/>
      <dgm:spPr/>
    </dgm:pt>
    <dgm:pt modelId="{9E606803-E9B8-4162-858E-9AFFABF64BB4}" type="pres">
      <dgm:prSet presAssocID="{E4657D97-5873-4FBB-ADB4-B070B5237723}" presName="chevron1" presStyleLbl="alignNode1" presStyleIdx="0" presStyleCnt="21"/>
      <dgm:spPr/>
    </dgm:pt>
    <dgm:pt modelId="{154F807D-7ED9-4FC3-847F-45CED2250930}" type="pres">
      <dgm:prSet presAssocID="{E4657D97-5873-4FBB-ADB4-B070B5237723}" presName="chevron2" presStyleLbl="alignNode1" presStyleIdx="1" presStyleCnt="21"/>
      <dgm:spPr/>
    </dgm:pt>
    <dgm:pt modelId="{2BC2F302-8667-4860-8252-9C044B22A3BB}" type="pres">
      <dgm:prSet presAssocID="{E4657D97-5873-4FBB-ADB4-B070B5237723}" presName="chevron3" presStyleLbl="alignNode1" presStyleIdx="2" presStyleCnt="21"/>
      <dgm:spPr/>
    </dgm:pt>
    <dgm:pt modelId="{2B97139B-4CBE-4771-8BD6-6154C341D622}" type="pres">
      <dgm:prSet presAssocID="{E4657D97-5873-4FBB-ADB4-B070B5237723}" presName="chevron4" presStyleLbl="alignNode1" presStyleIdx="3" presStyleCnt="21"/>
      <dgm:spPr/>
    </dgm:pt>
    <dgm:pt modelId="{26EBC79E-67D5-48B7-9285-8557FBA38C7C}" type="pres">
      <dgm:prSet presAssocID="{E4657D97-5873-4FBB-ADB4-B070B5237723}" presName="chevron5" presStyleLbl="alignNode1" presStyleIdx="4" presStyleCnt="21"/>
      <dgm:spPr/>
    </dgm:pt>
    <dgm:pt modelId="{90844D3B-1AD5-49A5-A0AC-51E396CB2A67}" type="pres">
      <dgm:prSet presAssocID="{E4657D97-5873-4FBB-ADB4-B070B5237723}" presName="chevron6" presStyleLbl="alignNode1" presStyleIdx="5" presStyleCnt="21"/>
      <dgm:spPr/>
    </dgm:pt>
    <dgm:pt modelId="{6735CF21-ECCB-49D9-84D7-2834005D16EA}" type="pres">
      <dgm:prSet presAssocID="{E4657D97-5873-4FBB-ADB4-B070B5237723}" presName="chevron7" presStyleLbl="alignNode1" presStyleIdx="6" presStyleCnt="21"/>
      <dgm:spPr/>
    </dgm:pt>
    <dgm:pt modelId="{3D83B539-E1A1-47A8-A218-979944A353BA}" type="pres">
      <dgm:prSet presAssocID="{E4657D97-5873-4FBB-ADB4-B070B5237723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975E9-6A56-471F-9866-5631CE3D2EE3}" type="pres">
      <dgm:prSet presAssocID="{5FA654C4-049F-470C-89FC-503121EDAA38}" presName="sibTrans" presStyleCnt="0"/>
      <dgm:spPr/>
    </dgm:pt>
    <dgm:pt modelId="{E9076B0A-9F89-4AB5-B961-8B8B1A06A67E}" type="pres">
      <dgm:prSet presAssocID="{F7B71A5B-BE01-4FA1-8623-A47466F118B5}" presName="parenttextcomposite" presStyleCnt="0"/>
      <dgm:spPr/>
    </dgm:pt>
    <dgm:pt modelId="{9E639455-6FFC-4745-BC2E-A8645540060F}" type="pres">
      <dgm:prSet presAssocID="{F7B71A5B-BE01-4FA1-8623-A47466F118B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DFC96-00F4-4517-A129-74F7773F6940}" type="pres">
      <dgm:prSet presAssocID="{F7B71A5B-BE01-4FA1-8623-A47466F118B5}" presName="composite" presStyleCnt="0"/>
      <dgm:spPr/>
    </dgm:pt>
    <dgm:pt modelId="{DF131049-B35F-4EE4-9749-9FCAC77422F8}" type="pres">
      <dgm:prSet presAssocID="{F7B71A5B-BE01-4FA1-8623-A47466F118B5}" presName="chevron1" presStyleLbl="alignNode1" presStyleIdx="7" presStyleCnt="21"/>
      <dgm:spPr/>
    </dgm:pt>
    <dgm:pt modelId="{7F271944-FE9A-45BE-805D-84B1C4162689}" type="pres">
      <dgm:prSet presAssocID="{F7B71A5B-BE01-4FA1-8623-A47466F118B5}" presName="chevron2" presStyleLbl="alignNode1" presStyleIdx="8" presStyleCnt="21"/>
      <dgm:spPr/>
    </dgm:pt>
    <dgm:pt modelId="{76FBBF4B-60DC-46B3-87D1-726FA1934ED4}" type="pres">
      <dgm:prSet presAssocID="{F7B71A5B-BE01-4FA1-8623-A47466F118B5}" presName="chevron3" presStyleLbl="alignNode1" presStyleIdx="9" presStyleCnt="21"/>
      <dgm:spPr/>
    </dgm:pt>
    <dgm:pt modelId="{34E5BBE1-1992-40B2-9C14-6A917C191037}" type="pres">
      <dgm:prSet presAssocID="{F7B71A5B-BE01-4FA1-8623-A47466F118B5}" presName="chevron4" presStyleLbl="alignNode1" presStyleIdx="10" presStyleCnt="21"/>
      <dgm:spPr/>
    </dgm:pt>
    <dgm:pt modelId="{D40C2FFA-BC5D-4B29-9AE4-F22555A7D892}" type="pres">
      <dgm:prSet presAssocID="{F7B71A5B-BE01-4FA1-8623-A47466F118B5}" presName="chevron5" presStyleLbl="alignNode1" presStyleIdx="11" presStyleCnt="21"/>
      <dgm:spPr/>
    </dgm:pt>
    <dgm:pt modelId="{5039BEA1-EAFE-4253-ADFB-1A9B2DE118A9}" type="pres">
      <dgm:prSet presAssocID="{F7B71A5B-BE01-4FA1-8623-A47466F118B5}" presName="chevron6" presStyleLbl="alignNode1" presStyleIdx="12" presStyleCnt="21"/>
      <dgm:spPr/>
    </dgm:pt>
    <dgm:pt modelId="{77A0400A-2538-40DA-8ACF-B5A5E56C818D}" type="pres">
      <dgm:prSet presAssocID="{F7B71A5B-BE01-4FA1-8623-A47466F118B5}" presName="chevron7" presStyleLbl="alignNode1" presStyleIdx="13" presStyleCnt="21"/>
      <dgm:spPr/>
    </dgm:pt>
    <dgm:pt modelId="{447724C2-4512-40BD-930F-68D983028368}" type="pres">
      <dgm:prSet presAssocID="{F7B71A5B-BE01-4FA1-8623-A47466F118B5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A61EC-FDFA-4D5A-B7A5-E40CF1052D69}" type="pres">
      <dgm:prSet presAssocID="{C73B89DC-47C4-4451-9A50-BDA86657F320}" presName="sibTrans" presStyleCnt="0"/>
      <dgm:spPr/>
    </dgm:pt>
    <dgm:pt modelId="{EEF3D3B1-28CA-4D28-A27E-9A9805CC7D92}" type="pres">
      <dgm:prSet presAssocID="{93AB46FB-E4D4-48F8-B496-62A5A4DF707E}" presName="parenttextcomposite" presStyleCnt="0"/>
      <dgm:spPr/>
    </dgm:pt>
    <dgm:pt modelId="{39670242-774E-463A-9703-11E09D676FAE}" type="pres">
      <dgm:prSet presAssocID="{93AB46FB-E4D4-48F8-B496-62A5A4DF707E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7A7E0-C5D0-47E4-BD36-A99546920269}" type="pres">
      <dgm:prSet presAssocID="{93AB46FB-E4D4-48F8-B496-62A5A4DF707E}" presName="parallelogramComposite" presStyleCnt="0"/>
      <dgm:spPr/>
    </dgm:pt>
    <dgm:pt modelId="{2C9DF854-AA70-4A18-A2A2-89EEBD52088B}" type="pres">
      <dgm:prSet presAssocID="{93AB46FB-E4D4-48F8-B496-62A5A4DF707E}" presName="parallelogram1" presStyleLbl="alignNode1" presStyleIdx="14" presStyleCnt="21"/>
      <dgm:spPr/>
    </dgm:pt>
    <dgm:pt modelId="{24726436-F900-40C1-9BD6-A84D20AFC435}" type="pres">
      <dgm:prSet presAssocID="{93AB46FB-E4D4-48F8-B496-62A5A4DF707E}" presName="parallelogram2" presStyleLbl="alignNode1" presStyleIdx="15" presStyleCnt="21"/>
      <dgm:spPr/>
    </dgm:pt>
    <dgm:pt modelId="{CBC4F8BA-2C76-4423-A073-1CE62AFECDC4}" type="pres">
      <dgm:prSet presAssocID="{93AB46FB-E4D4-48F8-B496-62A5A4DF707E}" presName="parallelogram3" presStyleLbl="alignNode1" presStyleIdx="16" presStyleCnt="21"/>
      <dgm:spPr/>
    </dgm:pt>
    <dgm:pt modelId="{979DEC3B-5B8D-4484-BAED-9B24AD9C3821}" type="pres">
      <dgm:prSet presAssocID="{93AB46FB-E4D4-48F8-B496-62A5A4DF707E}" presName="parallelogram4" presStyleLbl="alignNode1" presStyleIdx="17" presStyleCnt="21"/>
      <dgm:spPr/>
    </dgm:pt>
    <dgm:pt modelId="{D3633309-D0FB-4F97-9408-D406C9513E37}" type="pres">
      <dgm:prSet presAssocID="{93AB46FB-E4D4-48F8-B496-62A5A4DF707E}" presName="parallelogram5" presStyleLbl="alignNode1" presStyleIdx="18" presStyleCnt="21"/>
      <dgm:spPr/>
    </dgm:pt>
    <dgm:pt modelId="{E3E3F1A3-D490-42A8-AA47-CE8D9FE1FA74}" type="pres">
      <dgm:prSet presAssocID="{93AB46FB-E4D4-48F8-B496-62A5A4DF707E}" presName="parallelogram6" presStyleLbl="alignNode1" presStyleIdx="19" presStyleCnt="21"/>
      <dgm:spPr/>
    </dgm:pt>
    <dgm:pt modelId="{D72C3260-4537-4CC6-A06A-27405F37F022}" type="pres">
      <dgm:prSet presAssocID="{93AB46FB-E4D4-48F8-B496-62A5A4DF707E}" presName="parallelogram7" presStyleLbl="alignNode1" presStyleIdx="20" presStyleCnt="21"/>
      <dgm:spPr/>
    </dgm:pt>
  </dgm:ptLst>
  <dgm:cxnLst>
    <dgm:cxn modelId="{F3048727-B714-4B8D-B420-0ED421970BA3}" srcId="{F7B71A5B-BE01-4FA1-8623-A47466F118B5}" destId="{D4434077-1CBC-4ECF-A187-FA9B88333D48}" srcOrd="0" destOrd="0" parTransId="{9C046698-9819-4CC4-90CE-3D25CA598DC3}" sibTransId="{03B80BBA-7041-44D1-8AF8-E7DD73B2C450}"/>
    <dgm:cxn modelId="{444E2DA0-1369-4CDA-ADA6-97E8570B9490}" srcId="{46B78792-F58D-4DE0-B438-A46720842AF9}" destId="{F7B71A5B-BE01-4FA1-8623-A47466F118B5}" srcOrd="1" destOrd="0" parTransId="{3B43004B-F940-47A0-A003-2466FC5092C2}" sibTransId="{C73B89DC-47C4-4451-9A50-BDA86657F320}"/>
    <dgm:cxn modelId="{278EFAAB-AE1A-41FF-8F3A-C4DAE1053819}" type="presOf" srcId="{E4657D97-5873-4FBB-ADB4-B070B5237723}" destId="{46C73C57-A4FC-4669-92F1-D315BF82EADC}" srcOrd="0" destOrd="0" presId="urn:microsoft.com/office/officeart/2008/layout/VerticalAccentList"/>
    <dgm:cxn modelId="{53403B1C-0920-4D74-A7FD-8E6415343766}" srcId="{E4657D97-5873-4FBB-ADB4-B070B5237723}" destId="{E754CA20-8D52-4FF6-B1AD-B6C41A68D641}" srcOrd="0" destOrd="0" parTransId="{A68466E0-B132-4DD9-9DD7-82741E8D091A}" sibTransId="{864EFE48-B21F-42AE-8AC8-95D3A3E4BE05}"/>
    <dgm:cxn modelId="{959C4519-9583-45E8-AA43-9EDFE52738B7}" type="presOf" srcId="{F7B71A5B-BE01-4FA1-8623-A47466F118B5}" destId="{9E639455-6FFC-4745-BC2E-A8645540060F}" srcOrd="0" destOrd="0" presId="urn:microsoft.com/office/officeart/2008/layout/VerticalAccentList"/>
    <dgm:cxn modelId="{DB45AE54-4B3A-485E-ABB2-D15895FCA27C}" type="presOf" srcId="{E754CA20-8D52-4FF6-B1AD-B6C41A68D641}" destId="{3D83B539-E1A1-47A8-A218-979944A353BA}" srcOrd="0" destOrd="0" presId="urn:microsoft.com/office/officeart/2008/layout/VerticalAccentList"/>
    <dgm:cxn modelId="{45BE6A9D-C8D4-49B8-AD65-8513B164FB9D}" srcId="{46B78792-F58D-4DE0-B438-A46720842AF9}" destId="{93AB46FB-E4D4-48F8-B496-62A5A4DF707E}" srcOrd="2" destOrd="0" parTransId="{D57B7FAD-D233-40E9-A393-E482525574C8}" sibTransId="{CF128E25-21DF-484A-A685-36038B288F77}"/>
    <dgm:cxn modelId="{2103DC8A-3B19-492E-9920-EC566B4B110D}" type="presOf" srcId="{93AB46FB-E4D4-48F8-B496-62A5A4DF707E}" destId="{39670242-774E-463A-9703-11E09D676FAE}" srcOrd="0" destOrd="0" presId="urn:microsoft.com/office/officeart/2008/layout/VerticalAccentList"/>
    <dgm:cxn modelId="{A802A176-F0FD-49D3-BCA6-532D437070CD}" type="presOf" srcId="{D4434077-1CBC-4ECF-A187-FA9B88333D48}" destId="{447724C2-4512-40BD-930F-68D983028368}" srcOrd="0" destOrd="0" presId="urn:microsoft.com/office/officeart/2008/layout/VerticalAccentList"/>
    <dgm:cxn modelId="{FE7AC3BB-B225-4982-A4B7-1FC266CCAAD5}" type="presOf" srcId="{46B78792-F58D-4DE0-B438-A46720842AF9}" destId="{8E47A089-7E8B-485A-964E-69FC576A85A0}" srcOrd="0" destOrd="0" presId="urn:microsoft.com/office/officeart/2008/layout/VerticalAccentList"/>
    <dgm:cxn modelId="{D41D0FB8-5D27-4549-AA5B-C1B7BA8A3F20}" srcId="{46B78792-F58D-4DE0-B438-A46720842AF9}" destId="{E4657D97-5873-4FBB-ADB4-B070B5237723}" srcOrd="0" destOrd="0" parTransId="{D2137365-97CF-4DBA-90AA-B6DAF5AA9562}" sibTransId="{5FA654C4-049F-470C-89FC-503121EDAA38}"/>
    <dgm:cxn modelId="{3E0EAB73-5C42-4BA9-BA37-057D431C5F56}" type="presParOf" srcId="{8E47A089-7E8B-485A-964E-69FC576A85A0}" destId="{17AB880F-57F7-4FA1-A242-7C6A9B2B3868}" srcOrd="0" destOrd="0" presId="urn:microsoft.com/office/officeart/2008/layout/VerticalAccentList"/>
    <dgm:cxn modelId="{142D6637-A1FD-4B69-B201-77C250EB8726}" type="presParOf" srcId="{17AB880F-57F7-4FA1-A242-7C6A9B2B3868}" destId="{46C73C57-A4FC-4669-92F1-D315BF82EADC}" srcOrd="0" destOrd="0" presId="urn:microsoft.com/office/officeart/2008/layout/VerticalAccentList"/>
    <dgm:cxn modelId="{5107D2AF-BD26-415E-B7C4-0D9D0A1DF592}" type="presParOf" srcId="{8E47A089-7E8B-485A-964E-69FC576A85A0}" destId="{08319E37-18D6-42E1-946F-1ADD162B2EFF}" srcOrd="1" destOrd="0" presId="urn:microsoft.com/office/officeart/2008/layout/VerticalAccentList"/>
    <dgm:cxn modelId="{FC7D0BCB-C3F4-4B1A-931F-0820FAD2CE49}" type="presParOf" srcId="{08319E37-18D6-42E1-946F-1ADD162B2EFF}" destId="{9E606803-E9B8-4162-858E-9AFFABF64BB4}" srcOrd="0" destOrd="0" presId="urn:microsoft.com/office/officeart/2008/layout/VerticalAccentList"/>
    <dgm:cxn modelId="{224096C3-7A3D-41A7-825D-8EE31A702540}" type="presParOf" srcId="{08319E37-18D6-42E1-946F-1ADD162B2EFF}" destId="{154F807D-7ED9-4FC3-847F-45CED2250930}" srcOrd="1" destOrd="0" presId="urn:microsoft.com/office/officeart/2008/layout/VerticalAccentList"/>
    <dgm:cxn modelId="{1850F8B0-03F5-4285-8A71-2BAA47307783}" type="presParOf" srcId="{08319E37-18D6-42E1-946F-1ADD162B2EFF}" destId="{2BC2F302-8667-4860-8252-9C044B22A3BB}" srcOrd="2" destOrd="0" presId="urn:microsoft.com/office/officeart/2008/layout/VerticalAccentList"/>
    <dgm:cxn modelId="{C7BCB4A4-1567-4E2D-8CAF-0328FA8D4749}" type="presParOf" srcId="{08319E37-18D6-42E1-946F-1ADD162B2EFF}" destId="{2B97139B-4CBE-4771-8BD6-6154C341D622}" srcOrd="3" destOrd="0" presId="urn:microsoft.com/office/officeart/2008/layout/VerticalAccentList"/>
    <dgm:cxn modelId="{4C193702-1B29-47A0-B186-F323F5EC3727}" type="presParOf" srcId="{08319E37-18D6-42E1-946F-1ADD162B2EFF}" destId="{26EBC79E-67D5-48B7-9285-8557FBA38C7C}" srcOrd="4" destOrd="0" presId="urn:microsoft.com/office/officeart/2008/layout/VerticalAccentList"/>
    <dgm:cxn modelId="{5B3A3E6E-9227-4AA0-A9F6-2B180DB25823}" type="presParOf" srcId="{08319E37-18D6-42E1-946F-1ADD162B2EFF}" destId="{90844D3B-1AD5-49A5-A0AC-51E396CB2A67}" srcOrd="5" destOrd="0" presId="urn:microsoft.com/office/officeart/2008/layout/VerticalAccentList"/>
    <dgm:cxn modelId="{F100E6DD-DA93-4F38-9949-B2A05D014DB3}" type="presParOf" srcId="{08319E37-18D6-42E1-946F-1ADD162B2EFF}" destId="{6735CF21-ECCB-49D9-84D7-2834005D16EA}" srcOrd="6" destOrd="0" presId="urn:microsoft.com/office/officeart/2008/layout/VerticalAccentList"/>
    <dgm:cxn modelId="{38B6446B-A4D9-47C5-A495-68A72CEF6EA0}" type="presParOf" srcId="{08319E37-18D6-42E1-946F-1ADD162B2EFF}" destId="{3D83B539-E1A1-47A8-A218-979944A353BA}" srcOrd="7" destOrd="0" presId="urn:microsoft.com/office/officeart/2008/layout/VerticalAccentList"/>
    <dgm:cxn modelId="{FEEE1601-55BF-4650-AB44-8C81E2A45A3A}" type="presParOf" srcId="{8E47A089-7E8B-485A-964E-69FC576A85A0}" destId="{72B975E9-6A56-471F-9866-5631CE3D2EE3}" srcOrd="2" destOrd="0" presId="urn:microsoft.com/office/officeart/2008/layout/VerticalAccentList"/>
    <dgm:cxn modelId="{D4FD31D6-BC2A-4508-AC94-074809F5233A}" type="presParOf" srcId="{8E47A089-7E8B-485A-964E-69FC576A85A0}" destId="{E9076B0A-9F89-4AB5-B961-8B8B1A06A67E}" srcOrd="3" destOrd="0" presId="urn:microsoft.com/office/officeart/2008/layout/VerticalAccentList"/>
    <dgm:cxn modelId="{7AE40661-4DA4-4C5F-9A73-D7760A4F5814}" type="presParOf" srcId="{E9076B0A-9F89-4AB5-B961-8B8B1A06A67E}" destId="{9E639455-6FFC-4745-BC2E-A8645540060F}" srcOrd="0" destOrd="0" presId="urn:microsoft.com/office/officeart/2008/layout/VerticalAccentList"/>
    <dgm:cxn modelId="{2FFCCF3C-1472-4FED-AD64-3FF4759FBC45}" type="presParOf" srcId="{8E47A089-7E8B-485A-964E-69FC576A85A0}" destId="{987DFC96-00F4-4517-A129-74F7773F6940}" srcOrd="4" destOrd="0" presId="urn:microsoft.com/office/officeart/2008/layout/VerticalAccentList"/>
    <dgm:cxn modelId="{D8281685-8D19-402C-BE64-5A3E7B94F5B6}" type="presParOf" srcId="{987DFC96-00F4-4517-A129-74F7773F6940}" destId="{DF131049-B35F-4EE4-9749-9FCAC77422F8}" srcOrd="0" destOrd="0" presId="urn:microsoft.com/office/officeart/2008/layout/VerticalAccentList"/>
    <dgm:cxn modelId="{5B7F0D3D-6D98-4122-916A-023B91F2A4FB}" type="presParOf" srcId="{987DFC96-00F4-4517-A129-74F7773F6940}" destId="{7F271944-FE9A-45BE-805D-84B1C4162689}" srcOrd="1" destOrd="0" presId="urn:microsoft.com/office/officeart/2008/layout/VerticalAccentList"/>
    <dgm:cxn modelId="{7C57F693-3556-4E05-AB61-A67E0026E439}" type="presParOf" srcId="{987DFC96-00F4-4517-A129-74F7773F6940}" destId="{76FBBF4B-60DC-46B3-87D1-726FA1934ED4}" srcOrd="2" destOrd="0" presId="urn:microsoft.com/office/officeart/2008/layout/VerticalAccentList"/>
    <dgm:cxn modelId="{48EA5E35-73E0-4626-80D4-E24BE773BA67}" type="presParOf" srcId="{987DFC96-00F4-4517-A129-74F7773F6940}" destId="{34E5BBE1-1992-40B2-9C14-6A917C191037}" srcOrd="3" destOrd="0" presId="urn:microsoft.com/office/officeart/2008/layout/VerticalAccentList"/>
    <dgm:cxn modelId="{6EFD4458-BBFD-4033-BD36-35719CCA74FC}" type="presParOf" srcId="{987DFC96-00F4-4517-A129-74F7773F6940}" destId="{D40C2FFA-BC5D-4B29-9AE4-F22555A7D892}" srcOrd="4" destOrd="0" presId="urn:microsoft.com/office/officeart/2008/layout/VerticalAccentList"/>
    <dgm:cxn modelId="{AA03BB2B-096E-4943-976D-B92C75563D8D}" type="presParOf" srcId="{987DFC96-00F4-4517-A129-74F7773F6940}" destId="{5039BEA1-EAFE-4253-ADFB-1A9B2DE118A9}" srcOrd="5" destOrd="0" presId="urn:microsoft.com/office/officeart/2008/layout/VerticalAccentList"/>
    <dgm:cxn modelId="{FC02B3CB-D0C0-4A54-AA3B-08EEBB7FC310}" type="presParOf" srcId="{987DFC96-00F4-4517-A129-74F7773F6940}" destId="{77A0400A-2538-40DA-8ACF-B5A5E56C818D}" srcOrd="6" destOrd="0" presId="urn:microsoft.com/office/officeart/2008/layout/VerticalAccentList"/>
    <dgm:cxn modelId="{147FA6DB-27FF-4C33-A145-508BAEB11C8A}" type="presParOf" srcId="{987DFC96-00F4-4517-A129-74F7773F6940}" destId="{447724C2-4512-40BD-930F-68D983028368}" srcOrd="7" destOrd="0" presId="urn:microsoft.com/office/officeart/2008/layout/VerticalAccentList"/>
    <dgm:cxn modelId="{5229595E-6A13-4DC5-AD3F-1261613FE4C4}" type="presParOf" srcId="{8E47A089-7E8B-485A-964E-69FC576A85A0}" destId="{246A61EC-FDFA-4D5A-B7A5-E40CF1052D69}" srcOrd="5" destOrd="0" presId="urn:microsoft.com/office/officeart/2008/layout/VerticalAccentList"/>
    <dgm:cxn modelId="{61765158-EED7-447A-9B17-7EAA14721F5C}" type="presParOf" srcId="{8E47A089-7E8B-485A-964E-69FC576A85A0}" destId="{EEF3D3B1-28CA-4D28-A27E-9A9805CC7D92}" srcOrd="6" destOrd="0" presId="urn:microsoft.com/office/officeart/2008/layout/VerticalAccentList"/>
    <dgm:cxn modelId="{47F3017F-581D-4111-AE6D-80AE79FA3343}" type="presParOf" srcId="{EEF3D3B1-28CA-4D28-A27E-9A9805CC7D92}" destId="{39670242-774E-463A-9703-11E09D676FAE}" srcOrd="0" destOrd="0" presId="urn:microsoft.com/office/officeart/2008/layout/VerticalAccentList"/>
    <dgm:cxn modelId="{2E1A279F-96DA-40E1-A623-495944621222}" type="presParOf" srcId="{8E47A089-7E8B-485A-964E-69FC576A85A0}" destId="{2887A7E0-C5D0-47E4-BD36-A99546920269}" srcOrd="7" destOrd="0" presId="urn:microsoft.com/office/officeart/2008/layout/VerticalAccentList"/>
    <dgm:cxn modelId="{D436451C-4527-416C-B009-40ACDF345F2C}" type="presParOf" srcId="{2887A7E0-C5D0-47E4-BD36-A99546920269}" destId="{2C9DF854-AA70-4A18-A2A2-89EEBD52088B}" srcOrd="0" destOrd="0" presId="urn:microsoft.com/office/officeart/2008/layout/VerticalAccentList"/>
    <dgm:cxn modelId="{4BB73DD0-5B61-419E-9300-FBBA5F0F8BD5}" type="presParOf" srcId="{2887A7E0-C5D0-47E4-BD36-A99546920269}" destId="{24726436-F900-40C1-9BD6-A84D20AFC435}" srcOrd="1" destOrd="0" presId="urn:microsoft.com/office/officeart/2008/layout/VerticalAccentList"/>
    <dgm:cxn modelId="{EB6AB469-E062-4FEB-BDBB-0A669DA8D665}" type="presParOf" srcId="{2887A7E0-C5D0-47E4-BD36-A99546920269}" destId="{CBC4F8BA-2C76-4423-A073-1CE62AFECDC4}" srcOrd="2" destOrd="0" presId="urn:microsoft.com/office/officeart/2008/layout/VerticalAccentList"/>
    <dgm:cxn modelId="{CD883F59-5FC6-4EFA-A879-71B92CCED2A9}" type="presParOf" srcId="{2887A7E0-C5D0-47E4-BD36-A99546920269}" destId="{979DEC3B-5B8D-4484-BAED-9B24AD9C3821}" srcOrd="3" destOrd="0" presId="urn:microsoft.com/office/officeart/2008/layout/VerticalAccentList"/>
    <dgm:cxn modelId="{A4BBC71F-79FE-45AB-B64A-F67A89CCFBF2}" type="presParOf" srcId="{2887A7E0-C5D0-47E4-BD36-A99546920269}" destId="{D3633309-D0FB-4F97-9408-D406C9513E37}" srcOrd="4" destOrd="0" presId="urn:microsoft.com/office/officeart/2008/layout/VerticalAccentList"/>
    <dgm:cxn modelId="{7D505ECD-F314-4C7D-B181-5916FB50934A}" type="presParOf" srcId="{2887A7E0-C5D0-47E4-BD36-A99546920269}" destId="{E3E3F1A3-D490-42A8-AA47-CE8D9FE1FA74}" srcOrd="5" destOrd="0" presId="urn:microsoft.com/office/officeart/2008/layout/VerticalAccentList"/>
    <dgm:cxn modelId="{BE08AC6D-DB33-4D89-8C12-8CFA054A097E}" type="presParOf" srcId="{2887A7E0-C5D0-47E4-BD36-A99546920269}" destId="{D72C3260-4537-4CC6-A06A-27405F37F02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B83E5C-E57E-4F5F-AA49-4AA15C6DFDC4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89D145F-F222-49D8-A47D-EA840C2DA0B0}">
      <dgm:prSet phldrT="[Text]"/>
      <dgm:spPr/>
      <dgm:t>
        <a:bodyPr/>
        <a:lstStyle/>
        <a:p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Bangun-bangun</a:t>
          </a:r>
          <a:r>
            <a:rPr lang="en-US" dirty="0" smtClean="0"/>
            <a:t> / Coleus </a:t>
          </a:r>
          <a:r>
            <a:rPr lang="en-US" dirty="0" err="1" smtClean="0"/>
            <a:t>amboinicus</a:t>
          </a:r>
          <a:r>
            <a:rPr lang="en-US" dirty="0" smtClean="0"/>
            <a:t> </a:t>
          </a:r>
          <a:r>
            <a:rPr lang="en-US" dirty="0" err="1" smtClean="0"/>
            <a:t>Lour</a:t>
          </a:r>
          <a:r>
            <a:rPr lang="en-US" dirty="0" smtClean="0"/>
            <a:t>.</a:t>
          </a:r>
          <a:endParaRPr lang="en-US" dirty="0"/>
        </a:p>
      </dgm:t>
    </dgm:pt>
    <dgm:pt modelId="{694C8403-6BC1-425C-B40C-F65E67FBB2B1}" type="parTrans" cxnId="{0E24C84B-D592-46B4-9981-615241C57F13}">
      <dgm:prSet/>
      <dgm:spPr/>
      <dgm:t>
        <a:bodyPr/>
        <a:lstStyle/>
        <a:p>
          <a:endParaRPr lang="en-US"/>
        </a:p>
      </dgm:t>
    </dgm:pt>
    <dgm:pt modelId="{B42FB374-52CD-4361-AC0C-504182545222}" type="sibTrans" cxnId="{0E24C84B-D592-46B4-9981-615241C57F13}">
      <dgm:prSet/>
      <dgm:spPr/>
      <dgm:t>
        <a:bodyPr/>
        <a:lstStyle/>
        <a:p>
          <a:endParaRPr lang="en-US"/>
        </a:p>
      </dgm:t>
    </dgm:pt>
    <dgm:pt modelId="{52D2CFE4-C856-4632-99BF-3D9E44E25278}">
      <dgm:prSet phldrT="[Text]"/>
      <dgm:spPr/>
      <dgm:t>
        <a:bodyPr/>
        <a:lstStyle/>
        <a:p>
          <a:r>
            <a:rPr lang="en-US" dirty="0" err="1" smtClean="0"/>
            <a:t>Klabet</a:t>
          </a:r>
          <a:r>
            <a:rPr lang="en-US" dirty="0" smtClean="0"/>
            <a:t>/</a:t>
          </a:r>
          <a:r>
            <a:rPr lang="en-US" dirty="0" err="1" smtClean="0"/>
            <a:t>Trigonella</a:t>
          </a:r>
          <a:r>
            <a:rPr lang="en-US" dirty="0" smtClean="0"/>
            <a:t> </a:t>
          </a:r>
          <a:r>
            <a:rPr lang="en-US" dirty="0" err="1" smtClean="0"/>
            <a:t>foenum-graeceum</a:t>
          </a:r>
          <a:r>
            <a:rPr lang="en-US" dirty="0" smtClean="0"/>
            <a:t> L</a:t>
          </a:r>
          <a:endParaRPr lang="en-US" dirty="0"/>
        </a:p>
      </dgm:t>
    </dgm:pt>
    <dgm:pt modelId="{8AC2C4D0-6BC2-4186-81B9-946346BFEE8C}" type="parTrans" cxnId="{5DD4E299-290C-4D71-A7E4-5EF3691D562B}">
      <dgm:prSet/>
      <dgm:spPr/>
      <dgm:t>
        <a:bodyPr/>
        <a:lstStyle/>
        <a:p>
          <a:endParaRPr lang="en-US"/>
        </a:p>
      </dgm:t>
    </dgm:pt>
    <dgm:pt modelId="{CF4F8E33-7848-445B-82AF-784EDE0DE801}" type="sibTrans" cxnId="{5DD4E299-290C-4D71-A7E4-5EF3691D562B}">
      <dgm:prSet/>
      <dgm:spPr/>
      <dgm:t>
        <a:bodyPr/>
        <a:lstStyle/>
        <a:p>
          <a:endParaRPr lang="en-US"/>
        </a:p>
      </dgm:t>
    </dgm:pt>
    <dgm:pt modelId="{F3B393BF-0BA4-417D-A023-1AEA7F8A8A0C}" type="pres">
      <dgm:prSet presAssocID="{24B83E5C-E57E-4F5F-AA49-4AA15C6DFD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A04834-B5C7-4D17-AC70-EAAABE5862C2}" type="pres">
      <dgm:prSet presAssocID="{189D145F-F222-49D8-A47D-EA840C2DA0B0}" presName="composite" presStyleCnt="0"/>
      <dgm:spPr/>
    </dgm:pt>
    <dgm:pt modelId="{76AB7D2C-5A24-413C-959A-C40BF683B1A2}" type="pres">
      <dgm:prSet presAssocID="{189D145F-F222-49D8-A47D-EA840C2DA0B0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57ED2-2168-4909-A4A5-B4B5EBD6146D}" type="pres">
      <dgm:prSet presAssocID="{189D145F-F222-49D8-A47D-EA840C2DA0B0}" presName="rect2" presStyleLbl="fgImgPlace1" presStyleIdx="0" presStyleCnt="2"/>
      <dgm:spPr/>
    </dgm:pt>
    <dgm:pt modelId="{FEFB26E7-3C48-4AC0-9111-3EF5A559F5FD}" type="pres">
      <dgm:prSet presAssocID="{B42FB374-52CD-4361-AC0C-504182545222}" presName="sibTrans" presStyleCnt="0"/>
      <dgm:spPr/>
    </dgm:pt>
    <dgm:pt modelId="{D1A884B6-6F9E-4325-91FF-EE4318EF73C2}" type="pres">
      <dgm:prSet presAssocID="{52D2CFE4-C856-4632-99BF-3D9E44E25278}" presName="composite" presStyleCnt="0"/>
      <dgm:spPr/>
    </dgm:pt>
    <dgm:pt modelId="{52599E2F-522D-40AA-977C-56692E111B88}" type="pres">
      <dgm:prSet presAssocID="{52D2CFE4-C856-4632-99BF-3D9E44E25278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88A07-6B77-46D4-909C-A85094200181}" type="pres">
      <dgm:prSet presAssocID="{52D2CFE4-C856-4632-99BF-3D9E44E25278}" presName="rect2" presStyleLbl="fgImgPlace1" presStyleIdx="1" presStyleCnt="2"/>
      <dgm:spPr/>
    </dgm:pt>
  </dgm:ptLst>
  <dgm:cxnLst>
    <dgm:cxn modelId="{5DD4E299-290C-4D71-A7E4-5EF3691D562B}" srcId="{24B83E5C-E57E-4F5F-AA49-4AA15C6DFDC4}" destId="{52D2CFE4-C856-4632-99BF-3D9E44E25278}" srcOrd="1" destOrd="0" parTransId="{8AC2C4D0-6BC2-4186-81B9-946346BFEE8C}" sibTransId="{CF4F8E33-7848-445B-82AF-784EDE0DE801}"/>
    <dgm:cxn modelId="{DA9FDADA-8C80-4525-A536-D71410EF501A}" type="presOf" srcId="{189D145F-F222-49D8-A47D-EA840C2DA0B0}" destId="{76AB7D2C-5A24-413C-959A-C40BF683B1A2}" srcOrd="0" destOrd="0" presId="urn:microsoft.com/office/officeart/2008/layout/PictureStrips"/>
    <dgm:cxn modelId="{7E8E1F9F-3DC3-4649-BDC8-72D5AAF0EF0A}" type="presOf" srcId="{24B83E5C-E57E-4F5F-AA49-4AA15C6DFDC4}" destId="{F3B393BF-0BA4-417D-A023-1AEA7F8A8A0C}" srcOrd="0" destOrd="0" presId="urn:microsoft.com/office/officeart/2008/layout/PictureStrips"/>
    <dgm:cxn modelId="{CE8394AE-090B-4F1A-AFE0-E1F6AB38AA9C}" type="presOf" srcId="{52D2CFE4-C856-4632-99BF-3D9E44E25278}" destId="{52599E2F-522D-40AA-977C-56692E111B88}" srcOrd="0" destOrd="0" presId="urn:microsoft.com/office/officeart/2008/layout/PictureStrips"/>
    <dgm:cxn modelId="{0E24C84B-D592-46B4-9981-615241C57F13}" srcId="{24B83E5C-E57E-4F5F-AA49-4AA15C6DFDC4}" destId="{189D145F-F222-49D8-A47D-EA840C2DA0B0}" srcOrd="0" destOrd="0" parTransId="{694C8403-6BC1-425C-B40C-F65E67FBB2B1}" sibTransId="{B42FB374-52CD-4361-AC0C-504182545222}"/>
    <dgm:cxn modelId="{4CC9F2D0-5822-4FD9-BC5F-0F36DCD5F7C5}" type="presParOf" srcId="{F3B393BF-0BA4-417D-A023-1AEA7F8A8A0C}" destId="{3DA04834-B5C7-4D17-AC70-EAAABE5862C2}" srcOrd="0" destOrd="0" presId="urn:microsoft.com/office/officeart/2008/layout/PictureStrips"/>
    <dgm:cxn modelId="{7AFA1DD4-6AC2-4947-935F-F2FB8643E96C}" type="presParOf" srcId="{3DA04834-B5C7-4D17-AC70-EAAABE5862C2}" destId="{76AB7D2C-5A24-413C-959A-C40BF683B1A2}" srcOrd="0" destOrd="0" presId="urn:microsoft.com/office/officeart/2008/layout/PictureStrips"/>
    <dgm:cxn modelId="{E4B0845B-D9A8-4F9A-941A-C85555EBD63A}" type="presParOf" srcId="{3DA04834-B5C7-4D17-AC70-EAAABE5862C2}" destId="{D6157ED2-2168-4909-A4A5-B4B5EBD6146D}" srcOrd="1" destOrd="0" presId="urn:microsoft.com/office/officeart/2008/layout/PictureStrips"/>
    <dgm:cxn modelId="{74A68F07-832A-4811-B105-77FBDB912056}" type="presParOf" srcId="{F3B393BF-0BA4-417D-A023-1AEA7F8A8A0C}" destId="{FEFB26E7-3C48-4AC0-9111-3EF5A559F5FD}" srcOrd="1" destOrd="0" presId="urn:microsoft.com/office/officeart/2008/layout/PictureStrips"/>
    <dgm:cxn modelId="{725CD417-F43A-446F-AA2C-18A03BF2D852}" type="presParOf" srcId="{F3B393BF-0BA4-417D-A023-1AEA7F8A8A0C}" destId="{D1A884B6-6F9E-4325-91FF-EE4318EF73C2}" srcOrd="2" destOrd="0" presId="urn:microsoft.com/office/officeart/2008/layout/PictureStrips"/>
    <dgm:cxn modelId="{B48E2D42-039C-4772-A7A6-6097BBE7971F}" type="presParOf" srcId="{D1A884B6-6F9E-4325-91FF-EE4318EF73C2}" destId="{52599E2F-522D-40AA-977C-56692E111B88}" srcOrd="0" destOrd="0" presId="urn:microsoft.com/office/officeart/2008/layout/PictureStrips"/>
    <dgm:cxn modelId="{4448A8E2-E696-4FF7-A374-00A5C0E2578C}" type="presParOf" srcId="{D1A884B6-6F9E-4325-91FF-EE4318EF73C2}" destId="{19F88A07-6B77-46D4-909C-A8509420018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8AE771-ACB4-4693-B217-79C186DECE2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C45D383-A917-4A16-BD6A-15029BA7B648}">
      <dgm:prSet phldrT="[Text]"/>
      <dgm:spPr>
        <a:xfrm>
          <a:off x="218688" y="150999"/>
          <a:ext cx="5573823" cy="50184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Baru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Cina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/ Artemisia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vulagris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(L)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653F45-AB9A-4FBC-A499-980DD6F9F745}" type="parTrans" cxnId="{80F416E4-8D52-40EB-9821-775A7C6F92E6}">
      <dgm:prSet/>
      <dgm:spPr/>
      <dgm:t>
        <a:bodyPr/>
        <a:lstStyle/>
        <a:p>
          <a:endParaRPr lang="en-US"/>
        </a:p>
      </dgm:t>
    </dgm:pt>
    <dgm:pt modelId="{1DA562A8-F783-4AB0-A228-C4B1747DB6A8}" type="sibTrans" cxnId="{80F416E4-8D52-40EB-9821-775A7C6F92E6}">
      <dgm:prSet/>
      <dgm:spPr/>
      <dgm:t>
        <a:bodyPr/>
        <a:lstStyle/>
        <a:p>
          <a:endParaRPr lang="en-US"/>
        </a:p>
      </dgm:t>
    </dgm:pt>
    <dgm:pt modelId="{2B9BEBF0-022D-48CF-A8F4-A90C46750D96}">
      <dgm:prSet phldrT="[Text]"/>
      <dgm:spPr>
        <a:xfrm>
          <a:off x="218688" y="1142763"/>
          <a:ext cx="5573823" cy="1032907"/>
        </a:xfrm>
        <a:prstGeom prst="roundRect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Kayu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Manis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/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Cinnamomum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burmanii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(Ness &amp; Th.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Nees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FEE9B6E-6FE8-45F8-AB50-2EC372C49F09}" type="parTrans" cxnId="{08656A8E-9AB9-4748-AB7C-F442DE9E7518}">
      <dgm:prSet/>
      <dgm:spPr/>
      <dgm:t>
        <a:bodyPr/>
        <a:lstStyle/>
        <a:p>
          <a:endParaRPr lang="en-US"/>
        </a:p>
      </dgm:t>
    </dgm:pt>
    <dgm:pt modelId="{3FF05CBC-3119-4274-A5D3-552D3E4D6C3D}" type="sibTrans" cxnId="{08656A8E-9AB9-4748-AB7C-F442DE9E7518}">
      <dgm:prSet/>
      <dgm:spPr/>
      <dgm:t>
        <a:bodyPr/>
        <a:lstStyle/>
        <a:p>
          <a:endParaRPr lang="en-US"/>
        </a:p>
      </dgm:t>
    </dgm:pt>
    <dgm:pt modelId="{61215FEE-5BFC-41C1-B5C7-7907B4E9660A}">
      <dgm:prSet/>
      <dgm:spPr/>
      <dgm:t>
        <a:bodyPr/>
        <a:lstStyle/>
        <a:p>
          <a:r>
            <a:rPr lang="en-US" smtClean="0"/>
            <a:t>Jeruk Nipis/ Citrus aurantifolia (Christm. Et Panz)</a:t>
          </a:r>
          <a:endParaRPr lang="en-US"/>
        </a:p>
      </dgm:t>
    </dgm:pt>
    <dgm:pt modelId="{47ECC53E-99D6-4895-8D86-25B8FFC1C4C7}" type="parTrans" cxnId="{8990907B-F300-45B2-8B3D-7F2F2CD00E3C}">
      <dgm:prSet/>
      <dgm:spPr/>
      <dgm:t>
        <a:bodyPr/>
        <a:lstStyle/>
        <a:p>
          <a:endParaRPr lang="en-US"/>
        </a:p>
      </dgm:t>
    </dgm:pt>
    <dgm:pt modelId="{758978BE-9119-4D30-8948-A086487CFDEB}" type="sibTrans" cxnId="{8990907B-F300-45B2-8B3D-7F2F2CD00E3C}">
      <dgm:prSet/>
      <dgm:spPr/>
      <dgm:t>
        <a:bodyPr/>
        <a:lstStyle/>
        <a:p>
          <a:endParaRPr lang="en-US"/>
        </a:p>
      </dgm:t>
    </dgm:pt>
    <dgm:pt modelId="{FE29F1CD-6E08-4D39-A502-9232D7AE74C0}" type="pres">
      <dgm:prSet presAssocID="{798AE771-ACB4-4693-B217-79C186DECE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3B204-3398-48D0-9376-1A101B60717B}" type="pres">
      <dgm:prSet presAssocID="{6C45D383-A917-4A16-BD6A-15029BA7B648}" presName="parentLin" presStyleCnt="0"/>
      <dgm:spPr/>
    </dgm:pt>
    <dgm:pt modelId="{B169731E-7C49-4D52-A771-997020043E76}" type="pres">
      <dgm:prSet presAssocID="{6C45D383-A917-4A16-BD6A-15029BA7B64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9DBBF52-7E5F-400D-9AD9-3DEAE6A5FDF5}" type="pres">
      <dgm:prSet presAssocID="{6C45D383-A917-4A16-BD6A-15029BA7B648}" presName="parentText" presStyleLbl="node1" presStyleIdx="0" presStyleCnt="3" custLinFactY="-25347" custLinFactNeighborX="-450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628F0-F648-467A-A569-261DE3884F69}" type="pres">
      <dgm:prSet presAssocID="{6C45D383-A917-4A16-BD6A-15029BA7B648}" presName="negativeSpace" presStyleCnt="0"/>
      <dgm:spPr/>
    </dgm:pt>
    <dgm:pt modelId="{EC13F82D-A049-4893-9C95-D4D1884EBE2B}" type="pres">
      <dgm:prSet presAssocID="{6C45D383-A917-4A16-BD6A-15029BA7B648}" presName="childText" presStyleLbl="conFgAcc1" presStyleIdx="0" presStyleCnt="3">
        <dgm:presLayoutVars>
          <dgm:bulletEnabled val="1"/>
        </dgm:presLayoutVars>
      </dgm:prSet>
      <dgm:spPr>
        <a:xfrm>
          <a:off x="0" y="1030960"/>
          <a:ext cx="7962605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31E5C8B-C56C-4300-8DEA-89488C9EFAC3}" type="pres">
      <dgm:prSet presAssocID="{1DA562A8-F783-4AB0-A228-C4B1747DB6A8}" presName="spaceBetweenRectangles" presStyleCnt="0"/>
      <dgm:spPr/>
    </dgm:pt>
    <dgm:pt modelId="{72191FC5-561D-4246-A58C-E3DF5D8C57B5}" type="pres">
      <dgm:prSet presAssocID="{2B9BEBF0-022D-48CF-A8F4-A90C46750D96}" presName="parentLin" presStyleCnt="0"/>
      <dgm:spPr/>
    </dgm:pt>
    <dgm:pt modelId="{2F811919-212D-4AE1-A8D6-487C98690287}" type="pres">
      <dgm:prSet presAssocID="{2B9BEBF0-022D-48CF-A8F4-A90C46750D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F24BDE5-42AF-4360-8DD6-68A30370BD54}" type="pres">
      <dgm:prSet presAssocID="{2B9BEBF0-022D-48CF-A8F4-A90C46750D96}" presName="parentText" presStyleLbl="node1" presStyleIdx="1" presStyleCnt="3" custScaleY="205824" custLinFactNeighborX="-45071" custLinFactNeighborY="-813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7601E-B739-4A3C-87C3-EBDC784468A9}" type="pres">
      <dgm:prSet presAssocID="{2B9BEBF0-022D-48CF-A8F4-A90C46750D96}" presName="negativeSpace" presStyleCnt="0"/>
      <dgm:spPr/>
    </dgm:pt>
    <dgm:pt modelId="{F8F71AFC-1FD6-4FCC-9C74-97F34AB0EB90}" type="pres">
      <dgm:prSet presAssocID="{2B9BEBF0-022D-48CF-A8F4-A90C46750D96}" presName="childText" presStyleLbl="conFgAcc1" presStyleIdx="1" presStyleCnt="3" custLinFactY="-117148" custLinFactNeighborX="25682" custLinFactNeighborY="-200000">
        <dgm:presLayoutVars>
          <dgm:bulletEnabled val="1"/>
        </dgm:presLayoutVars>
      </dgm:prSet>
      <dgm:spPr>
        <a:xfrm>
          <a:off x="0" y="2333147"/>
          <a:ext cx="7962605" cy="428400"/>
        </a:xfrm>
        <a:prstGeom prst="rect">
          <a:avLst/>
        </a:prstGeom>
        <a:ln w="25400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</a:ln>
        <a:effectLst/>
      </dgm:spPr>
    </dgm:pt>
    <dgm:pt modelId="{7265B572-2CD6-4884-9895-3E2E4C9E1EB1}" type="pres">
      <dgm:prSet presAssocID="{3FF05CBC-3119-4274-A5D3-552D3E4D6C3D}" presName="spaceBetweenRectangles" presStyleCnt="0"/>
      <dgm:spPr/>
    </dgm:pt>
    <dgm:pt modelId="{BC805EB2-3BCC-44BC-BB41-4BB30F2FD53B}" type="pres">
      <dgm:prSet presAssocID="{61215FEE-5BFC-41C1-B5C7-7907B4E9660A}" presName="parentLin" presStyleCnt="0"/>
      <dgm:spPr/>
    </dgm:pt>
    <dgm:pt modelId="{DBF909F6-5C52-4A97-9D6D-D240736263AF}" type="pres">
      <dgm:prSet presAssocID="{61215FEE-5BFC-41C1-B5C7-7907B4E9660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45AFACD-CA80-415E-9715-1A3B7EACCCF9}" type="pres">
      <dgm:prSet presAssocID="{61215FEE-5BFC-41C1-B5C7-7907B4E966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A76B3-FB5B-4721-84F2-9B920F585942}" type="pres">
      <dgm:prSet presAssocID="{61215FEE-5BFC-41C1-B5C7-7907B4E9660A}" presName="negativeSpace" presStyleCnt="0"/>
      <dgm:spPr/>
    </dgm:pt>
    <dgm:pt modelId="{12D38A0D-6E4F-4A76-935A-BADFE0BD98B7}" type="pres">
      <dgm:prSet presAssocID="{61215FEE-5BFC-41C1-B5C7-7907B4E966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A193B2-FE99-4CB7-84B6-C82C3845F53F}" type="presOf" srcId="{2B9BEBF0-022D-48CF-A8F4-A90C46750D96}" destId="{2F811919-212D-4AE1-A8D6-487C98690287}" srcOrd="0" destOrd="0" presId="urn:microsoft.com/office/officeart/2005/8/layout/list1"/>
    <dgm:cxn modelId="{8990907B-F300-45B2-8B3D-7F2F2CD00E3C}" srcId="{798AE771-ACB4-4693-B217-79C186DECE21}" destId="{61215FEE-5BFC-41C1-B5C7-7907B4E9660A}" srcOrd="2" destOrd="0" parTransId="{47ECC53E-99D6-4895-8D86-25B8FFC1C4C7}" sibTransId="{758978BE-9119-4D30-8948-A086487CFDEB}"/>
    <dgm:cxn modelId="{61EF74E6-47DD-4BA7-89AA-06CBD48067C4}" type="presOf" srcId="{6C45D383-A917-4A16-BD6A-15029BA7B648}" destId="{59DBBF52-7E5F-400D-9AD9-3DEAE6A5FDF5}" srcOrd="1" destOrd="0" presId="urn:microsoft.com/office/officeart/2005/8/layout/list1"/>
    <dgm:cxn modelId="{80F416E4-8D52-40EB-9821-775A7C6F92E6}" srcId="{798AE771-ACB4-4693-B217-79C186DECE21}" destId="{6C45D383-A917-4A16-BD6A-15029BA7B648}" srcOrd="0" destOrd="0" parTransId="{F4653F45-AB9A-4FBC-A499-980DD6F9F745}" sibTransId="{1DA562A8-F783-4AB0-A228-C4B1747DB6A8}"/>
    <dgm:cxn modelId="{B5776E27-45EC-4D81-839E-15DFA25EF53B}" type="presOf" srcId="{2B9BEBF0-022D-48CF-A8F4-A90C46750D96}" destId="{7F24BDE5-42AF-4360-8DD6-68A30370BD54}" srcOrd="1" destOrd="0" presId="urn:microsoft.com/office/officeart/2005/8/layout/list1"/>
    <dgm:cxn modelId="{08656A8E-9AB9-4748-AB7C-F442DE9E7518}" srcId="{798AE771-ACB4-4693-B217-79C186DECE21}" destId="{2B9BEBF0-022D-48CF-A8F4-A90C46750D96}" srcOrd="1" destOrd="0" parTransId="{4FEE9B6E-6FE8-45F8-AB50-2EC372C49F09}" sibTransId="{3FF05CBC-3119-4274-A5D3-552D3E4D6C3D}"/>
    <dgm:cxn modelId="{55DE6944-7949-4A00-A4E6-919E987CA648}" type="presOf" srcId="{798AE771-ACB4-4693-B217-79C186DECE21}" destId="{FE29F1CD-6E08-4D39-A502-9232D7AE74C0}" srcOrd="0" destOrd="0" presId="urn:microsoft.com/office/officeart/2005/8/layout/list1"/>
    <dgm:cxn modelId="{658F49C8-4C5A-42C7-8BCC-3092191874E2}" type="presOf" srcId="{61215FEE-5BFC-41C1-B5C7-7907B4E9660A}" destId="{DBF909F6-5C52-4A97-9D6D-D240736263AF}" srcOrd="0" destOrd="0" presId="urn:microsoft.com/office/officeart/2005/8/layout/list1"/>
    <dgm:cxn modelId="{00F151B9-D44B-4C60-A139-4C1102975EAD}" type="presOf" srcId="{61215FEE-5BFC-41C1-B5C7-7907B4E9660A}" destId="{A45AFACD-CA80-415E-9715-1A3B7EACCCF9}" srcOrd="1" destOrd="0" presId="urn:microsoft.com/office/officeart/2005/8/layout/list1"/>
    <dgm:cxn modelId="{ACF43C02-C930-41E5-9121-B7148C2340DD}" type="presOf" srcId="{6C45D383-A917-4A16-BD6A-15029BA7B648}" destId="{B169731E-7C49-4D52-A771-997020043E76}" srcOrd="0" destOrd="0" presId="urn:microsoft.com/office/officeart/2005/8/layout/list1"/>
    <dgm:cxn modelId="{9D7A1F71-3DF1-4C28-9A90-CBB18B1005F8}" type="presParOf" srcId="{FE29F1CD-6E08-4D39-A502-9232D7AE74C0}" destId="{33C3B204-3398-48D0-9376-1A101B60717B}" srcOrd="0" destOrd="0" presId="urn:microsoft.com/office/officeart/2005/8/layout/list1"/>
    <dgm:cxn modelId="{4FFDFEC3-8799-4CD8-88B4-B8CFA4A5F90F}" type="presParOf" srcId="{33C3B204-3398-48D0-9376-1A101B60717B}" destId="{B169731E-7C49-4D52-A771-997020043E76}" srcOrd="0" destOrd="0" presId="urn:microsoft.com/office/officeart/2005/8/layout/list1"/>
    <dgm:cxn modelId="{A6C0D7F2-C2CE-4076-91BD-5B96ECC0E0D9}" type="presParOf" srcId="{33C3B204-3398-48D0-9376-1A101B60717B}" destId="{59DBBF52-7E5F-400D-9AD9-3DEAE6A5FDF5}" srcOrd="1" destOrd="0" presId="urn:microsoft.com/office/officeart/2005/8/layout/list1"/>
    <dgm:cxn modelId="{C6EBF0E0-F205-4E37-9FC2-6571E2F5E414}" type="presParOf" srcId="{FE29F1CD-6E08-4D39-A502-9232D7AE74C0}" destId="{36B628F0-F648-467A-A569-261DE3884F69}" srcOrd="1" destOrd="0" presId="urn:microsoft.com/office/officeart/2005/8/layout/list1"/>
    <dgm:cxn modelId="{70BB5B42-1E39-4AA4-93DB-44CE928B861E}" type="presParOf" srcId="{FE29F1CD-6E08-4D39-A502-9232D7AE74C0}" destId="{EC13F82D-A049-4893-9C95-D4D1884EBE2B}" srcOrd="2" destOrd="0" presId="urn:microsoft.com/office/officeart/2005/8/layout/list1"/>
    <dgm:cxn modelId="{5F30DD4D-B185-45B3-9101-4F8EBE860F8B}" type="presParOf" srcId="{FE29F1CD-6E08-4D39-A502-9232D7AE74C0}" destId="{E31E5C8B-C56C-4300-8DEA-89488C9EFAC3}" srcOrd="3" destOrd="0" presId="urn:microsoft.com/office/officeart/2005/8/layout/list1"/>
    <dgm:cxn modelId="{6428F249-D205-4371-9AFB-9C9C4D007CAE}" type="presParOf" srcId="{FE29F1CD-6E08-4D39-A502-9232D7AE74C0}" destId="{72191FC5-561D-4246-A58C-E3DF5D8C57B5}" srcOrd="4" destOrd="0" presId="urn:microsoft.com/office/officeart/2005/8/layout/list1"/>
    <dgm:cxn modelId="{756E63B6-FA27-4C84-9529-61D297D6F5D9}" type="presParOf" srcId="{72191FC5-561D-4246-A58C-E3DF5D8C57B5}" destId="{2F811919-212D-4AE1-A8D6-487C98690287}" srcOrd="0" destOrd="0" presId="urn:microsoft.com/office/officeart/2005/8/layout/list1"/>
    <dgm:cxn modelId="{8C2BFAD9-14A9-46B3-AC97-3214640C7242}" type="presParOf" srcId="{72191FC5-561D-4246-A58C-E3DF5D8C57B5}" destId="{7F24BDE5-42AF-4360-8DD6-68A30370BD54}" srcOrd="1" destOrd="0" presId="urn:microsoft.com/office/officeart/2005/8/layout/list1"/>
    <dgm:cxn modelId="{967766BF-1E57-45F3-9722-FD759CADD9F8}" type="presParOf" srcId="{FE29F1CD-6E08-4D39-A502-9232D7AE74C0}" destId="{7497601E-B739-4A3C-87C3-EBDC784468A9}" srcOrd="5" destOrd="0" presId="urn:microsoft.com/office/officeart/2005/8/layout/list1"/>
    <dgm:cxn modelId="{EEF24A33-19D0-45B6-A00F-F88B999F64E5}" type="presParOf" srcId="{FE29F1CD-6E08-4D39-A502-9232D7AE74C0}" destId="{F8F71AFC-1FD6-4FCC-9C74-97F34AB0EB90}" srcOrd="6" destOrd="0" presId="urn:microsoft.com/office/officeart/2005/8/layout/list1"/>
    <dgm:cxn modelId="{98380490-5AD0-45B9-B78D-A004BA4BCD47}" type="presParOf" srcId="{FE29F1CD-6E08-4D39-A502-9232D7AE74C0}" destId="{7265B572-2CD6-4884-9895-3E2E4C9E1EB1}" srcOrd="7" destOrd="0" presId="urn:microsoft.com/office/officeart/2005/8/layout/list1"/>
    <dgm:cxn modelId="{BE98B78A-9451-45E8-890D-05A578530756}" type="presParOf" srcId="{FE29F1CD-6E08-4D39-A502-9232D7AE74C0}" destId="{BC805EB2-3BCC-44BC-BB41-4BB30F2FD53B}" srcOrd="8" destOrd="0" presId="urn:microsoft.com/office/officeart/2005/8/layout/list1"/>
    <dgm:cxn modelId="{DCD9B9BA-A10B-48D4-B88E-8415EED833AE}" type="presParOf" srcId="{BC805EB2-3BCC-44BC-BB41-4BB30F2FD53B}" destId="{DBF909F6-5C52-4A97-9D6D-D240736263AF}" srcOrd="0" destOrd="0" presId="urn:microsoft.com/office/officeart/2005/8/layout/list1"/>
    <dgm:cxn modelId="{154F477A-1F9A-4C26-85C0-F513DD9B7412}" type="presParOf" srcId="{BC805EB2-3BCC-44BC-BB41-4BB30F2FD53B}" destId="{A45AFACD-CA80-415E-9715-1A3B7EACCCF9}" srcOrd="1" destOrd="0" presId="urn:microsoft.com/office/officeart/2005/8/layout/list1"/>
    <dgm:cxn modelId="{56A279BE-D39E-48FF-8BF2-F13BAE59F223}" type="presParOf" srcId="{FE29F1CD-6E08-4D39-A502-9232D7AE74C0}" destId="{34EA76B3-FB5B-4721-84F2-9B920F585942}" srcOrd="9" destOrd="0" presId="urn:microsoft.com/office/officeart/2005/8/layout/list1"/>
    <dgm:cxn modelId="{9464470E-C120-4DF2-B71E-BB4A3CE57094}" type="presParOf" srcId="{FE29F1CD-6E08-4D39-A502-9232D7AE74C0}" destId="{12D38A0D-6E4F-4A76-935A-BADFE0BD98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83D0C-16A3-489C-8801-82F88D3B421F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AC765-B54D-4EE1-90DC-5FE53F754C87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Timi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/Thymus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vulagris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(L)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0365" y="97774"/>
        <a:ext cx="7291750" cy="639310"/>
      </dsp:txXfrm>
    </dsp:sp>
    <dsp:sp modelId="{FED2AF16-6A76-48FD-92A0-2A7FEEFE18C7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76F44-E7F2-4ACF-8B20-338F2CF9F3F1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Akar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Manis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/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Glycyrrhiza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glabra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Linn.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0365" y="1186414"/>
        <a:ext cx="7291750" cy="639310"/>
      </dsp:txXfrm>
    </dsp:sp>
    <dsp:sp modelId="{F8801A85-35F7-4611-99D4-C7A6A6FA1CD1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C95CF-1052-4876-8DA4-AEFBA0E84BED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Adas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/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Foeniculum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2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vulgare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Mill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0365" y="2275054"/>
        <a:ext cx="7291750" cy="639310"/>
      </dsp:txXfrm>
    </dsp:sp>
    <dsp:sp modelId="{A6D100F3-7EF5-49A5-AF34-4A4E6B8056B6}">
      <dsp:nvSpPr>
        <dsp:cNvPr id="0" name=""/>
        <dsp:cNvSpPr/>
      </dsp:nvSpPr>
      <dsp:spPr>
        <a:xfrm>
          <a:off x="0" y="3746538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97FAC-F13A-4068-A728-47F93760CAC1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0365" y="3363694"/>
        <a:ext cx="729175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A1B89-DE50-464E-9EDD-829AF5683C0B}">
      <dsp:nvSpPr>
        <dsp:cNvPr id="0" name=""/>
        <dsp:cNvSpPr/>
      </dsp:nvSpPr>
      <dsp:spPr>
        <a:xfrm>
          <a:off x="1355800" y="309434"/>
          <a:ext cx="5590255" cy="174695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3271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Jahe</a:t>
          </a:r>
          <a:r>
            <a:rPr lang="en-US" sz="4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/ </a:t>
          </a:r>
          <a:r>
            <a:rPr lang="en-US" sz="49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Zingiber</a:t>
          </a:r>
          <a:r>
            <a:rPr lang="en-US" sz="4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49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officinale</a:t>
          </a:r>
          <a:r>
            <a:rPr lang="en-US" sz="4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49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Rosc</a:t>
          </a:r>
          <a:endParaRPr lang="en-US" sz="4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55800" y="309434"/>
        <a:ext cx="5590255" cy="1746954"/>
      </dsp:txXfrm>
    </dsp:sp>
    <dsp:sp modelId="{636237F0-78F7-4E6D-AA03-E4940B7433E6}">
      <dsp:nvSpPr>
        <dsp:cNvPr id="0" name=""/>
        <dsp:cNvSpPr/>
      </dsp:nvSpPr>
      <dsp:spPr>
        <a:xfrm>
          <a:off x="1122873" y="57096"/>
          <a:ext cx="1222868" cy="1834302"/>
        </a:xfrm>
        <a:prstGeom prst="rect">
          <a:avLst/>
        </a:prstGeom>
        <a:solidFill>
          <a:srgbClr val="9BBB59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F5C55-9704-4803-AE7B-8737BCB027D0}">
      <dsp:nvSpPr>
        <dsp:cNvPr id="0" name=""/>
        <dsp:cNvSpPr/>
      </dsp:nvSpPr>
      <dsp:spPr>
        <a:xfrm>
          <a:off x="1355800" y="2508656"/>
          <a:ext cx="5590255" cy="174695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3271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55800" y="2508656"/>
        <a:ext cx="5590255" cy="1746954"/>
      </dsp:txXfrm>
    </dsp:sp>
    <dsp:sp modelId="{3CFBAD0E-3043-4688-A3AA-636600A082BC}">
      <dsp:nvSpPr>
        <dsp:cNvPr id="0" name=""/>
        <dsp:cNvSpPr/>
      </dsp:nvSpPr>
      <dsp:spPr>
        <a:xfrm>
          <a:off x="1122873" y="2256318"/>
          <a:ext cx="1222868" cy="1834302"/>
        </a:xfrm>
        <a:prstGeom prst="rect">
          <a:avLst/>
        </a:prstGeom>
        <a:solidFill>
          <a:srgbClr val="9BBB59">
            <a:tint val="50000"/>
            <a:hueOff val="10752198"/>
            <a:satOff val="-14108"/>
            <a:lumOff val="-138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CA129-E15A-498C-B193-270DFF94054B}">
      <dsp:nvSpPr>
        <dsp:cNvPr id="0" name=""/>
        <dsp:cNvSpPr/>
      </dsp:nvSpPr>
      <dsp:spPr>
        <a:xfrm rot="10800000">
          <a:off x="1795590" y="454"/>
          <a:ext cx="5266849" cy="187591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7225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Kencur</a:t>
          </a:r>
          <a:r>
            <a:rPr lang="en-US" sz="3700" kern="1200" dirty="0" smtClean="0"/>
            <a:t> / </a:t>
          </a:r>
          <a:r>
            <a:rPr lang="en-US" sz="3700" kern="1200" dirty="0" err="1" smtClean="0"/>
            <a:t>Kaempferia</a:t>
          </a:r>
          <a:r>
            <a:rPr lang="en-US" sz="3700" kern="1200" dirty="0" smtClean="0"/>
            <a:t> galangal L</a:t>
          </a:r>
          <a:endParaRPr lang="en-US" sz="3700" kern="1200" dirty="0"/>
        </a:p>
      </dsp:txBody>
      <dsp:txXfrm rot="10800000">
        <a:off x="2264568" y="454"/>
        <a:ext cx="4797871" cy="1875912"/>
      </dsp:txXfrm>
    </dsp:sp>
    <dsp:sp modelId="{ECDB52ED-4273-4CFB-A698-08667CF291F1}">
      <dsp:nvSpPr>
        <dsp:cNvPr id="0" name=""/>
        <dsp:cNvSpPr/>
      </dsp:nvSpPr>
      <dsp:spPr>
        <a:xfrm>
          <a:off x="857634" y="454"/>
          <a:ext cx="1875912" cy="18759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79A31-392E-40FC-BA8D-1FD856EB7229}">
      <dsp:nvSpPr>
        <dsp:cNvPr id="0" name=""/>
        <dsp:cNvSpPr/>
      </dsp:nvSpPr>
      <dsp:spPr>
        <a:xfrm rot="10800000">
          <a:off x="1795590" y="2436340"/>
          <a:ext cx="5266849" cy="1875912"/>
        </a:xfrm>
        <a:prstGeom prst="homePlat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7225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Lengkuas</a:t>
          </a:r>
          <a:r>
            <a:rPr lang="en-US" sz="3700" kern="1200" dirty="0" smtClean="0"/>
            <a:t> / </a:t>
          </a:r>
          <a:r>
            <a:rPr lang="en-US" sz="3700" kern="1200" dirty="0" err="1" smtClean="0"/>
            <a:t>Alpinia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galanga</a:t>
          </a:r>
          <a:r>
            <a:rPr lang="en-US" sz="3700" kern="1200" dirty="0" smtClean="0"/>
            <a:t> L.</a:t>
          </a:r>
          <a:endParaRPr lang="en-US" sz="3700" kern="1200" dirty="0"/>
        </a:p>
      </dsp:txBody>
      <dsp:txXfrm rot="10800000">
        <a:off x="2264568" y="2436340"/>
        <a:ext cx="4797871" cy="1875912"/>
      </dsp:txXfrm>
    </dsp:sp>
    <dsp:sp modelId="{0D94F59E-345E-4F4F-AD61-2FA1952262B6}">
      <dsp:nvSpPr>
        <dsp:cNvPr id="0" name=""/>
        <dsp:cNvSpPr/>
      </dsp:nvSpPr>
      <dsp:spPr>
        <a:xfrm>
          <a:off x="857634" y="2436340"/>
          <a:ext cx="1875912" cy="1875912"/>
        </a:xfrm>
        <a:prstGeom prst="ellipse">
          <a:avLst/>
        </a:prstGeom>
        <a:solidFill>
          <a:schemeClr val="accent4">
            <a:tint val="50000"/>
            <a:hueOff val="11447525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EDF9F-4D80-49DD-B277-26AFA3623365}">
      <dsp:nvSpPr>
        <dsp:cNvPr id="0" name=""/>
        <dsp:cNvSpPr/>
      </dsp:nvSpPr>
      <dsp:spPr>
        <a:xfrm>
          <a:off x="0" y="398114"/>
          <a:ext cx="809019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FD4B3-2105-4C8B-B851-9C059EE8EF1F}">
      <dsp:nvSpPr>
        <dsp:cNvPr id="0" name=""/>
        <dsp:cNvSpPr/>
      </dsp:nvSpPr>
      <dsp:spPr>
        <a:xfrm>
          <a:off x="404509" y="43874"/>
          <a:ext cx="5663136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53" tIns="0" rIns="214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Kunyit</a:t>
          </a:r>
          <a:r>
            <a:rPr lang="en-US" sz="2400" kern="1200" dirty="0" smtClean="0"/>
            <a:t> / Curcuma </a:t>
          </a:r>
          <a:r>
            <a:rPr lang="en-US" sz="2400" kern="1200" dirty="0" err="1" smtClean="0"/>
            <a:t>domestica</a:t>
          </a:r>
          <a:r>
            <a:rPr lang="en-US" sz="2400" kern="1200" dirty="0" smtClean="0"/>
            <a:t> Val</a:t>
          </a:r>
          <a:endParaRPr lang="en-US" sz="2400" kern="1200" dirty="0"/>
        </a:p>
      </dsp:txBody>
      <dsp:txXfrm>
        <a:off x="439094" y="78459"/>
        <a:ext cx="5593966" cy="639310"/>
      </dsp:txXfrm>
    </dsp:sp>
    <dsp:sp modelId="{1DAA5C46-B35A-4D47-8083-F80E83C5FB0C}">
      <dsp:nvSpPr>
        <dsp:cNvPr id="0" name=""/>
        <dsp:cNvSpPr/>
      </dsp:nvSpPr>
      <dsp:spPr>
        <a:xfrm>
          <a:off x="0" y="1486754"/>
          <a:ext cx="809019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9183B-B65D-4CBD-B232-E93CC91C612C}">
      <dsp:nvSpPr>
        <dsp:cNvPr id="0" name=""/>
        <dsp:cNvSpPr/>
      </dsp:nvSpPr>
      <dsp:spPr>
        <a:xfrm>
          <a:off x="404509" y="1132514"/>
          <a:ext cx="5663136" cy="70848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53" tIns="0" rIns="214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Sereh</a:t>
          </a:r>
          <a:r>
            <a:rPr lang="en-US" sz="2400" kern="1200" dirty="0" smtClean="0"/>
            <a:t> / </a:t>
          </a:r>
          <a:r>
            <a:rPr lang="en-US" sz="2400" kern="1200" dirty="0" err="1" smtClean="0"/>
            <a:t>Cymbopogon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nardus</a:t>
          </a:r>
          <a:r>
            <a:rPr lang="en-US" sz="2400" kern="1200" dirty="0" smtClean="0"/>
            <a:t> (L) </a:t>
          </a:r>
          <a:r>
            <a:rPr lang="en-US" sz="2400" kern="1200" dirty="0" err="1" smtClean="0"/>
            <a:t>Rendle</a:t>
          </a:r>
          <a:endParaRPr lang="en-US" sz="2400" kern="1200" dirty="0"/>
        </a:p>
      </dsp:txBody>
      <dsp:txXfrm>
        <a:off x="439094" y="1167099"/>
        <a:ext cx="5593966" cy="639310"/>
      </dsp:txXfrm>
    </dsp:sp>
    <dsp:sp modelId="{01CB66AB-B9E6-4DC9-A24F-F804A2F87373}">
      <dsp:nvSpPr>
        <dsp:cNvPr id="0" name=""/>
        <dsp:cNvSpPr/>
      </dsp:nvSpPr>
      <dsp:spPr>
        <a:xfrm>
          <a:off x="0" y="2575394"/>
          <a:ext cx="809019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5DDFA-C0EB-43B2-983A-798768C946E0}">
      <dsp:nvSpPr>
        <dsp:cNvPr id="0" name=""/>
        <dsp:cNvSpPr/>
      </dsp:nvSpPr>
      <dsp:spPr>
        <a:xfrm>
          <a:off x="404509" y="2221154"/>
          <a:ext cx="5663136" cy="708480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53" tIns="0" rIns="214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Kencur</a:t>
          </a:r>
          <a:r>
            <a:rPr lang="en-US" sz="2400" kern="1200" dirty="0" smtClean="0"/>
            <a:t> / </a:t>
          </a:r>
          <a:r>
            <a:rPr lang="en-US" sz="2400" kern="1200" dirty="0" err="1" smtClean="0"/>
            <a:t>Kaempferia</a:t>
          </a:r>
          <a:r>
            <a:rPr lang="en-US" sz="2400" kern="1200" dirty="0" smtClean="0"/>
            <a:t> galangal L.</a:t>
          </a:r>
          <a:endParaRPr lang="en-US" sz="2400" kern="1200" dirty="0"/>
        </a:p>
      </dsp:txBody>
      <dsp:txXfrm>
        <a:off x="439094" y="2255739"/>
        <a:ext cx="5593966" cy="639310"/>
      </dsp:txXfrm>
    </dsp:sp>
    <dsp:sp modelId="{0E194F61-6690-46ED-9D0D-C1FE04A8FAEB}">
      <dsp:nvSpPr>
        <dsp:cNvPr id="0" name=""/>
        <dsp:cNvSpPr/>
      </dsp:nvSpPr>
      <dsp:spPr>
        <a:xfrm>
          <a:off x="0" y="3664034"/>
          <a:ext cx="809019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E7D3E-D659-4E3E-BF1A-9B4CA8554995}">
      <dsp:nvSpPr>
        <dsp:cNvPr id="0" name=""/>
        <dsp:cNvSpPr/>
      </dsp:nvSpPr>
      <dsp:spPr>
        <a:xfrm>
          <a:off x="404509" y="3309794"/>
          <a:ext cx="5663136" cy="70848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53" tIns="0" rIns="214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Jahe</a:t>
          </a:r>
          <a:r>
            <a:rPr lang="en-US" sz="2400" kern="1200" dirty="0" smtClean="0"/>
            <a:t> / </a:t>
          </a:r>
          <a:r>
            <a:rPr lang="en-US" sz="2400" kern="1200" dirty="0" err="1" smtClean="0"/>
            <a:t>Zingiber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officinale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Rosc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439094" y="3344379"/>
        <a:ext cx="5593966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4B26B-BEA9-489D-995F-E12A8EEAF2F9}">
      <dsp:nvSpPr>
        <dsp:cNvPr id="0" name=""/>
        <dsp:cNvSpPr/>
      </dsp:nvSpPr>
      <dsp:spPr>
        <a:xfrm>
          <a:off x="0" y="1371766"/>
          <a:ext cx="866457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440C0-2D4D-4930-8C4D-FACDEB20204F}">
      <dsp:nvSpPr>
        <dsp:cNvPr id="0" name=""/>
        <dsp:cNvSpPr/>
      </dsp:nvSpPr>
      <dsp:spPr>
        <a:xfrm>
          <a:off x="433228" y="1076566"/>
          <a:ext cx="606520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50" tIns="0" rIns="229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Sambiloto</a:t>
          </a:r>
          <a:r>
            <a:rPr lang="en-US" sz="2000" kern="1200" dirty="0" smtClean="0"/>
            <a:t> / </a:t>
          </a:r>
          <a:r>
            <a:rPr lang="en-US" sz="2000" kern="1200" dirty="0" err="1" smtClean="0"/>
            <a:t>Andrographis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paniculata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Burm</a:t>
          </a:r>
          <a:r>
            <a:rPr lang="en-US" sz="2000" kern="1200" dirty="0" smtClean="0"/>
            <a:t>. F) </a:t>
          </a:r>
          <a:r>
            <a:rPr lang="en-US" sz="2000" kern="1200" dirty="0" err="1" smtClean="0"/>
            <a:t>Nees</a:t>
          </a:r>
          <a:endParaRPr lang="en-US" sz="2000" kern="1200" dirty="0"/>
        </a:p>
      </dsp:txBody>
      <dsp:txXfrm>
        <a:off x="462049" y="1105387"/>
        <a:ext cx="6007561" cy="532758"/>
      </dsp:txXfrm>
    </dsp:sp>
    <dsp:sp modelId="{AD67B5A9-ACBA-4FF8-B574-409B2D3DED69}">
      <dsp:nvSpPr>
        <dsp:cNvPr id="0" name=""/>
        <dsp:cNvSpPr/>
      </dsp:nvSpPr>
      <dsp:spPr>
        <a:xfrm>
          <a:off x="0" y="2278966"/>
          <a:ext cx="866457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ECF50-A776-41E7-A682-AAA989A57A0F}">
      <dsp:nvSpPr>
        <dsp:cNvPr id="0" name=""/>
        <dsp:cNvSpPr/>
      </dsp:nvSpPr>
      <dsp:spPr>
        <a:xfrm>
          <a:off x="433228" y="1983766"/>
          <a:ext cx="6065203" cy="590400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50" tIns="0" rIns="229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Mengkudu</a:t>
          </a:r>
          <a:r>
            <a:rPr lang="en-US" sz="2000" kern="1200" dirty="0" smtClean="0"/>
            <a:t> / </a:t>
          </a:r>
          <a:r>
            <a:rPr lang="en-US" sz="2000" kern="1200" dirty="0" err="1" smtClean="0"/>
            <a:t>Morinda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citrifolia</a:t>
          </a:r>
          <a:r>
            <a:rPr lang="en-US" sz="2000" kern="1200" dirty="0" smtClean="0"/>
            <a:t> (L)</a:t>
          </a:r>
          <a:endParaRPr lang="en-US" sz="2000" kern="1200" dirty="0"/>
        </a:p>
      </dsp:txBody>
      <dsp:txXfrm>
        <a:off x="462049" y="2012587"/>
        <a:ext cx="6007561" cy="532758"/>
      </dsp:txXfrm>
    </dsp:sp>
    <dsp:sp modelId="{8F8A909E-F337-478B-8F3E-68A1D459BB45}">
      <dsp:nvSpPr>
        <dsp:cNvPr id="0" name=""/>
        <dsp:cNvSpPr/>
      </dsp:nvSpPr>
      <dsp:spPr>
        <a:xfrm>
          <a:off x="0" y="3186166"/>
          <a:ext cx="866457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F13C3-8D00-4475-BC01-0E29183A3350}">
      <dsp:nvSpPr>
        <dsp:cNvPr id="0" name=""/>
        <dsp:cNvSpPr/>
      </dsp:nvSpPr>
      <dsp:spPr>
        <a:xfrm>
          <a:off x="433228" y="2890966"/>
          <a:ext cx="6065203" cy="59040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50" tIns="0" rIns="229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Kayu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putih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Melaleuca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leucadendra</a:t>
          </a:r>
          <a:r>
            <a:rPr lang="en-US" sz="2000" kern="1200" dirty="0" smtClean="0"/>
            <a:t> (L)</a:t>
          </a:r>
          <a:endParaRPr lang="en-US" sz="2000" kern="1200" dirty="0"/>
        </a:p>
      </dsp:txBody>
      <dsp:txXfrm>
        <a:off x="462049" y="2919787"/>
        <a:ext cx="6007561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73C57-A4FC-4669-92F1-D315BF82EADC}">
      <dsp:nvSpPr>
        <dsp:cNvPr id="0" name=""/>
        <dsp:cNvSpPr/>
      </dsp:nvSpPr>
      <dsp:spPr>
        <a:xfrm>
          <a:off x="828380" y="1964"/>
          <a:ext cx="5950047" cy="54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828380" y="1964"/>
        <a:ext cx="5950047" cy="540913"/>
      </dsp:txXfrm>
    </dsp:sp>
    <dsp:sp modelId="{9E606803-E9B8-4162-858E-9AFFABF64BB4}">
      <dsp:nvSpPr>
        <dsp:cNvPr id="0" name=""/>
        <dsp:cNvSpPr/>
      </dsp:nvSpPr>
      <dsp:spPr>
        <a:xfrm>
          <a:off x="828380" y="542877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F807D-7ED9-4FC3-847F-45CED2250930}">
      <dsp:nvSpPr>
        <dsp:cNvPr id="0" name=""/>
        <dsp:cNvSpPr/>
      </dsp:nvSpPr>
      <dsp:spPr>
        <a:xfrm>
          <a:off x="1664693" y="542877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519785"/>
            <a:satOff val="-2398"/>
            <a:lumOff val="88"/>
            <a:alphaOff val="0"/>
          </a:schemeClr>
        </a:solidFill>
        <a:ln w="12700" cap="flat" cmpd="sng" algn="ctr">
          <a:solidFill>
            <a:schemeClr val="accent4">
              <a:hueOff val="519785"/>
              <a:satOff val="-2398"/>
              <a:lumOff val="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2F302-8667-4860-8252-9C044B22A3BB}">
      <dsp:nvSpPr>
        <dsp:cNvPr id="0" name=""/>
        <dsp:cNvSpPr/>
      </dsp:nvSpPr>
      <dsp:spPr>
        <a:xfrm>
          <a:off x="2501666" y="542877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1039569"/>
            <a:satOff val="-4797"/>
            <a:lumOff val="177"/>
            <a:alphaOff val="0"/>
          </a:schemeClr>
        </a:solidFill>
        <a:ln w="12700" cap="flat" cmpd="sng" algn="ctr">
          <a:solidFill>
            <a:schemeClr val="accent4">
              <a:hueOff val="1039569"/>
              <a:satOff val="-4797"/>
              <a:lumOff val="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7139B-4CBE-4771-8BD6-6154C341D622}">
      <dsp:nvSpPr>
        <dsp:cNvPr id="0" name=""/>
        <dsp:cNvSpPr/>
      </dsp:nvSpPr>
      <dsp:spPr>
        <a:xfrm>
          <a:off x="3337978" y="542877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1559354"/>
            <a:satOff val="-7195"/>
            <a:lumOff val="265"/>
            <a:alphaOff val="0"/>
          </a:schemeClr>
        </a:solidFill>
        <a:ln w="12700" cap="flat" cmpd="sng" algn="ctr">
          <a:solidFill>
            <a:schemeClr val="accent4">
              <a:hueOff val="1559354"/>
              <a:satOff val="-7195"/>
              <a:lumOff val="2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BC79E-67D5-48B7-9285-8557FBA38C7C}">
      <dsp:nvSpPr>
        <dsp:cNvPr id="0" name=""/>
        <dsp:cNvSpPr/>
      </dsp:nvSpPr>
      <dsp:spPr>
        <a:xfrm>
          <a:off x="4174952" y="542877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44D3B-1AD5-49A5-A0AC-51E396CB2A67}">
      <dsp:nvSpPr>
        <dsp:cNvPr id="0" name=""/>
        <dsp:cNvSpPr/>
      </dsp:nvSpPr>
      <dsp:spPr>
        <a:xfrm>
          <a:off x="5011264" y="542877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5CF21-ECCB-49D9-84D7-2834005D16EA}">
      <dsp:nvSpPr>
        <dsp:cNvPr id="0" name=""/>
        <dsp:cNvSpPr/>
      </dsp:nvSpPr>
      <dsp:spPr>
        <a:xfrm>
          <a:off x="5848237" y="542877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3118708"/>
            <a:satOff val="-14390"/>
            <a:lumOff val="530"/>
            <a:alphaOff val="0"/>
          </a:schemeClr>
        </a:solidFill>
        <a:ln w="12700" cap="flat" cmpd="sng" algn="ctr">
          <a:solidFill>
            <a:schemeClr val="accent4">
              <a:hueOff val="3118708"/>
              <a:satOff val="-14390"/>
              <a:lumOff val="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3B539-E1A1-47A8-A218-979944A353BA}">
      <dsp:nvSpPr>
        <dsp:cNvPr id="0" name=""/>
        <dsp:cNvSpPr/>
      </dsp:nvSpPr>
      <dsp:spPr>
        <a:xfrm>
          <a:off x="828380" y="653063"/>
          <a:ext cx="6027398" cy="881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Jahe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Merah</a:t>
          </a:r>
          <a:r>
            <a:rPr lang="en-US" sz="2600" kern="1200" dirty="0" smtClean="0"/>
            <a:t>/ </a:t>
          </a:r>
          <a:r>
            <a:rPr lang="en-US" sz="2600" kern="1200" dirty="0" err="1" smtClean="0"/>
            <a:t>Zingiber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officinale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Rosc</a:t>
          </a:r>
          <a:r>
            <a:rPr lang="en-US" sz="2600" kern="1200" dirty="0" smtClean="0"/>
            <a:t>. Var. </a:t>
          </a:r>
          <a:r>
            <a:rPr lang="en-US" sz="2600" kern="1200" dirty="0" err="1" smtClean="0"/>
            <a:t>rubrum</a:t>
          </a:r>
          <a:endParaRPr lang="en-US" sz="2600" kern="1200" dirty="0"/>
        </a:p>
      </dsp:txBody>
      <dsp:txXfrm>
        <a:off x="828380" y="653063"/>
        <a:ext cx="6027398" cy="881488"/>
      </dsp:txXfrm>
    </dsp:sp>
    <dsp:sp modelId="{9E639455-6FFC-4745-BC2E-A8645540060F}">
      <dsp:nvSpPr>
        <dsp:cNvPr id="0" name=""/>
        <dsp:cNvSpPr/>
      </dsp:nvSpPr>
      <dsp:spPr>
        <a:xfrm>
          <a:off x="828380" y="1711872"/>
          <a:ext cx="5950047" cy="54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828380" y="1711872"/>
        <a:ext cx="5950047" cy="540913"/>
      </dsp:txXfrm>
    </dsp:sp>
    <dsp:sp modelId="{DF131049-B35F-4EE4-9749-9FCAC77422F8}">
      <dsp:nvSpPr>
        <dsp:cNvPr id="0" name=""/>
        <dsp:cNvSpPr/>
      </dsp:nvSpPr>
      <dsp:spPr>
        <a:xfrm>
          <a:off x="828380" y="2252786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3638492"/>
            <a:satOff val="-16789"/>
            <a:lumOff val="618"/>
            <a:alphaOff val="0"/>
          </a:schemeClr>
        </a:solidFill>
        <a:ln w="12700" cap="flat" cmpd="sng" algn="ctr">
          <a:solidFill>
            <a:schemeClr val="accent4">
              <a:hueOff val="3638492"/>
              <a:satOff val="-16789"/>
              <a:lumOff val="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71944-FE9A-45BE-805D-84B1C4162689}">
      <dsp:nvSpPr>
        <dsp:cNvPr id="0" name=""/>
        <dsp:cNvSpPr/>
      </dsp:nvSpPr>
      <dsp:spPr>
        <a:xfrm>
          <a:off x="1664693" y="2252786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BBF4B-60DC-46B3-87D1-726FA1934ED4}">
      <dsp:nvSpPr>
        <dsp:cNvPr id="0" name=""/>
        <dsp:cNvSpPr/>
      </dsp:nvSpPr>
      <dsp:spPr>
        <a:xfrm>
          <a:off x="2501666" y="2252786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4678062"/>
            <a:satOff val="-21586"/>
            <a:lumOff val="794"/>
            <a:alphaOff val="0"/>
          </a:schemeClr>
        </a:solidFill>
        <a:ln w="12700" cap="flat" cmpd="sng" algn="ctr">
          <a:solidFill>
            <a:schemeClr val="accent4">
              <a:hueOff val="4678062"/>
              <a:satOff val="-21586"/>
              <a:lumOff val="7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5BBE1-1992-40B2-9C14-6A917C191037}">
      <dsp:nvSpPr>
        <dsp:cNvPr id="0" name=""/>
        <dsp:cNvSpPr/>
      </dsp:nvSpPr>
      <dsp:spPr>
        <a:xfrm>
          <a:off x="3337978" y="2252786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C2FFA-BC5D-4B29-9AE4-F22555A7D892}">
      <dsp:nvSpPr>
        <dsp:cNvPr id="0" name=""/>
        <dsp:cNvSpPr/>
      </dsp:nvSpPr>
      <dsp:spPr>
        <a:xfrm>
          <a:off x="4174952" y="2252786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5717631"/>
            <a:satOff val="-26382"/>
            <a:lumOff val="971"/>
            <a:alphaOff val="0"/>
          </a:schemeClr>
        </a:solidFill>
        <a:ln w="12700" cap="flat" cmpd="sng" algn="ctr">
          <a:solidFill>
            <a:schemeClr val="accent4">
              <a:hueOff val="5717631"/>
              <a:satOff val="-26382"/>
              <a:lumOff val="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9BEA1-EAFE-4253-ADFB-1A9B2DE118A9}">
      <dsp:nvSpPr>
        <dsp:cNvPr id="0" name=""/>
        <dsp:cNvSpPr/>
      </dsp:nvSpPr>
      <dsp:spPr>
        <a:xfrm>
          <a:off x="5011264" y="2252786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6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0400A-2538-40DA-8ACF-B5A5E56C818D}">
      <dsp:nvSpPr>
        <dsp:cNvPr id="0" name=""/>
        <dsp:cNvSpPr/>
      </dsp:nvSpPr>
      <dsp:spPr>
        <a:xfrm>
          <a:off x="5848237" y="2252786"/>
          <a:ext cx="1392311" cy="1101860"/>
        </a:xfrm>
        <a:prstGeom prst="chevron">
          <a:avLst>
            <a:gd name="adj" fmla="val 70610"/>
          </a:avLst>
        </a:prstGeom>
        <a:solidFill>
          <a:schemeClr val="accent4">
            <a:hueOff val="6757200"/>
            <a:satOff val="-31179"/>
            <a:lumOff val="1147"/>
            <a:alphaOff val="0"/>
          </a:schemeClr>
        </a:solidFill>
        <a:ln w="12700" cap="flat" cmpd="sng" algn="ctr">
          <a:solidFill>
            <a:schemeClr val="accent4">
              <a:hueOff val="6757200"/>
              <a:satOff val="-31179"/>
              <a:lumOff val="1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724C2-4512-40BD-930F-68D983028368}">
      <dsp:nvSpPr>
        <dsp:cNvPr id="0" name=""/>
        <dsp:cNvSpPr/>
      </dsp:nvSpPr>
      <dsp:spPr>
        <a:xfrm>
          <a:off x="828380" y="2362972"/>
          <a:ext cx="6027398" cy="881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Kunyit</a:t>
          </a:r>
          <a:r>
            <a:rPr lang="en-US" sz="2600" kern="1200" dirty="0" smtClean="0"/>
            <a:t> / Curcuma </a:t>
          </a:r>
          <a:r>
            <a:rPr lang="en-US" sz="2600" kern="1200" dirty="0" err="1" smtClean="0"/>
            <a:t>domestica</a:t>
          </a:r>
          <a:r>
            <a:rPr lang="en-US" sz="2600" kern="1200" dirty="0" smtClean="0"/>
            <a:t> Val</a:t>
          </a:r>
          <a:endParaRPr lang="en-US" sz="2600" kern="1200" dirty="0"/>
        </a:p>
      </dsp:txBody>
      <dsp:txXfrm>
        <a:off x="828380" y="2362972"/>
        <a:ext cx="6027398" cy="881488"/>
      </dsp:txXfrm>
    </dsp:sp>
    <dsp:sp modelId="{39670242-774E-463A-9703-11E09D676FAE}">
      <dsp:nvSpPr>
        <dsp:cNvPr id="0" name=""/>
        <dsp:cNvSpPr/>
      </dsp:nvSpPr>
      <dsp:spPr>
        <a:xfrm>
          <a:off x="828380" y="3421781"/>
          <a:ext cx="5950047" cy="54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828380" y="3421781"/>
        <a:ext cx="5950047" cy="540913"/>
      </dsp:txXfrm>
    </dsp:sp>
    <dsp:sp modelId="{2C9DF854-AA70-4A18-A2A2-89EEBD52088B}">
      <dsp:nvSpPr>
        <dsp:cNvPr id="0" name=""/>
        <dsp:cNvSpPr/>
      </dsp:nvSpPr>
      <dsp:spPr>
        <a:xfrm>
          <a:off x="828380" y="3962694"/>
          <a:ext cx="793339" cy="132223"/>
        </a:xfrm>
        <a:prstGeom prst="parallelogram">
          <a:avLst>
            <a:gd name="adj" fmla="val 140840"/>
          </a:avLst>
        </a:prstGeom>
        <a:solidFill>
          <a:schemeClr val="accent4">
            <a:hueOff val="7276985"/>
            <a:satOff val="-33578"/>
            <a:lumOff val="1236"/>
            <a:alphaOff val="0"/>
          </a:schemeClr>
        </a:solidFill>
        <a:ln w="12700" cap="flat" cmpd="sng" algn="ctr">
          <a:solidFill>
            <a:schemeClr val="accent4">
              <a:hueOff val="7276985"/>
              <a:satOff val="-33578"/>
              <a:lumOff val="1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26436-F900-40C1-9BD6-A84D20AFC435}">
      <dsp:nvSpPr>
        <dsp:cNvPr id="0" name=""/>
        <dsp:cNvSpPr/>
      </dsp:nvSpPr>
      <dsp:spPr>
        <a:xfrm>
          <a:off x="1667998" y="3962694"/>
          <a:ext cx="793339" cy="132223"/>
        </a:xfrm>
        <a:prstGeom prst="parallelogram">
          <a:avLst>
            <a:gd name="adj" fmla="val 140840"/>
          </a:avLst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4F8BA-2C76-4423-A073-1CE62AFECDC4}">
      <dsp:nvSpPr>
        <dsp:cNvPr id="0" name=""/>
        <dsp:cNvSpPr/>
      </dsp:nvSpPr>
      <dsp:spPr>
        <a:xfrm>
          <a:off x="2507616" y="3962694"/>
          <a:ext cx="793339" cy="132223"/>
        </a:xfrm>
        <a:prstGeom prst="parallelogram">
          <a:avLst>
            <a:gd name="adj" fmla="val 14084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DEC3B-5B8D-4484-BAED-9B24AD9C3821}">
      <dsp:nvSpPr>
        <dsp:cNvPr id="0" name=""/>
        <dsp:cNvSpPr/>
      </dsp:nvSpPr>
      <dsp:spPr>
        <a:xfrm>
          <a:off x="3347234" y="3962694"/>
          <a:ext cx="793339" cy="132223"/>
        </a:xfrm>
        <a:prstGeom prst="parallelogram">
          <a:avLst>
            <a:gd name="adj" fmla="val 140840"/>
          </a:avLst>
        </a:prstGeom>
        <a:solidFill>
          <a:schemeClr val="accent4">
            <a:hueOff val="8836339"/>
            <a:satOff val="-40773"/>
            <a:lumOff val="1500"/>
            <a:alphaOff val="0"/>
          </a:schemeClr>
        </a:solidFill>
        <a:ln w="12700" cap="flat" cmpd="sng" algn="ctr">
          <a:solidFill>
            <a:schemeClr val="accent4">
              <a:hueOff val="8836339"/>
              <a:satOff val="-40773"/>
              <a:lumOff val="1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33309-D0FB-4F97-9408-D406C9513E37}">
      <dsp:nvSpPr>
        <dsp:cNvPr id="0" name=""/>
        <dsp:cNvSpPr/>
      </dsp:nvSpPr>
      <dsp:spPr>
        <a:xfrm>
          <a:off x="4186852" y="3962694"/>
          <a:ext cx="793339" cy="132223"/>
        </a:xfrm>
        <a:prstGeom prst="parallelogram">
          <a:avLst>
            <a:gd name="adj" fmla="val 140840"/>
          </a:avLst>
        </a:prstGeom>
        <a:solidFill>
          <a:schemeClr val="accent4">
            <a:hueOff val="9356124"/>
            <a:satOff val="-43171"/>
            <a:lumOff val="1589"/>
            <a:alphaOff val="0"/>
          </a:schemeClr>
        </a:solidFill>
        <a:ln w="12700" cap="flat" cmpd="sng" algn="ctr">
          <a:solidFill>
            <a:schemeClr val="accent4">
              <a:hueOff val="9356124"/>
              <a:satOff val="-43171"/>
              <a:lumOff val="1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3F1A3-D490-42A8-AA47-CE8D9FE1FA74}">
      <dsp:nvSpPr>
        <dsp:cNvPr id="0" name=""/>
        <dsp:cNvSpPr/>
      </dsp:nvSpPr>
      <dsp:spPr>
        <a:xfrm>
          <a:off x="5026470" y="3962694"/>
          <a:ext cx="793339" cy="132223"/>
        </a:xfrm>
        <a:prstGeom prst="parallelogram">
          <a:avLst>
            <a:gd name="adj" fmla="val 140840"/>
          </a:avLst>
        </a:prstGeom>
        <a:solidFill>
          <a:schemeClr val="accent4">
            <a:hueOff val="9875908"/>
            <a:satOff val="-45570"/>
            <a:lumOff val="1677"/>
            <a:alphaOff val="0"/>
          </a:schemeClr>
        </a:solidFill>
        <a:ln w="12700" cap="flat" cmpd="sng" algn="ctr">
          <a:solidFill>
            <a:schemeClr val="accent4">
              <a:hueOff val="9875908"/>
              <a:satOff val="-45570"/>
              <a:lumOff val="1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C3260-4537-4CC6-A06A-27405F37F022}">
      <dsp:nvSpPr>
        <dsp:cNvPr id="0" name=""/>
        <dsp:cNvSpPr/>
      </dsp:nvSpPr>
      <dsp:spPr>
        <a:xfrm>
          <a:off x="5866088" y="3962694"/>
          <a:ext cx="793339" cy="132223"/>
        </a:xfrm>
        <a:prstGeom prst="parallelogram">
          <a:avLst>
            <a:gd name="adj" fmla="val 14084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7D2C-5A24-413C-959A-C40BF683B1A2}">
      <dsp:nvSpPr>
        <dsp:cNvPr id="0" name=""/>
        <dsp:cNvSpPr/>
      </dsp:nvSpPr>
      <dsp:spPr>
        <a:xfrm>
          <a:off x="1263484" y="311762"/>
          <a:ext cx="5583209" cy="17447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779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Daun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Bangun-bangun</a:t>
          </a:r>
          <a:r>
            <a:rPr lang="en-US" sz="3500" kern="1200" dirty="0" smtClean="0"/>
            <a:t> / Coleus </a:t>
          </a:r>
          <a:r>
            <a:rPr lang="en-US" sz="3500" kern="1200" dirty="0" err="1" smtClean="0"/>
            <a:t>amboinicus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Lour</a:t>
          </a:r>
          <a:r>
            <a:rPr lang="en-US" sz="3500" kern="1200" dirty="0" smtClean="0"/>
            <a:t>.</a:t>
          </a:r>
          <a:endParaRPr lang="en-US" sz="3500" kern="1200" dirty="0"/>
        </a:p>
      </dsp:txBody>
      <dsp:txXfrm>
        <a:off x="1263484" y="311762"/>
        <a:ext cx="5583209" cy="1744752"/>
      </dsp:txXfrm>
    </dsp:sp>
    <dsp:sp modelId="{D6157ED2-2168-4909-A4A5-B4B5EBD6146D}">
      <dsp:nvSpPr>
        <dsp:cNvPr id="0" name=""/>
        <dsp:cNvSpPr/>
      </dsp:nvSpPr>
      <dsp:spPr>
        <a:xfrm>
          <a:off x="1030850" y="59742"/>
          <a:ext cx="1221327" cy="1831990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99E2F-522D-40AA-977C-56692E111B88}">
      <dsp:nvSpPr>
        <dsp:cNvPr id="0" name=""/>
        <dsp:cNvSpPr/>
      </dsp:nvSpPr>
      <dsp:spPr>
        <a:xfrm>
          <a:off x="1263484" y="2508212"/>
          <a:ext cx="5583209" cy="17447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779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Klabet</a:t>
          </a:r>
          <a:r>
            <a:rPr lang="en-US" sz="3500" kern="1200" dirty="0" smtClean="0"/>
            <a:t>/</a:t>
          </a:r>
          <a:r>
            <a:rPr lang="en-US" sz="3500" kern="1200" dirty="0" err="1" smtClean="0"/>
            <a:t>Trigonella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foenum-graeceum</a:t>
          </a:r>
          <a:r>
            <a:rPr lang="en-US" sz="3500" kern="1200" dirty="0" smtClean="0"/>
            <a:t> L</a:t>
          </a:r>
          <a:endParaRPr lang="en-US" sz="3500" kern="1200" dirty="0"/>
        </a:p>
      </dsp:txBody>
      <dsp:txXfrm>
        <a:off x="1263484" y="2508212"/>
        <a:ext cx="5583209" cy="1744752"/>
      </dsp:txXfrm>
    </dsp:sp>
    <dsp:sp modelId="{19F88A07-6B77-46D4-909C-A85094200181}">
      <dsp:nvSpPr>
        <dsp:cNvPr id="0" name=""/>
        <dsp:cNvSpPr/>
      </dsp:nvSpPr>
      <dsp:spPr>
        <a:xfrm>
          <a:off x="1030850" y="2256192"/>
          <a:ext cx="1221327" cy="1831990"/>
        </a:xfrm>
        <a:prstGeom prst="rect">
          <a:avLst/>
        </a:prstGeom>
        <a:solidFill>
          <a:schemeClr val="accent4">
            <a:tint val="50000"/>
            <a:hueOff val="11447525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3F82D-A049-4893-9C95-D4D1884EBE2B}">
      <dsp:nvSpPr>
        <dsp:cNvPr id="0" name=""/>
        <dsp:cNvSpPr/>
      </dsp:nvSpPr>
      <dsp:spPr>
        <a:xfrm>
          <a:off x="0" y="1030960"/>
          <a:ext cx="7962605" cy="428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BBF52-7E5F-400D-9AD9-3DEAE6A5FDF5}">
      <dsp:nvSpPr>
        <dsp:cNvPr id="0" name=""/>
        <dsp:cNvSpPr/>
      </dsp:nvSpPr>
      <dsp:spPr>
        <a:xfrm>
          <a:off x="218688" y="150999"/>
          <a:ext cx="5573823" cy="50184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77" tIns="0" rIns="21067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Baru</a:t>
          </a:r>
          <a:r>
            <a:rPr lang="en-US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Cina</a:t>
          </a:r>
          <a:r>
            <a:rPr lang="en-US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/ Artemisia </a:t>
          </a:r>
          <a:r>
            <a:rPr lang="en-US" sz="1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vulagris</a:t>
          </a:r>
          <a:r>
            <a:rPr lang="en-US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(L)</a:t>
          </a:r>
          <a:endParaRPr lang="en-U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3186" y="175497"/>
        <a:ext cx="5524827" cy="452844"/>
      </dsp:txXfrm>
    </dsp:sp>
    <dsp:sp modelId="{F8F71AFC-1FD6-4FCC-9C74-97F34AB0EB90}">
      <dsp:nvSpPr>
        <dsp:cNvPr id="0" name=""/>
        <dsp:cNvSpPr/>
      </dsp:nvSpPr>
      <dsp:spPr>
        <a:xfrm>
          <a:off x="0" y="1647685"/>
          <a:ext cx="796260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4BDE5-42AF-4360-8DD6-68A30370BD54}">
      <dsp:nvSpPr>
        <dsp:cNvPr id="0" name=""/>
        <dsp:cNvSpPr/>
      </dsp:nvSpPr>
      <dsp:spPr>
        <a:xfrm>
          <a:off x="218688" y="1142763"/>
          <a:ext cx="5573823" cy="1032907"/>
        </a:xfrm>
        <a:prstGeom prst="roundRect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77" tIns="0" rIns="21067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Kayu</a:t>
          </a:r>
          <a:r>
            <a:rPr lang="en-US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Manis</a:t>
          </a:r>
          <a:r>
            <a:rPr lang="en-US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/ </a:t>
          </a:r>
          <a:r>
            <a:rPr lang="en-US" sz="1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Cinnamomum</a:t>
          </a:r>
          <a:r>
            <a:rPr lang="en-US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burmanii</a:t>
          </a:r>
          <a:r>
            <a:rPr lang="en-US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(Ness &amp; Th. </a:t>
          </a:r>
          <a:r>
            <a:rPr lang="en-US" sz="17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Nees</a:t>
          </a:r>
          <a:r>
            <a:rPr lang="en-US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U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9110" y="1193185"/>
        <a:ext cx="5472979" cy="932063"/>
      </dsp:txXfrm>
    </dsp:sp>
    <dsp:sp modelId="{12D38A0D-6E4F-4A76-935A-BADFE0BD98B7}">
      <dsp:nvSpPr>
        <dsp:cNvPr id="0" name=""/>
        <dsp:cNvSpPr/>
      </dsp:nvSpPr>
      <dsp:spPr>
        <a:xfrm>
          <a:off x="0" y="3104267"/>
          <a:ext cx="796260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AFACD-CA80-415E-9715-1A3B7EACCCF9}">
      <dsp:nvSpPr>
        <dsp:cNvPr id="0" name=""/>
        <dsp:cNvSpPr/>
      </dsp:nvSpPr>
      <dsp:spPr>
        <a:xfrm>
          <a:off x="398130" y="2853347"/>
          <a:ext cx="5573823" cy="50184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77" tIns="0" rIns="21067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Jeruk Nipis/ Citrus aurantifolia (Christm. Et Panz)</a:t>
          </a:r>
          <a:endParaRPr lang="en-US" sz="1700" kern="1200"/>
        </a:p>
      </dsp:txBody>
      <dsp:txXfrm>
        <a:off x="422628" y="2877845"/>
        <a:ext cx="5524827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B6E3E-0197-4E9F-B9B4-1BE37081641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70892-C7D8-423A-A54D-D36F2C4C3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1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04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6001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6172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121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6326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4216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4539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106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7784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45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299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980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176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429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682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405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7411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754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0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6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0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3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4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3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5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EBF57-E2CB-4693-A013-8E2EE42BB01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95557-E349-4B34-B51E-B5A00B7C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6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8.png"/><Relationship Id="rId4" Type="http://schemas.openxmlformats.org/officeDocument/2006/relationships/diagramData" Target="../diagrams/data7.xm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0.png"/><Relationship Id="rId4" Type="http://schemas.openxmlformats.org/officeDocument/2006/relationships/diagramData" Target="../diagrams/data8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377318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3505200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sz="1600" b="1" dirty="0">
              <a:solidFill>
                <a:prstClr val="black"/>
              </a:solidFill>
            </a:endParaRPr>
          </a:p>
          <a:p>
            <a:pPr algn="ctr"/>
            <a:r>
              <a:rPr lang="en-US" sz="2400" dirty="0" err="1" smtClean="0">
                <a:latin typeface="Segoe UI"/>
                <a:ea typeface="Times New Roman"/>
              </a:rPr>
              <a:t>Terapi</a:t>
            </a:r>
            <a:r>
              <a:rPr lang="en-US" sz="2400" dirty="0" smtClean="0"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latin typeface="Segoe UI"/>
                <a:ea typeface="Times New Roman"/>
              </a:rPr>
              <a:t>Obat</a:t>
            </a:r>
            <a:r>
              <a:rPr lang="en-US" sz="2400" dirty="0" smtClean="0"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latin typeface="Segoe UI"/>
                <a:ea typeface="Times New Roman"/>
              </a:rPr>
              <a:t>Tradisional</a:t>
            </a:r>
            <a:endParaRPr lang="en-US" sz="2400" dirty="0">
              <a:latin typeface="Segoe UI"/>
              <a:ea typeface="Times New Roman"/>
            </a:endParaRPr>
          </a:p>
          <a:p>
            <a:pPr algn="ctr"/>
            <a:r>
              <a:rPr lang="en-US" sz="2400" dirty="0">
                <a:latin typeface="Segoe UI"/>
                <a:ea typeface="Times New Roman"/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Pertemuan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id-ID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13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6416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 err="1"/>
              <a:t>Ramuan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Leher</a:t>
            </a:r>
            <a:r>
              <a:rPr lang="en-US" sz="3200" dirty="0"/>
              <a:t> </a:t>
            </a:r>
            <a:r>
              <a:rPr lang="en-US" sz="3200" dirty="0" err="1"/>
              <a:t>Kaku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77788841"/>
              </p:ext>
            </p:extLst>
          </p:nvPr>
        </p:nvGraphicFramePr>
        <p:xfrm>
          <a:off x="2032000" y="1825625"/>
          <a:ext cx="8068930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2002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3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733" y="723761"/>
            <a:ext cx="5596613" cy="1749704"/>
          </a:xfrm>
          <a:prstGeom prst="rect">
            <a:avLst/>
          </a:prstGeom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002" y="2529147"/>
            <a:ext cx="8521995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2).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rimpang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3).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Manfaat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leher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kaku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4).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Larangan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radang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empedu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akut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gangguan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pembekuan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darah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5).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Peringatan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≥6 g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serbuk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berakibat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tukak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lambung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6).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Efek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samping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dilaporkan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7).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Interaksi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obat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pengencer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darah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8).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Dosis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3 x 0,5 - 1 g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serbuk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rimpang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hari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9). Cara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pembuatan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bahan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diserbuk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kemudian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diseduh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cangkir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air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mendidih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diamkan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saring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diminum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selagi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hangat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886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rmAutofit/>
          </a:bodyPr>
          <a:lstStyle/>
          <a:p>
            <a:pPr lvl="0">
              <a:spcBef>
                <a:spcPct val="50000"/>
              </a:spcBef>
            </a:pPr>
            <a:r>
              <a:rPr lang="en-US" sz="3200" dirty="0" err="1"/>
              <a:t>Ramuan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 smtClean="0"/>
              <a:t>Terkilir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5712390"/>
              </p:ext>
            </p:extLst>
          </p:nvPr>
        </p:nvGraphicFramePr>
        <p:xfrm>
          <a:off x="2032000" y="1825625"/>
          <a:ext cx="7920074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5779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 err="1"/>
              <a:t>Kencur</a:t>
            </a:r>
            <a:r>
              <a:rPr lang="en-US" sz="3200" dirty="0"/>
              <a:t> / </a:t>
            </a:r>
            <a:r>
              <a:rPr lang="en-US" sz="3200" dirty="0" err="1"/>
              <a:t>Kaempferia</a:t>
            </a:r>
            <a:r>
              <a:rPr lang="en-US" sz="3200" dirty="0"/>
              <a:t> galangal 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301" y="685800"/>
            <a:ext cx="3164098" cy="1505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3100" y="2027307"/>
            <a:ext cx="83439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8077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1).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rimpang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segar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2).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Manfaat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terkilir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3).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Larangan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alergi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4).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Peringatan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alergi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8077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5).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Interaksi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dilaporkan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270" y="4166409"/>
            <a:ext cx="9567530" cy="174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26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rmAutofit fontScale="90000"/>
          </a:bodyPr>
          <a:lstStyle/>
          <a:p>
            <a:pPr lvl="0">
              <a:spcBef>
                <a:spcPct val="50000"/>
              </a:spcBef>
            </a:pPr>
            <a:r>
              <a:rPr lang="en-US" sz="3200" dirty="0" err="1"/>
              <a:t>Lengkuas</a:t>
            </a:r>
            <a:r>
              <a:rPr lang="en-US" sz="3200" dirty="0"/>
              <a:t> / </a:t>
            </a:r>
            <a:r>
              <a:rPr lang="en-US" sz="3200" dirty="0" err="1"/>
              <a:t>Alpinia</a:t>
            </a:r>
            <a:r>
              <a:rPr lang="en-US" sz="3200" dirty="0"/>
              <a:t> </a:t>
            </a:r>
            <a:r>
              <a:rPr lang="en-US" sz="3200" dirty="0" err="1"/>
              <a:t>galanga</a:t>
            </a:r>
            <a:r>
              <a:rPr lang="en-US" sz="3200" dirty="0"/>
              <a:t> L.</a:t>
            </a:r>
            <a:br>
              <a:rPr lang="en-US" sz="3200" dirty="0"/>
            </a:b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300" y="1028700"/>
            <a:ext cx="2706859" cy="1609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630816"/>
            <a:ext cx="708660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1).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rimpang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segar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2).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Manfaat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terkilir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3).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Larangan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dilaporkan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4).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Peringatan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dilaporkan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5).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Efek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samping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dilaporkan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6).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Interaksi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dilaporkan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7).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Dosis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1 x 1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rimpang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/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hari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8). 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Cara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pembuatan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bahan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dihaluskan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tambahkan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air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secukupnya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oleskan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pada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sakit</a:t>
            </a: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184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 err="1"/>
              <a:t>Ramuan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Encok</a:t>
            </a:r>
            <a:r>
              <a:rPr lang="en-US" sz="3200" dirty="0"/>
              <a:t> /</a:t>
            </a:r>
            <a:r>
              <a:rPr lang="en-US" sz="3200" dirty="0" err="1"/>
              <a:t>Pegal</a:t>
            </a:r>
            <a:r>
              <a:rPr lang="en-US" sz="3200" dirty="0"/>
              <a:t> </a:t>
            </a:r>
            <a:r>
              <a:rPr lang="en-US" sz="3200" dirty="0" err="1"/>
              <a:t>Linu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58805802"/>
              </p:ext>
            </p:extLst>
          </p:nvPr>
        </p:nvGraphicFramePr>
        <p:xfrm>
          <a:off x="2032000" y="1825625"/>
          <a:ext cx="8090195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759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Ramuan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Encok</a:t>
            </a:r>
            <a:r>
              <a:rPr lang="en-US" sz="3200" dirty="0"/>
              <a:t> /</a:t>
            </a:r>
            <a:r>
              <a:rPr lang="en-US" sz="3200" dirty="0" err="1"/>
              <a:t>Pegal</a:t>
            </a:r>
            <a:r>
              <a:rPr lang="en-US" sz="3200" dirty="0"/>
              <a:t> </a:t>
            </a:r>
            <a:r>
              <a:rPr lang="en-US" sz="3200" dirty="0" err="1"/>
              <a:t>Linu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1496476"/>
              </p:ext>
            </p:extLst>
          </p:nvPr>
        </p:nvGraphicFramePr>
        <p:xfrm>
          <a:off x="2032000" y="1371600"/>
          <a:ext cx="8664576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5527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 err="1"/>
              <a:t>Ramuan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Sakit</a:t>
            </a:r>
            <a:r>
              <a:rPr lang="en-US" sz="3200" dirty="0"/>
              <a:t> </a:t>
            </a:r>
            <a:r>
              <a:rPr lang="en-US" sz="3200" dirty="0" err="1"/>
              <a:t>Pinggang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6188340"/>
              </p:ext>
            </p:extLst>
          </p:nvPr>
        </p:nvGraphicFramePr>
        <p:xfrm>
          <a:off x="2032000" y="2041451"/>
          <a:ext cx="8068930" cy="409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72725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 err="1"/>
              <a:t>Ramuan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Pelancar</a:t>
            </a:r>
            <a:r>
              <a:rPr lang="en-US" sz="3200" dirty="0"/>
              <a:t> Air </a:t>
            </a:r>
            <a:r>
              <a:rPr lang="en-US" sz="3200" dirty="0" err="1"/>
              <a:t>Susu</a:t>
            </a:r>
            <a:r>
              <a:rPr lang="en-US" sz="3200" dirty="0"/>
              <a:t> (ASI)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3588949"/>
              </p:ext>
            </p:extLst>
          </p:nvPr>
        </p:nvGraphicFramePr>
        <p:xfrm>
          <a:off x="2032000" y="1825625"/>
          <a:ext cx="7877544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1" y="2167475"/>
            <a:ext cx="2816596" cy="135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4837" y="4433776"/>
            <a:ext cx="2780017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6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 err="1"/>
              <a:t>Ramuan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Nyeri</a:t>
            </a:r>
            <a:r>
              <a:rPr lang="en-US" sz="3200" dirty="0"/>
              <a:t> </a:t>
            </a:r>
            <a:r>
              <a:rPr lang="en-US" sz="3200" dirty="0" err="1"/>
              <a:t>Haid</a:t>
            </a:r>
            <a:r>
              <a:rPr lang="en-US" sz="3200" dirty="0"/>
              <a:t> (</a:t>
            </a:r>
            <a:r>
              <a:rPr lang="en-US" sz="3200" dirty="0" err="1"/>
              <a:t>Dysmenorrhoea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7409932"/>
              </p:ext>
            </p:extLst>
          </p:nvPr>
        </p:nvGraphicFramePr>
        <p:xfrm>
          <a:off x="2032000" y="1825625"/>
          <a:ext cx="7962605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4511" y="1788927"/>
            <a:ext cx="3200677" cy="1408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4659" y="4001294"/>
            <a:ext cx="274343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054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15762818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152400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74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  <a:p>
            <a:pPr marL="0" indent="0">
              <a:buNone/>
            </a:pPr>
            <a:r>
              <a:rPr lang="en-US" dirty="0" err="1" smtClean="0">
                <a:effectLst/>
                <a:latin typeface="Segoe UI"/>
                <a:ea typeface="Times New Roman"/>
              </a:rPr>
              <a:t>Mahasiswa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mampu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terapi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obat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tradisional</a:t>
            </a:r>
            <a:endParaRPr lang="en-US" dirty="0">
              <a:latin typeface="Bell MT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821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 err="1"/>
              <a:t>Ramuan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Batuk</a:t>
            </a:r>
            <a:endParaRPr lang="en-US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403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5131" y="3883370"/>
            <a:ext cx="3084843" cy="1274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5131" y="2627485"/>
            <a:ext cx="3084843" cy="1243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5132" y="1371600"/>
            <a:ext cx="3084843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9329" y="5254580"/>
            <a:ext cx="5089679" cy="5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180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 err="1"/>
              <a:t>Timi</a:t>
            </a:r>
            <a:r>
              <a:rPr lang="en-US" sz="3200" dirty="0"/>
              <a:t>/Thymus </a:t>
            </a:r>
            <a:r>
              <a:rPr lang="en-US" sz="3200" dirty="0" err="1"/>
              <a:t>vulagris</a:t>
            </a:r>
            <a:r>
              <a:rPr lang="en-US" sz="3200" dirty="0"/>
              <a:t> (L)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1).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 smtClean="0"/>
              <a:t>daerah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/>
              <a:t>Jawa</a:t>
            </a:r>
            <a:r>
              <a:rPr lang="en-US" dirty="0"/>
              <a:t>: </a:t>
            </a:r>
            <a:r>
              <a:rPr lang="en-US" dirty="0" err="1"/>
              <a:t>temi</a:t>
            </a:r>
            <a:r>
              <a:rPr lang="en-US" dirty="0"/>
              <a:t> (</a:t>
            </a:r>
            <a:r>
              <a:rPr lang="en-US" dirty="0" err="1"/>
              <a:t>sunda</a:t>
            </a:r>
            <a:r>
              <a:rPr lang="en-US" dirty="0"/>
              <a:t>), tem (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smtClean="0"/>
              <a:t>Tengah)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).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: </a:t>
            </a:r>
            <a:r>
              <a:rPr lang="en-US" dirty="0" err="1"/>
              <a:t>herba</a:t>
            </a:r>
            <a:r>
              <a:rPr lang="en-US" dirty="0"/>
              <a:t> </a:t>
            </a:r>
            <a:r>
              <a:rPr lang="en-US" dirty="0" err="1"/>
              <a:t>segar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3). </a:t>
            </a:r>
            <a:r>
              <a:rPr lang="en-US" dirty="0" err="1"/>
              <a:t>Manfaat</a:t>
            </a:r>
            <a:r>
              <a:rPr lang="en-US" dirty="0"/>
              <a:t>: </a:t>
            </a:r>
            <a:r>
              <a:rPr lang="en-US" dirty="0" err="1"/>
              <a:t>batuk</a:t>
            </a:r>
            <a:r>
              <a:rPr lang="en-US" dirty="0"/>
              <a:t> </a:t>
            </a:r>
            <a:r>
              <a:rPr lang="en-US" dirty="0" err="1"/>
              <a:t>berdahak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4). </a:t>
            </a:r>
            <a:r>
              <a:rPr lang="en-US" dirty="0" err="1"/>
              <a:t>Larangan</a:t>
            </a:r>
            <a:r>
              <a:rPr lang="en-US" dirty="0"/>
              <a:t>: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menyusui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5). </a:t>
            </a:r>
            <a:r>
              <a:rPr lang="en-US" dirty="0" err="1"/>
              <a:t>Peringatan</a:t>
            </a:r>
            <a:r>
              <a:rPr lang="en-US" dirty="0"/>
              <a:t>: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seledri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6).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: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dilaporkan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7). </a:t>
            </a:r>
            <a:r>
              <a:rPr lang="en-US" dirty="0" err="1"/>
              <a:t>Interaksi</a:t>
            </a:r>
            <a:r>
              <a:rPr lang="en-US" dirty="0"/>
              <a:t>: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dilaporkan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8). </a:t>
            </a:r>
            <a:r>
              <a:rPr lang="en-US" dirty="0" err="1"/>
              <a:t>Dosis</a:t>
            </a:r>
            <a:r>
              <a:rPr lang="en-US" dirty="0"/>
              <a:t>: 4 x 20 g </a:t>
            </a:r>
            <a:r>
              <a:rPr lang="en-US" dirty="0" err="1"/>
              <a:t>herba</a:t>
            </a:r>
            <a:r>
              <a:rPr lang="en-US" dirty="0"/>
              <a:t>/</a:t>
            </a:r>
            <a:r>
              <a:rPr lang="en-US" dirty="0" err="1"/>
              <a:t>hari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9). Cara </a:t>
            </a:r>
            <a:r>
              <a:rPr lang="en-US" dirty="0" err="1"/>
              <a:t>pembuatan</a:t>
            </a:r>
            <a:r>
              <a:rPr lang="en-US" dirty="0"/>
              <a:t>/</a:t>
            </a:r>
            <a:r>
              <a:rPr lang="en-US" dirty="0" err="1"/>
              <a:t>penggunaan</a:t>
            </a:r>
            <a:r>
              <a:rPr lang="en-US" dirty="0"/>
              <a:t>: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direbus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2 </a:t>
            </a:r>
            <a:r>
              <a:rPr lang="en-US" dirty="0" err="1"/>
              <a:t>gelas</a:t>
            </a:r>
            <a:r>
              <a:rPr lang="en-US" dirty="0"/>
              <a:t> air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 smtClean="0"/>
              <a:t>menjadi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/>
              <a:t>setengahnya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/>
              <a:t>dinginkan</a:t>
            </a:r>
            <a:r>
              <a:rPr lang="en-US" dirty="0"/>
              <a:t>, </a:t>
            </a:r>
            <a:r>
              <a:rPr lang="en-US" dirty="0" err="1"/>
              <a:t>saring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sekaligus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45" y="2440449"/>
            <a:ext cx="3084843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8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 err="1" smtClean="0"/>
              <a:t>Akar</a:t>
            </a:r>
            <a:r>
              <a:rPr lang="en-US" sz="3200" dirty="0" smtClean="0"/>
              <a:t> </a:t>
            </a:r>
            <a:r>
              <a:rPr lang="en-US" sz="3200" dirty="0" err="1" smtClean="0"/>
              <a:t>Manis</a:t>
            </a:r>
            <a:r>
              <a:rPr lang="en-US" sz="3200" dirty="0" smtClean="0"/>
              <a:t>/ </a:t>
            </a:r>
            <a:r>
              <a:rPr lang="en-US" sz="3200" dirty="0" err="1" smtClean="0"/>
              <a:t>Glycyrrhiza</a:t>
            </a:r>
            <a:r>
              <a:rPr lang="en-US" sz="3200" dirty="0" smtClean="0"/>
              <a:t> </a:t>
            </a:r>
            <a:r>
              <a:rPr lang="en-US" sz="3200" dirty="0" err="1" smtClean="0"/>
              <a:t>glabra</a:t>
            </a:r>
            <a:r>
              <a:rPr lang="en-US" sz="3200" dirty="0" smtClean="0"/>
              <a:t> Linn.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45" y="1203886"/>
            <a:ext cx="3084843" cy="17070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0873" y="1668887"/>
            <a:ext cx="857116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1).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Nama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daerah</a:t>
            </a:r>
            <a:endParaRPr lang="en-US" sz="1600" dirty="0">
              <a:latin typeface="Calibri" panose="020F0502020204030204" pitchFamily="34" charset="0"/>
              <a:ea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66800" algn="l"/>
              </a:tabLst>
            </a:pPr>
            <a:r>
              <a:rPr lang="en-US" sz="1600" dirty="0" smtClean="0">
                <a:effectLst/>
                <a:latin typeface="Calibri" panose="020F0502020204030204" pitchFamily="34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Jawa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kayu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legi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Jawa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kayu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manes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cena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(Madura).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2).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akar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3).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Manfaat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batuk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berdahak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4).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Larangan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kehamilan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menyusui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5).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Peringatan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kehamilan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6).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Efek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samping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pengunaan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dosis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tinggi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(&gt;50 g/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hari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berturut-turut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selama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minggu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menyebabkan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retensi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yodium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hipertensi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obesitas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keluhan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jantung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ginjal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7).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Kontra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indikasi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gangguan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jantung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hipertensi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8).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Interaksi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digoxin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9).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Dosis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1 x 10 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akar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hari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10). Cara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pembuatan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bahan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direbus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gelas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air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sampai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gelas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air,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dinginkan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saring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diminum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sekaligus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06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 err="1" smtClean="0"/>
              <a:t>Adas</a:t>
            </a:r>
            <a:r>
              <a:rPr lang="en-US" sz="3200" dirty="0" smtClean="0"/>
              <a:t>/</a:t>
            </a:r>
            <a:r>
              <a:rPr lang="en-US" sz="3200" dirty="0" err="1" smtClean="0"/>
              <a:t>Foeniculum</a:t>
            </a:r>
            <a:r>
              <a:rPr lang="en-US" sz="3200" dirty="0" smtClean="0"/>
              <a:t> </a:t>
            </a:r>
            <a:r>
              <a:rPr lang="en-US" sz="3200" dirty="0" err="1" smtClean="0"/>
              <a:t>vulgare</a:t>
            </a:r>
            <a:r>
              <a:rPr lang="en-US" sz="3200" dirty="0" smtClean="0"/>
              <a:t> Mill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Segoe UI"/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980" y="2781836"/>
            <a:ext cx="2712955" cy="17436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15051" y="1545465"/>
            <a:ext cx="8278199" cy="478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1).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Nama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daerah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    Sumatera: das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pedas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(Aceh),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adas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pedas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Melayu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adeh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manih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Minangkabau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);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Jawa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hades (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Sunda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adas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londa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adas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landi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Jawa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adhas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(Madura);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    Sulawesi: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paampas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Menado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denggu-denggu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Gorontalo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rempasu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Makasar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);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    Nusa Tenggara: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wala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wunga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(Sumba).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2).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buah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3).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Manfaat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batuk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berdahak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4).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Larangan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belum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dilaporkan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5).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Peringatan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mual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muntah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alergi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kulit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6).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Kontra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indikasi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bayi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anak-anak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mengalami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spasme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laring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sesak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napas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7).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Efek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samping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alergi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8).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Interaksi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belum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dilaporkan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0668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9).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Dosis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: 2 x 3-7 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buah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  <a:cs typeface="Times New Roman" panose="02020603050405020304" pitchFamily="18" charset="0"/>
              </a:rPr>
              <a:t>hari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10). Cara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pembuatan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/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penggunaan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bahan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dihaluskan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diseduh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dengan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 1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cangkir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 air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mendidih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diamkan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saring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diminum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selagi</a:t>
            </a:r>
            <a:r>
              <a:rPr lang="en-US" dirty="0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Bookman Old Style" panose="02050604050505020204" pitchFamily="18" charset="0"/>
              </a:rPr>
              <a:t>hangat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957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/>
              <a:t>Saga/</a:t>
            </a:r>
            <a:r>
              <a:rPr lang="en-US" sz="3200" dirty="0" err="1"/>
              <a:t>Abrus</a:t>
            </a:r>
            <a:r>
              <a:rPr lang="en-US" sz="3200" dirty="0"/>
              <a:t> </a:t>
            </a:r>
            <a:r>
              <a:rPr lang="en-US" sz="3200" dirty="0" err="1"/>
              <a:t>precatorius</a:t>
            </a:r>
            <a:r>
              <a:rPr lang="en-US" sz="3200" dirty="0"/>
              <a:t> L.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: </a:t>
            </a:r>
            <a:r>
              <a:rPr lang="en-US" dirty="0" err="1"/>
              <a:t>daun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 </a:t>
            </a:r>
            <a:r>
              <a:rPr lang="en-US" dirty="0" err="1" smtClean="0"/>
              <a:t>Manfaat</a:t>
            </a:r>
            <a:r>
              <a:rPr lang="en-US" dirty="0"/>
              <a:t>: </a:t>
            </a:r>
            <a:r>
              <a:rPr lang="en-US" dirty="0" err="1"/>
              <a:t>batuk</a:t>
            </a:r>
            <a:r>
              <a:rPr lang="en-US" dirty="0"/>
              <a:t> </a:t>
            </a:r>
            <a:r>
              <a:rPr lang="en-US" dirty="0" err="1"/>
              <a:t>berdahak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Larangan</a:t>
            </a:r>
            <a:r>
              <a:rPr lang="en-US" dirty="0"/>
              <a:t>: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dilaporkan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Peringatan</a:t>
            </a:r>
            <a:r>
              <a:rPr lang="en-US" dirty="0"/>
              <a:t>: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jantung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: </a:t>
            </a:r>
            <a:r>
              <a:rPr lang="en-US" dirty="0" err="1"/>
              <a:t>penggunaan</a:t>
            </a:r>
            <a:r>
              <a:rPr lang="en-US" dirty="0"/>
              <a:t> yang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yang lama </a:t>
            </a:r>
            <a:r>
              <a:rPr lang="en-US" dirty="0" err="1"/>
              <a:t>dapat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udem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Interaksi</a:t>
            </a:r>
            <a:r>
              <a:rPr lang="en-US" dirty="0"/>
              <a:t>: </a:t>
            </a:r>
            <a:r>
              <a:rPr lang="en-US" dirty="0" err="1"/>
              <a:t>hati-hati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peluruh</a:t>
            </a:r>
            <a:r>
              <a:rPr lang="en-US" dirty="0"/>
              <a:t> </a:t>
            </a:r>
            <a:r>
              <a:rPr lang="en-US" dirty="0" err="1"/>
              <a:t>kecing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Dosis</a:t>
            </a:r>
            <a:r>
              <a:rPr lang="en-US" dirty="0"/>
              <a:t>: 3 x 5 g </a:t>
            </a:r>
            <a:r>
              <a:rPr lang="en-US" dirty="0" err="1"/>
              <a:t>daun</a:t>
            </a:r>
            <a:r>
              <a:rPr lang="en-US" dirty="0"/>
              <a:t>/</a:t>
            </a:r>
            <a:r>
              <a:rPr lang="en-US" dirty="0" err="1"/>
              <a:t>hari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Cara </a:t>
            </a:r>
            <a:r>
              <a:rPr lang="en-US" dirty="0" err="1"/>
              <a:t>pembuatan</a:t>
            </a:r>
            <a:r>
              <a:rPr lang="en-US" dirty="0"/>
              <a:t>/</a:t>
            </a:r>
            <a:r>
              <a:rPr lang="en-US" dirty="0" err="1"/>
              <a:t>penggunaan</a:t>
            </a:r>
            <a:r>
              <a:rPr lang="en-US" dirty="0"/>
              <a:t>: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direbus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2 </a:t>
            </a:r>
            <a:r>
              <a:rPr lang="en-US" dirty="0" err="1"/>
              <a:t>gelas</a:t>
            </a:r>
            <a:r>
              <a:rPr lang="en-US" dirty="0"/>
              <a:t> air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setengahnya</a:t>
            </a:r>
            <a:r>
              <a:rPr lang="en-US" dirty="0"/>
              <a:t>, </a:t>
            </a:r>
            <a:r>
              <a:rPr lang="en-US" dirty="0" smtClean="0"/>
              <a:t>  </a:t>
            </a:r>
            <a:r>
              <a:rPr lang="en-US" dirty="0" err="1"/>
              <a:t>dinginkan</a:t>
            </a:r>
            <a:r>
              <a:rPr lang="en-US" dirty="0"/>
              <a:t>, </a:t>
            </a:r>
            <a:r>
              <a:rPr lang="en-US" dirty="0" err="1"/>
              <a:t>saring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sekaligus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731" y="1028700"/>
            <a:ext cx="3151905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64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1030</Words>
  <Application>Microsoft Office PowerPoint</Application>
  <PresentationFormat>Custom</PresentationFormat>
  <Paragraphs>138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Ramuan untuk Batuk</vt:lpstr>
      <vt:lpstr>Timi/Thymus vulagris (L)</vt:lpstr>
      <vt:lpstr>Akar Manis/ Glycyrrhiza glabra Linn.</vt:lpstr>
      <vt:lpstr>Adas/Foeniculum vulgare Mill</vt:lpstr>
      <vt:lpstr>Saga/Abrus precatorius L.</vt:lpstr>
      <vt:lpstr>Ramuan untuk Leher Kaku</vt:lpstr>
      <vt:lpstr>PowerPoint Presentation</vt:lpstr>
      <vt:lpstr>Ramuan untuk Terkilir</vt:lpstr>
      <vt:lpstr>Kencur / Kaempferia galangal L</vt:lpstr>
      <vt:lpstr>Lengkuas / Alpinia galanga L. </vt:lpstr>
      <vt:lpstr>Ramuan untuk Encok /Pegal Linu</vt:lpstr>
      <vt:lpstr>Ramuan untuk Encok /Pegal Linu</vt:lpstr>
      <vt:lpstr>Ramuan untuk Sakit Pinggang</vt:lpstr>
      <vt:lpstr>Ramuan untuk Pelancar Air Susu (ASI)</vt:lpstr>
      <vt:lpstr>Ramuan untuk Nyeri Haid (Dysmenorrhoea)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BPISTI2008</cp:lastModifiedBy>
  <cp:revision>13</cp:revision>
  <dcterms:created xsi:type="dcterms:W3CDTF">2018-12-10T12:32:23Z</dcterms:created>
  <dcterms:modified xsi:type="dcterms:W3CDTF">2018-12-13T01:11:01Z</dcterms:modified>
</cp:coreProperties>
</file>