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7" r:id="rId13"/>
    <p:sldId id="298" r:id="rId14"/>
    <p:sldId id="268" r:id="rId15"/>
    <p:sldId id="269" r:id="rId16"/>
    <p:sldId id="270" r:id="rId17"/>
    <p:sldId id="271" r:id="rId18"/>
    <p:sldId id="299" r:id="rId19"/>
    <p:sldId id="305" r:id="rId20"/>
    <p:sldId id="301" r:id="rId21"/>
    <p:sldId id="300" r:id="rId22"/>
    <p:sldId id="272" r:id="rId23"/>
    <p:sldId id="273" r:id="rId24"/>
    <p:sldId id="274" r:id="rId25"/>
    <p:sldId id="275" r:id="rId26"/>
    <p:sldId id="276" r:id="rId27"/>
    <p:sldId id="303" r:id="rId28"/>
    <p:sldId id="277" r:id="rId29"/>
    <p:sldId id="278" r:id="rId30"/>
    <p:sldId id="279" r:id="rId31"/>
    <p:sldId id="280" r:id="rId32"/>
    <p:sldId id="302" r:id="rId33"/>
    <p:sldId id="307" r:id="rId34"/>
    <p:sldId id="281" r:id="rId35"/>
    <p:sldId id="282" r:id="rId36"/>
    <p:sldId id="283" r:id="rId37"/>
    <p:sldId id="284" r:id="rId3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18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EBD1F9-3F42-4D5E-A5A5-6C0FBB1D9F71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0F1B1C64-08FB-4533-9E3E-7387252F4388}">
      <dgm:prSet phldrT="[Text]"/>
      <dgm:spPr/>
      <dgm:t>
        <a:bodyPr/>
        <a:lstStyle/>
        <a:p>
          <a:r>
            <a:rPr lang="id-ID" dirty="0" smtClean="0"/>
            <a:t>Keyakinan kesehatan</a:t>
          </a:r>
          <a:endParaRPr lang="id-ID" dirty="0"/>
        </a:p>
      </dgm:t>
    </dgm:pt>
    <dgm:pt modelId="{C509486E-CE1A-4842-89FA-77C58D38D687}" type="parTrans" cxnId="{250C41EB-C0B9-433C-81AC-E660292A25E9}">
      <dgm:prSet/>
      <dgm:spPr/>
      <dgm:t>
        <a:bodyPr/>
        <a:lstStyle/>
        <a:p>
          <a:endParaRPr lang="id-ID"/>
        </a:p>
      </dgm:t>
    </dgm:pt>
    <dgm:pt modelId="{2B7EDF85-1B8D-467F-AB5C-6CBC9D91B630}" type="sibTrans" cxnId="{250C41EB-C0B9-433C-81AC-E660292A25E9}">
      <dgm:prSet/>
      <dgm:spPr/>
      <dgm:t>
        <a:bodyPr/>
        <a:lstStyle/>
        <a:p>
          <a:endParaRPr lang="id-ID"/>
        </a:p>
      </dgm:t>
    </dgm:pt>
    <dgm:pt modelId="{2C659164-2C41-43CB-805F-70CB1F21A1BA}">
      <dgm:prSet phldrT="[Text]"/>
      <dgm:spPr/>
      <dgm:t>
        <a:bodyPr/>
        <a:lstStyle/>
        <a:p>
          <a:r>
            <a:rPr lang="id-ID" dirty="0" smtClean="0"/>
            <a:t>kesehatan</a:t>
          </a:r>
          <a:endParaRPr lang="id-ID" dirty="0"/>
        </a:p>
      </dgm:t>
    </dgm:pt>
    <dgm:pt modelId="{1DBB25F9-03E2-4443-BA09-18141A69709B}" type="parTrans" cxnId="{11B10CFD-E866-405A-8371-9A7E2C610B32}">
      <dgm:prSet/>
      <dgm:spPr/>
      <dgm:t>
        <a:bodyPr/>
        <a:lstStyle/>
        <a:p>
          <a:endParaRPr lang="id-ID"/>
        </a:p>
      </dgm:t>
    </dgm:pt>
    <dgm:pt modelId="{871AD13F-ECFF-4C6C-BE60-10DB67F50ECC}" type="sibTrans" cxnId="{11B10CFD-E866-405A-8371-9A7E2C610B32}">
      <dgm:prSet/>
      <dgm:spPr/>
      <dgm:t>
        <a:bodyPr/>
        <a:lstStyle/>
        <a:p>
          <a:endParaRPr lang="id-ID"/>
        </a:p>
      </dgm:t>
    </dgm:pt>
    <dgm:pt modelId="{CC7DA8FD-9A95-409B-A5AA-10023FEFEE6D}">
      <dgm:prSet phldrT="[Text]"/>
      <dgm:spPr/>
      <dgm:t>
        <a:bodyPr/>
        <a:lstStyle/>
        <a:p>
          <a:r>
            <a:rPr lang="id-ID" dirty="0" smtClean="0"/>
            <a:t>Nilai-nilai </a:t>
          </a:r>
          <a:endParaRPr lang="id-ID" dirty="0"/>
        </a:p>
      </dgm:t>
    </dgm:pt>
    <dgm:pt modelId="{2BD01796-9723-4CC8-947A-802242ABEA6D}" type="parTrans" cxnId="{97C504C3-7B6E-49DA-84CD-9807F83C323A}">
      <dgm:prSet/>
      <dgm:spPr/>
      <dgm:t>
        <a:bodyPr/>
        <a:lstStyle/>
        <a:p>
          <a:endParaRPr lang="id-ID"/>
        </a:p>
      </dgm:t>
    </dgm:pt>
    <dgm:pt modelId="{E819F83F-5C08-46D8-9DE4-5528A6A93F5D}" type="sibTrans" cxnId="{97C504C3-7B6E-49DA-84CD-9807F83C323A}">
      <dgm:prSet/>
      <dgm:spPr/>
      <dgm:t>
        <a:bodyPr/>
        <a:lstStyle/>
        <a:p>
          <a:endParaRPr lang="id-ID"/>
        </a:p>
      </dgm:t>
    </dgm:pt>
    <dgm:pt modelId="{86675164-2E2D-4923-925E-D65E190E7498}">
      <dgm:prSet phldrT="[Text]" custT="1"/>
      <dgm:spPr/>
      <dgm:t>
        <a:bodyPr/>
        <a:lstStyle/>
        <a:p>
          <a:r>
            <a:rPr lang="id-ID" sz="3200" dirty="0" smtClean="0"/>
            <a:t>Kesejahteraan, harmoni, kesatuan</a:t>
          </a:r>
          <a:endParaRPr lang="id-ID" sz="3200" dirty="0"/>
        </a:p>
      </dgm:t>
    </dgm:pt>
    <dgm:pt modelId="{AF2CCAB6-59EC-458B-9DAD-1296DAB3C2C4}" type="parTrans" cxnId="{76CB56F8-FA7A-46F1-B183-A232E446D84C}">
      <dgm:prSet/>
      <dgm:spPr/>
      <dgm:t>
        <a:bodyPr/>
        <a:lstStyle/>
        <a:p>
          <a:endParaRPr lang="id-ID"/>
        </a:p>
      </dgm:t>
    </dgm:pt>
    <dgm:pt modelId="{71D98C0B-B129-4207-8F82-ECE613E10C98}" type="sibTrans" cxnId="{76CB56F8-FA7A-46F1-B183-A232E446D84C}">
      <dgm:prSet/>
      <dgm:spPr/>
      <dgm:t>
        <a:bodyPr/>
        <a:lstStyle/>
        <a:p>
          <a:endParaRPr lang="id-ID"/>
        </a:p>
      </dgm:t>
    </dgm:pt>
    <dgm:pt modelId="{859A0E56-6AD1-43AB-A697-276A38261A62}">
      <dgm:prSet/>
      <dgm:spPr/>
      <dgm:t>
        <a:bodyPr/>
        <a:lstStyle/>
        <a:p>
          <a:endParaRPr lang="id-ID"/>
        </a:p>
      </dgm:t>
    </dgm:pt>
    <dgm:pt modelId="{9786AEE4-E532-4B2E-9471-D41829E6BEBC}" type="parTrans" cxnId="{6F55D8E9-9CBE-4320-BC95-8EA5F9C8F9C8}">
      <dgm:prSet/>
      <dgm:spPr/>
      <dgm:t>
        <a:bodyPr/>
        <a:lstStyle/>
        <a:p>
          <a:endParaRPr lang="id-ID"/>
        </a:p>
      </dgm:t>
    </dgm:pt>
    <dgm:pt modelId="{90746C37-CB38-454A-B6E6-21913F6E2B6E}" type="sibTrans" cxnId="{6F55D8E9-9CBE-4320-BC95-8EA5F9C8F9C8}">
      <dgm:prSet/>
      <dgm:spPr/>
      <dgm:t>
        <a:bodyPr/>
        <a:lstStyle/>
        <a:p>
          <a:endParaRPr lang="id-ID"/>
        </a:p>
      </dgm:t>
    </dgm:pt>
    <dgm:pt modelId="{38AD6CAA-F11D-4D56-91DF-DB5AEB0ECB83}">
      <dgm:prSet/>
      <dgm:spPr/>
      <dgm:t>
        <a:bodyPr/>
        <a:lstStyle/>
        <a:p>
          <a:endParaRPr lang="id-ID"/>
        </a:p>
      </dgm:t>
    </dgm:pt>
    <dgm:pt modelId="{9576BBFF-C951-4B9C-8261-DF47A8F1DCD1}" type="parTrans" cxnId="{38CAEF0C-E9D8-45A4-9BD1-5B131F74BBCA}">
      <dgm:prSet/>
      <dgm:spPr/>
      <dgm:t>
        <a:bodyPr/>
        <a:lstStyle/>
        <a:p>
          <a:endParaRPr lang="id-ID"/>
        </a:p>
      </dgm:t>
    </dgm:pt>
    <dgm:pt modelId="{8A28C4D1-85DB-44B4-A20D-BA5CB434D452}" type="sibTrans" cxnId="{38CAEF0C-E9D8-45A4-9BD1-5B131F74BBCA}">
      <dgm:prSet/>
      <dgm:spPr/>
      <dgm:t>
        <a:bodyPr/>
        <a:lstStyle/>
        <a:p>
          <a:endParaRPr lang="id-ID"/>
        </a:p>
      </dgm:t>
    </dgm:pt>
    <dgm:pt modelId="{A0D94F81-01F3-4CC8-BC02-E6D3A198F878}" type="pres">
      <dgm:prSet presAssocID="{5AEBD1F9-3F42-4D5E-A5A5-6C0FBB1D9F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5EDE2AE-0E13-4B25-90DD-C3603784B7DC}" type="pres">
      <dgm:prSet presAssocID="{5AEBD1F9-3F42-4D5E-A5A5-6C0FBB1D9F71}" presName="ellipse" presStyleLbl="trBgShp" presStyleIdx="0" presStyleCnt="1"/>
      <dgm:spPr/>
    </dgm:pt>
    <dgm:pt modelId="{1017275C-4076-4BBE-A1B3-9E3EA3A576AD}" type="pres">
      <dgm:prSet presAssocID="{5AEBD1F9-3F42-4D5E-A5A5-6C0FBB1D9F71}" presName="arrow1" presStyleLbl="fgShp" presStyleIdx="0" presStyleCnt="1"/>
      <dgm:spPr/>
    </dgm:pt>
    <dgm:pt modelId="{2A915EC5-5461-497B-BB2A-D0FC4F42086A}" type="pres">
      <dgm:prSet presAssocID="{5AEBD1F9-3F42-4D5E-A5A5-6C0FBB1D9F71}" presName="rectangle" presStyleLbl="revTx" presStyleIdx="0" presStyleCnt="1" custScaleX="217858" custScaleY="7078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452B83-DFC4-460B-9C79-D621FF9E7A34}" type="pres">
      <dgm:prSet presAssocID="{2C659164-2C41-43CB-805F-70CB1F21A1B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6B5477-F303-4CCE-967B-C2C594B5AB34}" type="pres">
      <dgm:prSet presAssocID="{CC7DA8FD-9A95-409B-A5AA-10023FEFEE6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F4944A-A50F-4218-98B8-CA88C34E1DD7}" type="pres">
      <dgm:prSet presAssocID="{86675164-2E2D-4923-925E-D65E190E7498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29AAE1-1D58-4A4C-A25A-531CB4B8745B}" type="pres">
      <dgm:prSet presAssocID="{5AEBD1F9-3F42-4D5E-A5A5-6C0FBB1D9F71}" presName="funnel" presStyleLbl="trAlignAcc1" presStyleIdx="0" presStyleCnt="1" custLinFactNeighborX="2188" custLinFactNeighborY="-40714"/>
      <dgm:spPr/>
    </dgm:pt>
  </dgm:ptLst>
  <dgm:cxnLst>
    <dgm:cxn modelId="{9A139B69-8533-4C3B-BF47-C08A3F1DAA73}" type="presOf" srcId="{5AEBD1F9-3F42-4D5E-A5A5-6C0FBB1D9F71}" destId="{A0D94F81-01F3-4CC8-BC02-E6D3A198F878}" srcOrd="0" destOrd="0" presId="urn:microsoft.com/office/officeart/2005/8/layout/funnel1"/>
    <dgm:cxn modelId="{38CAEF0C-E9D8-45A4-9BD1-5B131F74BBCA}" srcId="{5AEBD1F9-3F42-4D5E-A5A5-6C0FBB1D9F71}" destId="{38AD6CAA-F11D-4D56-91DF-DB5AEB0ECB83}" srcOrd="5" destOrd="0" parTransId="{9576BBFF-C951-4B9C-8261-DF47A8F1DCD1}" sibTransId="{8A28C4D1-85DB-44B4-A20D-BA5CB434D452}"/>
    <dgm:cxn modelId="{97C504C3-7B6E-49DA-84CD-9807F83C323A}" srcId="{5AEBD1F9-3F42-4D5E-A5A5-6C0FBB1D9F71}" destId="{CC7DA8FD-9A95-409B-A5AA-10023FEFEE6D}" srcOrd="2" destOrd="0" parTransId="{2BD01796-9723-4CC8-947A-802242ABEA6D}" sibTransId="{E819F83F-5C08-46D8-9DE4-5528A6A93F5D}"/>
    <dgm:cxn modelId="{6F55D8E9-9CBE-4320-BC95-8EA5F9C8F9C8}" srcId="{5AEBD1F9-3F42-4D5E-A5A5-6C0FBB1D9F71}" destId="{859A0E56-6AD1-43AB-A697-276A38261A62}" srcOrd="4" destOrd="0" parTransId="{9786AEE4-E532-4B2E-9471-D41829E6BEBC}" sibTransId="{90746C37-CB38-454A-B6E6-21913F6E2B6E}"/>
    <dgm:cxn modelId="{11B10CFD-E866-405A-8371-9A7E2C610B32}" srcId="{5AEBD1F9-3F42-4D5E-A5A5-6C0FBB1D9F71}" destId="{2C659164-2C41-43CB-805F-70CB1F21A1BA}" srcOrd="1" destOrd="0" parTransId="{1DBB25F9-03E2-4443-BA09-18141A69709B}" sibTransId="{871AD13F-ECFF-4C6C-BE60-10DB67F50ECC}"/>
    <dgm:cxn modelId="{D031974E-5A45-4D7F-A80B-FFBDCEFA8A08}" type="presOf" srcId="{0F1B1C64-08FB-4533-9E3E-7387252F4388}" destId="{73F4944A-A50F-4218-98B8-CA88C34E1DD7}" srcOrd="0" destOrd="0" presId="urn:microsoft.com/office/officeart/2005/8/layout/funnel1"/>
    <dgm:cxn modelId="{A29D5FF2-AC6D-4317-8861-ED67D167F94B}" type="presOf" srcId="{86675164-2E2D-4923-925E-D65E190E7498}" destId="{2A915EC5-5461-497B-BB2A-D0FC4F42086A}" srcOrd="0" destOrd="0" presId="urn:microsoft.com/office/officeart/2005/8/layout/funnel1"/>
    <dgm:cxn modelId="{250C41EB-C0B9-433C-81AC-E660292A25E9}" srcId="{5AEBD1F9-3F42-4D5E-A5A5-6C0FBB1D9F71}" destId="{0F1B1C64-08FB-4533-9E3E-7387252F4388}" srcOrd="0" destOrd="0" parTransId="{C509486E-CE1A-4842-89FA-77C58D38D687}" sibTransId="{2B7EDF85-1B8D-467F-AB5C-6CBC9D91B630}"/>
    <dgm:cxn modelId="{76CB56F8-FA7A-46F1-B183-A232E446D84C}" srcId="{5AEBD1F9-3F42-4D5E-A5A5-6C0FBB1D9F71}" destId="{86675164-2E2D-4923-925E-D65E190E7498}" srcOrd="3" destOrd="0" parTransId="{AF2CCAB6-59EC-458B-9DAD-1296DAB3C2C4}" sibTransId="{71D98C0B-B129-4207-8F82-ECE613E10C98}"/>
    <dgm:cxn modelId="{F2390068-3C8E-4C58-8951-2ACB9C0EF020}" type="presOf" srcId="{2C659164-2C41-43CB-805F-70CB1F21A1BA}" destId="{836B5477-F303-4CCE-967B-C2C594B5AB34}" srcOrd="0" destOrd="0" presId="urn:microsoft.com/office/officeart/2005/8/layout/funnel1"/>
    <dgm:cxn modelId="{156DD2ED-7D91-4724-BDA5-D234B33FE802}" type="presOf" srcId="{CC7DA8FD-9A95-409B-A5AA-10023FEFEE6D}" destId="{44452B83-DFC4-460B-9C79-D621FF9E7A34}" srcOrd="0" destOrd="0" presId="urn:microsoft.com/office/officeart/2005/8/layout/funnel1"/>
    <dgm:cxn modelId="{26A0A351-6596-4C47-A611-CDEEBFEA7D39}" type="presParOf" srcId="{A0D94F81-01F3-4CC8-BC02-E6D3A198F878}" destId="{F5EDE2AE-0E13-4B25-90DD-C3603784B7DC}" srcOrd="0" destOrd="0" presId="urn:microsoft.com/office/officeart/2005/8/layout/funnel1"/>
    <dgm:cxn modelId="{F859336F-8A11-4098-A77F-345A4864B318}" type="presParOf" srcId="{A0D94F81-01F3-4CC8-BC02-E6D3A198F878}" destId="{1017275C-4076-4BBE-A1B3-9E3EA3A576AD}" srcOrd="1" destOrd="0" presId="urn:microsoft.com/office/officeart/2005/8/layout/funnel1"/>
    <dgm:cxn modelId="{5AE8D5E1-75C0-4631-8E10-E338B6B05CFE}" type="presParOf" srcId="{A0D94F81-01F3-4CC8-BC02-E6D3A198F878}" destId="{2A915EC5-5461-497B-BB2A-D0FC4F42086A}" srcOrd="2" destOrd="0" presId="urn:microsoft.com/office/officeart/2005/8/layout/funnel1"/>
    <dgm:cxn modelId="{846670A5-E5D7-4B74-A6A6-2D7B4DC48481}" type="presParOf" srcId="{A0D94F81-01F3-4CC8-BC02-E6D3A198F878}" destId="{44452B83-DFC4-460B-9C79-D621FF9E7A34}" srcOrd="3" destOrd="0" presId="urn:microsoft.com/office/officeart/2005/8/layout/funnel1"/>
    <dgm:cxn modelId="{23FE9A96-8A48-4F34-9BF3-718378AB7411}" type="presParOf" srcId="{A0D94F81-01F3-4CC8-BC02-E6D3A198F878}" destId="{836B5477-F303-4CCE-967B-C2C594B5AB34}" srcOrd="4" destOrd="0" presId="urn:microsoft.com/office/officeart/2005/8/layout/funnel1"/>
    <dgm:cxn modelId="{9DFFC063-1806-44C1-8E7A-8E27036D9179}" type="presParOf" srcId="{A0D94F81-01F3-4CC8-BC02-E6D3A198F878}" destId="{73F4944A-A50F-4218-98B8-CA88C34E1DD7}" srcOrd="5" destOrd="0" presId="urn:microsoft.com/office/officeart/2005/8/layout/funnel1"/>
    <dgm:cxn modelId="{AD4D2B00-6B68-4979-8C6F-F34FB870ABEC}" type="presParOf" srcId="{A0D94F81-01F3-4CC8-BC02-E6D3A198F878}" destId="{7E29AAE1-1D58-4A4C-A25A-531CB4B8745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C59A70-78BC-4C4A-9345-5F7552B2C77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55D86FF6-E9E7-4B58-94C9-C6CAAAAD2F91}">
      <dgm:prSet phldrT="[Text]"/>
      <dgm:spPr/>
      <dgm:t>
        <a:bodyPr/>
        <a:lstStyle/>
        <a:p>
          <a:r>
            <a:rPr lang="en-US" dirty="0" err="1" smtClean="0"/>
            <a:t>Sarana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endParaRPr lang="id-ID" dirty="0"/>
        </a:p>
      </dgm:t>
    </dgm:pt>
    <dgm:pt modelId="{AF71616E-B1C8-41E7-94C6-A0D6CF478AFC}" type="parTrans" cxnId="{D9996964-BC86-4746-8FDF-2EA92165B1E6}">
      <dgm:prSet/>
      <dgm:spPr/>
      <dgm:t>
        <a:bodyPr/>
        <a:lstStyle/>
        <a:p>
          <a:endParaRPr lang="id-ID"/>
        </a:p>
      </dgm:t>
    </dgm:pt>
    <dgm:pt modelId="{F57AAE31-C111-47A5-8D0E-0263D285A7BA}" type="sibTrans" cxnId="{D9996964-BC86-4746-8FDF-2EA92165B1E6}">
      <dgm:prSet/>
      <dgm:spPr/>
      <dgm:t>
        <a:bodyPr/>
        <a:lstStyle/>
        <a:p>
          <a:endParaRPr lang="id-ID"/>
        </a:p>
      </dgm:t>
    </dgm:pt>
    <dgm:pt modelId="{33AA8FA5-5868-4118-B99A-597B34B35A38}">
      <dgm:prSet phldrT="[Text]"/>
      <dgm:spPr/>
      <dgm:t>
        <a:bodyPr/>
        <a:lstStyle/>
        <a:p>
          <a:r>
            <a:rPr lang="en-US" dirty="0" smtClean="0"/>
            <a:t>RS </a:t>
          </a:r>
          <a:r>
            <a:rPr lang="en-US" dirty="0" err="1" smtClean="0"/>
            <a:t>pendidikan</a:t>
          </a:r>
          <a:endParaRPr lang="id-ID" dirty="0"/>
        </a:p>
      </dgm:t>
    </dgm:pt>
    <dgm:pt modelId="{740D39D1-2AE1-472E-B1A6-3F2C81206B8E}" type="parTrans" cxnId="{3E82CECD-25EF-4271-94A7-859F6993C2C4}">
      <dgm:prSet/>
      <dgm:spPr/>
      <dgm:t>
        <a:bodyPr/>
        <a:lstStyle/>
        <a:p>
          <a:endParaRPr lang="id-ID"/>
        </a:p>
      </dgm:t>
    </dgm:pt>
    <dgm:pt modelId="{A308FED2-96C7-4F03-9741-9B2248149297}" type="sibTrans" cxnId="{3E82CECD-25EF-4271-94A7-859F6993C2C4}">
      <dgm:prSet/>
      <dgm:spPr/>
      <dgm:t>
        <a:bodyPr/>
        <a:lstStyle/>
        <a:p>
          <a:endParaRPr lang="id-ID"/>
        </a:p>
      </dgm:t>
    </dgm:pt>
    <dgm:pt modelId="{223D7825-A8F6-43A8-B819-B135AF6FF82A}">
      <dgm:prSet phldrT="[Text]"/>
      <dgm:spPr/>
      <dgm:t>
        <a:bodyPr/>
        <a:lstStyle/>
        <a:p>
          <a:r>
            <a:rPr lang="en-US" dirty="0" smtClean="0"/>
            <a:t>RS non </a:t>
          </a:r>
          <a:r>
            <a:rPr lang="en-US" dirty="0" err="1" smtClean="0"/>
            <a:t>pendidikan</a:t>
          </a:r>
          <a:endParaRPr lang="id-ID" dirty="0"/>
        </a:p>
      </dgm:t>
    </dgm:pt>
    <dgm:pt modelId="{FEDA8E3E-CB8F-4B42-BAFE-2D85B27DEB60}" type="parTrans" cxnId="{DB28437B-C275-4AA8-930D-9DC931E174DC}">
      <dgm:prSet/>
      <dgm:spPr/>
      <dgm:t>
        <a:bodyPr/>
        <a:lstStyle/>
        <a:p>
          <a:endParaRPr lang="id-ID"/>
        </a:p>
      </dgm:t>
    </dgm:pt>
    <dgm:pt modelId="{35E31B66-C0FD-4BB5-AF20-693C8E24C338}" type="sibTrans" cxnId="{DB28437B-C275-4AA8-930D-9DC931E174DC}">
      <dgm:prSet/>
      <dgm:spPr/>
      <dgm:t>
        <a:bodyPr/>
        <a:lstStyle/>
        <a:p>
          <a:endParaRPr lang="id-ID"/>
        </a:p>
      </dgm:t>
    </dgm:pt>
    <dgm:pt modelId="{061DFBE4-CDB2-4594-8CA3-B7D6635BD524}">
      <dgm:prSet phldrT="[Text]"/>
      <dgm:spPr/>
      <dgm:t>
        <a:bodyPr/>
        <a:lstStyle/>
        <a:p>
          <a:r>
            <a:rPr lang="en-US" dirty="0" smtClean="0"/>
            <a:t>RS </a:t>
          </a:r>
          <a:r>
            <a:rPr lang="en-US" dirty="0" err="1" smtClean="0"/>
            <a:t>Khusus</a:t>
          </a:r>
          <a:endParaRPr lang="id-ID" dirty="0"/>
        </a:p>
      </dgm:t>
    </dgm:pt>
    <dgm:pt modelId="{CBB924BE-2519-442E-B05D-4DF1D44B3395}" type="parTrans" cxnId="{CA8CCB94-2ABC-40C0-B6F5-F0FE3B2FC866}">
      <dgm:prSet/>
      <dgm:spPr/>
      <dgm:t>
        <a:bodyPr/>
        <a:lstStyle/>
        <a:p>
          <a:endParaRPr lang="id-ID"/>
        </a:p>
      </dgm:t>
    </dgm:pt>
    <dgm:pt modelId="{C5E0571E-CB61-4B5F-9F68-098DFFF45FC9}" type="sibTrans" cxnId="{CA8CCB94-2ABC-40C0-B6F5-F0FE3B2FC866}">
      <dgm:prSet/>
      <dgm:spPr/>
      <dgm:t>
        <a:bodyPr/>
        <a:lstStyle/>
        <a:p>
          <a:endParaRPr lang="id-ID"/>
        </a:p>
      </dgm:t>
    </dgm:pt>
    <dgm:pt modelId="{A5CB33EF-9134-4303-8AB8-B298FC01E17E}">
      <dgm:prSet phldrT="[Text]"/>
      <dgm:spPr/>
      <dgm:t>
        <a:bodyPr/>
        <a:lstStyle/>
        <a:p>
          <a:r>
            <a:rPr lang="en-US" dirty="0" err="1" smtClean="0"/>
            <a:t>Puskesmas</a:t>
          </a:r>
          <a:endParaRPr lang="id-ID" dirty="0"/>
        </a:p>
      </dgm:t>
    </dgm:pt>
    <dgm:pt modelId="{9CFC16B6-8705-46F5-B9C2-7942E62712F9}" type="parTrans" cxnId="{CD9DD5C9-98F2-4574-8654-B141CE290758}">
      <dgm:prSet/>
      <dgm:spPr/>
      <dgm:t>
        <a:bodyPr/>
        <a:lstStyle/>
        <a:p>
          <a:endParaRPr lang="id-ID"/>
        </a:p>
      </dgm:t>
    </dgm:pt>
    <dgm:pt modelId="{0E8EBE2A-5F35-4E75-8CE0-A5CB37C4517D}" type="sibTrans" cxnId="{CD9DD5C9-98F2-4574-8654-B141CE290758}">
      <dgm:prSet/>
      <dgm:spPr/>
      <dgm:t>
        <a:bodyPr/>
        <a:lstStyle/>
        <a:p>
          <a:endParaRPr lang="id-ID"/>
        </a:p>
      </dgm:t>
    </dgm:pt>
    <dgm:pt modelId="{69A91FB8-6261-4F97-BCE9-AD58F9178948}">
      <dgm:prSet/>
      <dgm:spPr/>
      <dgm:t>
        <a:bodyPr/>
        <a:lstStyle/>
        <a:p>
          <a:endParaRPr lang="id-ID"/>
        </a:p>
      </dgm:t>
    </dgm:pt>
    <dgm:pt modelId="{68C92872-DBD1-44E5-B1B4-D714DA035A34}" type="parTrans" cxnId="{244F7D11-230C-4F94-8FF0-737DE65F3394}">
      <dgm:prSet/>
      <dgm:spPr/>
      <dgm:t>
        <a:bodyPr/>
        <a:lstStyle/>
        <a:p>
          <a:endParaRPr lang="id-ID"/>
        </a:p>
      </dgm:t>
    </dgm:pt>
    <dgm:pt modelId="{864B657A-9ED0-4C65-BF70-1FE5FC809471}" type="sibTrans" cxnId="{244F7D11-230C-4F94-8FF0-737DE65F3394}">
      <dgm:prSet/>
      <dgm:spPr/>
      <dgm:t>
        <a:bodyPr/>
        <a:lstStyle/>
        <a:p>
          <a:endParaRPr lang="id-ID"/>
        </a:p>
      </dgm:t>
    </dgm:pt>
    <dgm:pt modelId="{79A1CD62-0B21-4B6E-97B7-A55186BE33CE}">
      <dgm:prSet/>
      <dgm:spPr/>
      <dgm:t>
        <a:bodyPr/>
        <a:lstStyle/>
        <a:p>
          <a:r>
            <a:rPr lang="en-US" smtClean="0"/>
            <a:t>praktik berkelompok</a:t>
          </a:r>
          <a:endParaRPr lang="id-ID" dirty="0"/>
        </a:p>
      </dgm:t>
    </dgm:pt>
    <dgm:pt modelId="{B029591C-50F8-47CC-9C39-9F4B5780B47F}" type="parTrans" cxnId="{8940E6D0-F87B-4A2C-9950-AC8CA4AE9392}">
      <dgm:prSet/>
      <dgm:spPr/>
      <dgm:t>
        <a:bodyPr/>
        <a:lstStyle/>
        <a:p>
          <a:endParaRPr lang="id-ID"/>
        </a:p>
      </dgm:t>
    </dgm:pt>
    <dgm:pt modelId="{97843DE2-A4D9-42CA-9750-C79AD29DB92C}" type="sibTrans" cxnId="{8940E6D0-F87B-4A2C-9950-AC8CA4AE9392}">
      <dgm:prSet/>
      <dgm:spPr/>
      <dgm:t>
        <a:bodyPr/>
        <a:lstStyle/>
        <a:p>
          <a:endParaRPr lang="id-ID"/>
        </a:p>
      </dgm:t>
    </dgm:pt>
    <dgm:pt modelId="{05D585CB-C314-44BA-9B10-298F9E6C42DD}">
      <dgm:prSet/>
      <dgm:spPr/>
      <dgm:t>
        <a:bodyPr/>
        <a:lstStyle/>
        <a:p>
          <a:r>
            <a:rPr lang="en-US" dirty="0" smtClean="0"/>
            <a:t>RS </a:t>
          </a:r>
          <a:r>
            <a:rPr lang="en-US" dirty="0" err="1" smtClean="0"/>
            <a:t>swasta</a:t>
          </a:r>
          <a:endParaRPr lang="id-ID" dirty="0"/>
        </a:p>
      </dgm:t>
    </dgm:pt>
    <dgm:pt modelId="{8707813B-B2A4-4CCD-BA38-747C6885A121}" type="parTrans" cxnId="{FD4E6806-0A51-40BB-8EAE-7BA63653155F}">
      <dgm:prSet/>
      <dgm:spPr/>
      <dgm:t>
        <a:bodyPr/>
        <a:lstStyle/>
        <a:p>
          <a:endParaRPr lang="id-ID"/>
        </a:p>
      </dgm:t>
    </dgm:pt>
    <dgm:pt modelId="{4499B5AE-9952-41D7-A5A2-24F89DBA9DE4}" type="sibTrans" cxnId="{FD4E6806-0A51-40BB-8EAE-7BA63653155F}">
      <dgm:prSet/>
      <dgm:spPr/>
      <dgm:t>
        <a:bodyPr/>
        <a:lstStyle/>
        <a:p>
          <a:endParaRPr lang="id-ID"/>
        </a:p>
      </dgm:t>
    </dgm:pt>
    <dgm:pt modelId="{B8540A8B-CC8C-4B1B-91C7-9EDF1AD13C80}">
      <dgm:prSet/>
      <dgm:spPr/>
      <dgm:t>
        <a:bodyPr/>
        <a:lstStyle/>
        <a:p>
          <a:r>
            <a:rPr lang="en-US" dirty="0" err="1" smtClean="0"/>
            <a:t>praktik</a:t>
          </a:r>
          <a:r>
            <a:rPr lang="en-US" dirty="0" smtClean="0"/>
            <a:t> </a:t>
          </a:r>
          <a:r>
            <a:rPr lang="en-US" dirty="0" err="1" smtClean="0"/>
            <a:t>perorangan</a:t>
          </a:r>
          <a:endParaRPr lang="id-ID" dirty="0"/>
        </a:p>
      </dgm:t>
    </dgm:pt>
    <dgm:pt modelId="{79E5425A-DBA8-4B5B-9D9D-5C58035F6BCD}" type="parTrans" cxnId="{BB29F408-905F-4038-85E9-AE28AF8C7F4E}">
      <dgm:prSet/>
      <dgm:spPr/>
      <dgm:t>
        <a:bodyPr/>
        <a:lstStyle/>
        <a:p>
          <a:endParaRPr lang="id-ID"/>
        </a:p>
      </dgm:t>
    </dgm:pt>
    <dgm:pt modelId="{F867290C-DBC5-4982-B1EC-23351244A938}" type="sibTrans" cxnId="{BB29F408-905F-4038-85E9-AE28AF8C7F4E}">
      <dgm:prSet/>
      <dgm:spPr/>
      <dgm:t>
        <a:bodyPr/>
        <a:lstStyle/>
        <a:p>
          <a:endParaRPr lang="id-ID"/>
        </a:p>
      </dgm:t>
    </dgm:pt>
    <dgm:pt modelId="{310E2F29-88D0-4282-BFDB-DCF53D920C81}" type="pres">
      <dgm:prSet presAssocID="{2CC59A70-78BC-4C4A-9345-5F7552B2C7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32D1A4B-E9CE-4650-B09F-DF992B9ABD00}" type="pres">
      <dgm:prSet presAssocID="{55D86FF6-E9E7-4B58-94C9-C6CAAAAD2F91}" presName="centerShape" presStyleLbl="node0" presStyleIdx="0" presStyleCnt="1"/>
      <dgm:spPr/>
      <dgm:t>
        <a:bodyPr/>
        <a:lstStyle/>
        <a:p>
          <a:endParaRPr lang="id-ID"/>
        </a:p>
      </dgm:t>
    </dgm:pt>
    <dgm:pt modelId="{93A2FE03-0FD3-4EAF-9029-EBE28DEF20F1}" type="pres">
      <dgm:prSet presAssocID="{33AA8FA5-5868-4118-B99A-597B34B35A3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F66938-9465-4C62-97F3-812EEEA873DA}" type="pres">
      <dgm:prSet presAssocID="{33AA8FA5-5868-4118-B99A-597B34B35A38}" presName="dummy" presStyleCnt="0"/>
      <dgm:spPr/>
    </dgm:pt>
    <dgm:pt modelId="{E1E8D8B6-579D-499D-9D4F-7B619DAB7AD8}" type="pres">
      <dgm:prSet presAssocID="{A308FED2-96C7-4F03-9741-9B2248149297}" presName="sibTrans" presStyleLbl="sibTrans2D1" presStyleIdx="0" presStyleCnt="7"/>
      <dgm:spPr/>
      <dgm:t>
        <a:bodyPr/>
        <a:lstStyle/>
        <a:p>
          <a:endParaRPr lang="id-ID"/>
        </a:p>
      </dgm:t>
    </dgm:pt>
    <dgm:pt modelId="{77532A78-77AF-41B9-B73D-299E6B1D59C0}" type="pres">
      <dgm:prSet presAssocID="{223D7825-A8F6-43A8-B819-B135AF6FF82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E486B6-480A-434A-96D6-43B754190C3D}" type="pres">
      <dgm:prSet presAssocID="{223D7825-A8F6-43A8-B819-B135AF6FF82A}" presName="dummy" presStyleCnt="0"/>
      <dgm:spPr/>
    </dgm:pt>
    <dgm:pt modelId="{6813E2FE-F6CF-4350-AAFE-BA0D9A84B8E2}" type="pres">
      <dgm:prSet presAssocID="{35E31B66-C0FD-4BB5-AF20-693C8E24C338}" presName="sibTrans" presStyleLbl="sibTrans2D1" presStyleIdx="1" presStyleCnt="7"/>
      <dgm:spPr/>
      <dgm:t>
        <a:bodyPr/>
        <a:lstStyle/>
        <a:p>
          <a:endParaRPr lang="id-ID"/>
        </a:p>
      </dgm:t>
    </dgm:pt>
    <dgm:pt modelId="{0472A2E2-B796-4501-9848-D0428F80D7D5}" type="pres">
      <dgm:prSet presAssocID="{061DFBE4-CDB2-4594-8CA3-B7D6635BD52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623A07-417B-415D-971A-017DEF0ACFF0}" type="pres">
      <dgm:prSet presAssocID="{061DFBE4-CDB2-4594-8CA3-B7D6635BD524}" presName="dummy" presStyleCnt="0"/>
      <dgm:spPr/>
    </dgm:pt>
    <dgm:pt modelId="{71BB7BEC-F680-43E0-A13B-301895B8FA90}" type="pres">
      <dgm:prSet presAssocID="{C5E0571E-CB61-4B5F-9F68-098DFFF45FC9}" presName="sibTrans" presStyleLbl="sibTrans2D1" presStyleIdx="2" presStyleCnt="7"/>
      <dgm:spPr/>
      <dgm:t>
        <a:bodyPr/>
        <a:lstStyle/>
        <a:p>
          <a:endParaRPr lang="id-ID"/>
        </a:p>
      </dgm:t>
    </dgm:pt>
    <dgm:pt modelId="{0180EF75-DE77-463F-99A7-945463D60DE9}" type="pres">
      <dgm:prSet presAssocID="{05D585CB-C314-44BA-9B10-298F9E6C42D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861C3D9-70C0-476B-AA6F-1D2186BD6E77}" type="pres">
      <dgm:prSet presAssocID="{05D585CB-C314-44BA-9B10-298F9E6C42DD}" presName="dummy" presStyleCnt="0"/>
      <dgm:spPr/>
    </dgm:pt>
    <dgm:pt modelId="{A8C6D276-4BA4-4E1C-B0AB-3DEDF771B8FD}" type="pres">
      <dgm:prSet presAssocID="{4499B5AE-9952-41D7-A5A2-24F89DBA9DE4}" presName="sibTrans" presStyleLbl="sibTrans2D1" presStyleIdx="3" presStyleCnt="7"/>
      <dgm:spPr/>
      <dgm:t>
        <a:bodyPr/>
        <a:lstStyle/>
        <a:p>
          <a:endParaRPr lang="id-ID"/>
        </a:p>
      </dgm:t>
    </dgm:pt>
    <dgm:pt modelId="{2B0B2C99-4B5F-4277-A701-B86171C16B19}" type="pres">
      <dgm:prSet presAssocID="{B8540A8B-CC8C-4B1B-91C7-9EDF1AD13C8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3856DB-92B9-4CA1-BFB3-A71A54970A6E}" type="pres">
      <dgm:prSet presAssocID="{B8540A8B-CC8C-4B1B-91C7-9EDF1AD13C80}" presName="dummy" presStyleCnt="0"/>
      <dgm:spPr/>
    </dgm:pt>
    <dgm:pt modelId="{416E2272-A0D9-4BE2-B905-0E1B1B23ED75}" type="pres">
      <dgm:prSet presAssocID="{F867290C-DBC5-4982-B1EC-23351244A938}" presName="sibTrans" presStyleLbl="sibTrans2D1" presStyleIdx="4" presStyleCnt="7"/>
      <dgm:spPr/>
      <dgm:t>
        <a:bodyPr/>
        <a:lstStyle/>
        <a:p>
          <a:endParaRPr lang="id-ID"/>
        </a:p>
      </dgm:t>
    </dgm:pt>
    <dgm:pt modelId="{D617721E-5107-4712-B60D-7B5EB00B8DF5}" type="pres">
      <dgm:prSet presAssocID="{79A1CD62-0B21-4B6E-97B7-A55186BE33C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724F937-9CED-43D6-809C-F51D4DABB44E}" type="pres">
      <dgm:prSet presAssocID="{79A1CD62-0B21-4B6E-97B7-A55186BE33CE}" presName="dummy" presStyleCnt="0"/>
      <dgm:spPr/>
    </dgm:pt>
    <dgm:pt modelId="{6934E8F4-5B1A-4FE9-A6E6-4937983B12B9}" type="pres">
      <dgm:prSet presAssocID="{97843DE2-A4D9-42CA-9750-C79AD29DB92C}" presName="sibTrans" presStyleLbl="sibTrans2D1" presStyleIdx="5" presStyleCnt="7"/>
      <dgm:spPr/>
      <dgm:t>
        <a:bodyPr/>
        <a:lstStyle/>
        <a:p>
          <a:endParaRPr lang="id-ID"/>
        </a:p>
      </dgm:t>
    </dgm:pt>
    <dgm:pt modelId="{CFFE3623-AB5D-48A9-9F16-E79F341E0B37}" type="pres">
      <dgm:prSet presAssocID="{A5CB33EF-9134-4303-8AB8-B298FC01E17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0475DA-7D4C-4919-9703-65B280288FA1}" type="pres">
      <dgm:prSet presAssocID="{A5CB33EF-9134-4303-8AB8-B298FC01E17E}" presName="dummy" presStyleCnt="0"/>
      <dgm:spPr/>
    </dgm:pt>
    <dgm:pt modelId="{03AC4953-75DE-4DA1-80BD-3843430EC3E3}" type="pres">
      <dgm:prSet presAssocID="{0E8EBE2A-5F35-4E75-8CE0-A5CB37C4517D}" presName="sibTrans" presStyleLbl="sibTrans2D1" presStyleIdx="6" presStyleCnt="7"/>
      <dgm:spPr/>
      <dgm:t>
        <a:bodyPr/>
        <a:lstStyle/>
        <a:p>
          <a:endParaRPr lang="id-ID"/>
        </a:p>
      </dgm:t>
    </dgm:pt>
  </dgm:ptLst>
  <dgm:cxnLst>
    <dgm:cxn modelId="{FD4E6806-0A51-40BB-8EAE-7BA63653155F}" srcId="{55D86FF6-E9E7-4B58-94C9-C6CAAAAD2F91}" destId="{05D585CB-C314-44BA-9B10-298F9E6C42DD}" srcOrd="3" destOrd="0" parTransId="{8707813B-B2A4-4CCD-BA38-747C6885A121}" sibTransId="{4499B5AE-9952-41D7-A5A2-24F89DBA9DE4}"/>
    <dgm:cxn modelId="{B68E7218-6C60-42EF-8DEA-8DE16C1D48D1}" type="presOf" srcId="{2CC59A70-78BC-4C4A-9345-5F7552B2C772}" destId="{310E2F29-88D0-4282-BFDB-DCF53D920C81}" srcOrd="0" destOrd="0" presId="urn:microsoft.com/office/officeart/2005/8/layout/radial6"/>
    <dgm:cxn modelId="{D975A7C1-16D4-4D5D-9DA8-DB819F243A11}" type="presOf" srcId="{C5E0571E-CB61-4B5F-9F68-098DFFF45FC9}" destId="{71BB7BEC-F680-43E0-A13B-301895B8FA90}" srcOrd="0" destOrd="0" presId="urn:microsoft.com/office/officeart/2005/8/layout/radial6"/>
    <dgm:cxn modelId="{349DAC81-31D8-4000-BA92-C7CECCFA6E7B}" type="presOf" srcId="{55D86FF6-E9E7-4B58-94C9-C6CAAAAD2F91}" destId="{932D1A4B-E9CE-4650-B09F-DF992B9ABD00}" srcOrd="0" destOrd="0" presId="urn:microsoft.com/office/officeart/2005/8/layout/radial6"/>
    <dgm:cxn modelId="{9B70CB41-E536-4EC1-ABA2-0E30D1847B6A}" type="presOf" srcId="{05D585CB-C314-44BA-9B10-298F9E6C42DD}" destId="{0180EF75-DE77-463F-99A7-945463D60DE9}" srcOrd="0" destOrd="0" presId="urn:microsoft.com/office/officeart/2005/8/layout/radial6"/>
    <dgm:cxn modelId="{085DB2D6-009D-4E83-BE93-0673B2CF959F}" type="presOf" srcId="{97843DE2-A4D9-42CA-9750-C79AD29DB92C}" destId="{6934E8F4-5B1A-4FE9-A6E6-4937983B12B9}" srcOrd="0" destOrd="0" presId="urn:microsoft.com/office/officeart/2005/8/layout/radial6"/>
    <dgm:cxn modelId="{B41056B1-3C9F-4F81-AD1A-67A4BF9D6296}" type="presOf" srcId="{A5CB33EF-9134-4303-8AB8-B298FC01E17E}" destId="{CFFE3623-AB5D-48A9-9F16-E79F341E0B37}" srcOrd="0" destOrd="0" presId="urn:microsoft.com/office/officeart/2005/8/layout/radial6"/>
    <dgm:cxn modelId="{0310366C-D005-4403-A8F2-31B7EE296D50}" type="presOf" srcId="{0E8EBE2A-5F35-4E75-8CE0-A5CB37C4517D}" destId="{03AC4953-75DE-4DA1-80BD-3843430EC3E3}" srcOrd="0" destOrd="0" presId="urn:microsoft.com/office/officeart/2005/8/layout/radial6"/>
    <dgm:cxn modelId="{5687BF34-D43E-4DFE-8705-DB758538777C}" type="presOf" srcId="{35E31B66-C0FD-4BB5-AF20-693C8E24C338}" destId="{6813E2FE-F6CF-4350-AAFE-BA0D9A84B8E2}" srcOrd="0" destOrd="0" presId="urn:microsoft.com/office/officeart/2005/8/layout/radial6"/>
    <dgm:cxn modelId="{BB29F408-905F-4038-85E9-AE28AF8C7F4E}" srcId="{55D86FF6-E9E7-4B58-94C9-C6CAAAAD2F91}" destId="{B8540A8B-CC8C-4B1B-91C7-9EDF1AD13C80}" srcOrd="4" destOrd="0" parTransId="{79E5425A-DBA8-4B5B-9D9D-5C58035F6BCD}" sibTransId="{F867290C-DBC5-4982-B1EC-23351244A938}"/>
    <dgm:cxn modelId="{48B5F645-1C5D-4EE2-A04E-F7F7928BFCA0}" type="presOf" srcId="{33AA8FA5-5868-4118-B99A-597B34B35A38}" destId="{93A2FE03-0FD3-4EAF-9029-EBE28DEF20F1}" srcOrd="0" destOrd="0" presId="urn:microsoft.com/office/officeart/2005/8/layout/radial6"/>
    <dgm:cxn modelId="{0621C477-71C3-4DC3-92C0-6805713CA7D7}" type="presOf" srcId="{223D7825-A8F6-43A8-B819-B135AF6FF82A}" destId="{77532A78-77AF-41B9-B73D-299E6B1D59C0}" srcOrd="0" destOrd="0" presId="urn:microsoft.com/office/officeart/2005/8/layout/radial6"/>
    <dgm:cxn modelId="{244F7D11-230C-4F94-8FF0-737DE65F3394}" srcId="{2CC59A70-78BC-4C4A-9345-5F7552B2C772}" destId="{69A91FB8-6261-4F97-BCE9-AD58F9178948}" srcOrd="1" destOrd="0" parTransId="{68C92872-DBD1-44E5-B1B4-D714DA035A34}" sibTransId="{864B657A-9ED0-4C65-BF70-1FE5FC809471}"/>
    <dgm:cxn modelId="{D9996964-BC86-4746-8FDF-2EA92165B1E6}" srcId="{2CC59A70-78BC-4C4A-9345-5F7552B2C772}" destId="{55D86FF6-E9E7-4B58-94C9-C6CAAAAD2F91}" srcOrd="0" destOrd="0" parTransId="{AF71616E-B1C8-41E7-94C6-A0D6CF478AFC}" sibTransId="{F57AAE31-C111-47A5-8D0E-0263D285A7BA}"/>
    <dgm:cxn modelId="{35B9099A-3857-4FA3-85DF-D21A92AF3547}" type="presOf" srcId="{79A1CD62-0B21-4B6E-97B7-A55186BE33CE}" destId="{D617721E-5107-4712-B60D-7B5EB00B8DF5}" srcOrd="0" destOrd="0" presId="urn:microsoft.com/office/officeart/2005/8/layout/radial6"/>
    <dgm:cxn modelId="{3E82CECD-25EF-4271-94A7-859F6993C2C4}" srcId="{55D86FF6-E9E7-4B58-94C9-C6CAAAAD2F91}" destId="{33AA8FA5-5868-4118-B99A-597B34B35A38}" srcOrd="0" destOrd="0" parTransId="{740D39D1-2AE1-472E-B1A6-3F2C81206B8E}" sibTransId="{A308FED2-96C7-4F03-9741-9B2248149297}"/>
    <dgm:cxn modelId="{0FD0439B-342C-4D71-A2CA-C8B99F51D163}" type="presOf" srcId="{4499B5AE-9952-41D7-A5A2-24F89DBA9DE4}" destId="{A8C6D276-4BA4-4E1C-B0AB-3DEDF771B8FD}" srcOrd="0" destOrd="0" presId="urn:microsoft.com/office/officeart/2005/8/layout/radial6"/>
    <dgm:cxn modelId="{8940E6D0-F87B-4A2C-9950-AC8CA4AE9392}" srcId="{55D86FF6-E9E7-4B58-94C9-C6CAAAAD2F91}" destId="{79A1CD62-0B21-4B6E-97B7-A55186BE33CE}" srcOrd="5" destOrd="0" parTransId="{B029591C-50F8-47CC-9C39-9F4B5780B47F}" sibTransId="{97843DE2-A4D9-42CA-9750-C79AD29DB92C}"/>
    <dgm:cxn modelId="{3B7470D2-131F-41A2-B963-639E28ADAB43}" type="presOf" srcId="{B8540A8B-CC8C-4B1B-91C7-9EDF1AD13C80}" destId="{2B0B2C99-4B5F-4277-A701-B86171C16B19}" srcOrd="0" destOrd="0" presId="urn:microsoft.com/office/officeart/2005/8/layout/radial6"/>
    <dgm:cxn modelId="{87B161A9-196A-442B-BD80-9FFF7F2A1307}" type="presOf" srcId="{061DFBE4-CDB2-4594-8CA3-B7D6635BD524}" destId="{0472A2E2-B796-4501-9848-D0428F80D7D5}" srcOrd="0" destOrd="0" presId="urn:microsoft.com/office/officeart/2005/8/layout/radial6"/>
    <dgm:cxn modelId="{DB28437B-C275-4AA8-930D-9DC931E174DC}" srcId="{55D86FF6-E9E7-4B58-94C9-C6CAAAAD2F91}" destId="{223D7825-A8F6-43A8-B819-B135AF6FF82A}" srcOrd="1" destOrd="0" parTransId="{FEDA8E3E-CB8F-4B42-BAFE-2D85B27DEB60}" sibTransId="{35E31B66-C0FD-4BB5-AF20-693C8E24C338}"/>
    <dgm:cxn modelId="{CD9DD5C9-98F2-4574-8654-B141CE290758}" srcId="{55D86FF6-E9E7-4B58-94C9-C6CAAAAD2F91}" destId="{A5CB33EF-9134-4303-8AB8-B298FC01E17E}" srcOrd="6" destOrd="0" parTransId="{9CFC16B6-8705-46F5-B9C2-7942E62712F9}" sibTransId="{0E8EBE2A-5F35-4E75-8CE0-A5CB37C4517D}"/>
    <dgm:cxn modelId="{D8A5EE1B-2B0E-44F3-954B-EDEC8956DF12}" type="presOf" srcId="{F867290C-DBC5-4982-B1EC-23351244A938}" destId="{416E2272-A0D9-4BE2-B905-0E1B1B23ED75}" srcOrd="0" destOrd="0" presId="urn:microsoft.com/office/officeart/2005/8/layout/radial6"/>
    <dgm:cxn modelId="{CA8CCB94-2ABC-40C0-B6F5-F0FE3B2FC866}" srcId="{55D86FF6-E9E7-4B58-94C9-C6CAAAAD2F91}" destId="{061DFBE4-CDB2-4594-8CA3-B7D6635BD524}" srcOrd="2" destOrd="0" parTransId="{CBB924BE-2519-442E-B05D-4DF1D44B3395}" sibTransId="{C5E0571E-CB61-4B5F-9F68-098DFFF45FC9}"/>
    <dgm:cxn modelId="{C6610E76-7F4F-4897-B32D-2D1021255D4A}" type="presOf" srcId="{A308FED2-96C7-4F03-9741-9B2248149297}" destId="{E1E8D8B6-579D-499D-9D4F-7B619DAB7AD8}" srcOrd="0" destOrd="0" presId="urn:microsoft.com/office/officeart/2005/8/layout/radial6"/>
    <dgm:cxn modelId="{FA89C6B5-A49B-4273-87C7-451136CE231B}" type="presParOf" srcId="{310E2F29-88D0-4282-BFDB-DCF53D920C81}" destId="{932D1A4B-E9CE-4650-B09F-DF992B9ABD00}" srcOrd="0" destOrd="0" presId="urn:microsoft.com/office/officeart/2005/8/layout/radial6"/>
    <dgm:cxn modelId="{243FDF52-8759-4744-8495-199579481FF7}" type="presParOf" srcId="{310E2F29-88D0-4282-BFDB-DCF53D920C81}" destId="{93A2FE03-0FD3-4EAF-9029-EBE28DEF20F1}" srcOrd="1" destOrd="0" presId="urn:microsoft.com/office/officeart/2005/8/layout/radial6"/>
    <dgm:cxn modelId="{F38FB853-74E5-4DCC-9661-E88FE7761F6E}" type="presParOf" srcId="{310E2F29-88D0-4282-BFDB-DCF53D920C81}" destId="{40F66938-9465-4C62-97F3-812EEEA873DA}" srcOrd="2" destOrd="0" presId="urn:microsoft.com/office/officeart/2005/8/layout/radial6"/>
    <dgm:cxn modelId="{0D049101-6884-4F02-AED0-7A5532DD869D}" type="presParOf" srcId="{310E2F29-88D0-4282-BFDB-DCF53D920C81}" destId="{E1E8D8B6-579D-499D-9D4F-7B619DAB7AD8}" srcOrd="3" destOrd="0" presId="urn:microsoft.com/office/officeart/2005/8/layout/radial6"/>
    <dgm:cxn modelId="{FF808374-C96D-43E3-A41A-D6D1E624562E}" type="presParOf" srcId="{310E2F29-88D0-4282-BFDB-DCF53D920C81}" destId="{77532A78-77AF-41B9-B73D-299E6B1D59C0}" srcOrd="4" destOrd="0" presId="urn:microsoft.com/office/officeart/2005/8/layout/radial6"/>
    <dgm:cxn modelId="{DE72E586-A905-478F-8F24-54DF8615ACB4}" type="presParOf" srcId="{310E2F29-88D0-4282-BFDB-DCF53D920C81}" destId="{D6E486B6-480A-434A-96D6-43B754190C3D}" srcOrd="5" destOrd="0" presId="urn:microsoft.com/office/officeart/2005/8/layout/radial6"/>
    <dgm:cxn modelId="{77CA8C0F-5DFF-4A3D-960F-CBF7A99B0099}" type="presParOf" srcId="{310E2F29-88D0-4282-BFDB-DCF53D920C81}" destId="{6813E2FE-F6CF-4350-AAFE-BA0D9A84B8E2}" srcOrd="6" destOrd="0" presId="urn:microsoft.com/office/officeart/2005/8/layout/radial6"/>
    <dgm:cxn modelId="{C85FB5E7-D9FA-401E-811A-BC6EBD57AD88}" type="presParOf" srcId="{310E2F29-88D0-4282-BFDB-DCF53D920C81}" destId="{0472A2E2-B796-4501-9848-D0428F80D7D5}" srcOrd="7" destOrd="0" presId="urn:microsoft.com/office/officeart/2005/8/layout/radial6"/>
    <dgm:cxn modelId="{0AF8F142-7004-48DD-81F9-07F93839A912}" type="presParOf" srcId="{310E2F29-88D0-4282-BFDB-DCF53D920C81}" destId="{8D623A07-417B-415D-971A-017DEF0ACFF0}" srcOrd="8" destOrd="0" presId="urn:microsoft.com/office/officeart/2005/8/layout/radial6"/>
    <dgm:cxn modelId="{348E6871-13AE-4F72-AC25-C2771E1F2CB3}" type="presParOf" srcId="{310E2F29-88D0-4282-BFDB-DCF53D920C81}" destId="{71BB7BEC-F680-43E0-A13B-301895B8FA90}" srcOrd="9" destOrd="0" presId="urn:microsoft.com/office/officeart/2005/8/layout/radial6"/>
    <dgm:cxn modelId="{6A1FDE42-4F46-4A84-BFCA-C488F50FE804}" type="presParOf" srcId="{310E2F29-88D0-4282-BFDB-DCF53D920C81}" destId="{0180EF75-DE77-463F-99A7-945463D60DE9}" srcOrd="10" destOrd="0" presId="urn:microsoft.com/office/officeart/2005/8/layout/radial6"/>
    <dgm:cxn modelId="{8D095018-2BE5-409F-AE9B-607806B3DD8E}" type="presParOf" srcId="{310E2F29-88D0-4282-BFDB-DCF53D920C81}" destId="{B861C3D9-70C0-476B-AA6F-1D2186BD6E77}" srcOrd="11" destOrd="0" presId="urn:microsoft.com/office/officeart/2005/8/layout/radial6"/>
    <dgm:cxn modelId="{F6471B4E-002A-46EE-A705-B6432FCE399E}" type="presParOf" srcId="{310E2F29-88D0-4282-BFDB-DCF53D920C81}" destId="{A8C6D276-4BA4-4E1C-B0AB-3DEDF771B8FD}" srcOrd="12" destOrd="0" presId="urn:microsoft.com/office/officeart/2005/8/layout/radial6"/>
    <dgm:cxn modelId="{BE0FD72E-ED87-4216-8E98-3BADDF2D5640}" type="presParOf" srcId="{310E2F29-88D0-4282-BFDB-DCF53D920C81}" destId="{2B0B2C99-4B5F-4277-A701-B86171C16B19}" srcOrd="13" destOrd="0" presId="urn:microsoft.com/office/officeart/2005/8/layout/radial6"/>
    <dgm:cxn modelId="{A2DF1DF0-BAE4-4970-9D64-77447A06B4CC}" type="presParOf" srcId="{310E2F29-88D0-4282-BFDB-DCF53D920C81}" destId="{073856DB-92B9-4CA1-BFB3-A71A54970A6E}" srcOrd="14" destOrd="0" presId="urn:microsoft.com/office/officeart/2005/8/layout/radial6"/>
    <dgm:cxn modelId="{1C418AF3-5A85-43CC-A880-1537CF55F250}" type="presParOf" srcId="{310E2F29-88D0-4282-BFDB-DCF53D920C81}" destId="{416E2272-A0D9-4BE2-B905-0E1B1B23ED75}" srcOrd="15" destOrd="0" presId="urn:microsoft.com/office/officeart/2005/8/layout/radial6"/>
    <dgm:cxn modelId="{CB355F3D-3D71-4857-AB36-3D8175E588BA}" type="presParOf" srcId="{310E2F29-88D0-4282-BFDB-DCF53D920C81}" destId="{D617721E-5107-4712-B60D-7B5EB00B8DF5}" srcOrd="16" destOrd="0" presId="urn:microsoft.com/office/officeart/2005/8/layout/radial6"/>
    <dgm:cxn modelId="{BF6BDF83-C8CD-4250-9CD1-4A40BA2F3023}" type="presParOf" srcId="{310E2F29-88D0-4282-BFDB-DCF53D920C81}" destId="{0724F937-9CED-43D6-809C-F51D4DABB44E}" srcOrd="17" destOrd="0" presId="urn:microsoft.com/office/officeart/2005/8/layout/radial6"/>
    <dgm:cxn modelId="{164BE700-390B-4C07-BC57-30069B6B4E9D}" type="presParOf" srcId="{310E2F29-88D0-4282-BFDB-DCF53D920C81}" destId="{6934E8F4-5B1A-4FE9-A6E6-4937983B12B9}" srcOrd="18" destOrd="0" presId="urn:microsoft.com/office/officeart/2005/8/layout/radial6"/>
    <dgm:cxn modelId="{2B4E5AD9-7B4C-4902-B262-12207A2AC950}" type="presParOf" srcId="{310E2F29-88D0-4282-BFDB-DCF53D920C81}" destId="{CFFE3623-AB5D-48A9-9F16-E79F341E0B37}" srcOrd="19" destOrd="0" presId="urn:microsoft.com/office/officeart/2005/8/layout/radial6"/>
    <dgm:cxn modelId="{D53503CF-AE7C-4B5E-BE47-31A7007153D1}" type="presParOf" srcId="{310E2F29-88D0-4282-BFDB-DCF53D920C81}" destId="{E30475DA-7D4C-4919-9703-65B280288FA1}" srcOrd="20" destOrd="0" presId="urn:microsoft.com/office/officeart/2005/8/layout/radial6"/>
    <dgm:cxn modelId="{922CB2D0-8B83-48D0-A179-34C1238E5D40}" type="presParOf" srcId="{310E2F29-88D0-4282-BFDB-DCF53D920C81}" destId="{03AC4953-75DE-4DA1-80BD-3843430EC3E3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99E2E5-D693-4922-8F1A-80ADB711D05F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8100C05-0ACB-4725-BAEF-06E1A3A7850D}">
      <dgm:prSet phldrT="[Text]" phldr="1"/>
      <dgm:spPr/>
      <dgm:t>
        <a:bodyPr/>
        <a:lstStyle/>
        <a:p>
          <a:endParaRPr lang="id-ID"/>
        </a:p>
      </dgm:t>
    </dgm:pt>
    <dgm:pt modelId="{D43094EE-1247-4BA3-BA9C-F72D28CD7494}" type="parTrans" cxnId="{6BBBF62B-11F8-4F44-ABE5-7BC48E107FE4}">
      <dgm:prSet/>
      <dgm:spPr/>
      <dgm:t>
        <a:bodyPr/>
        <a:lstStyle/>
        <a:p>
          <a:endParaRPr lang="id-ID"/>
        </a:p>
      </dgm:t>
    </dgm:pt>
    <dgm:pt modelId="{65A7BB46-D0ED-4D0E-B314-CF6BC38E5C61}" type="sibTrans" cxnId="{6BBBF62B-11F8-4F44-ABE5-7BC48E107FE4}">
      <dgm:prSet/>
      <dgm:spPr/>
      <dgm:t>
        <a:bodyPr/>
        <a:lstStyle/>
        <a:p>
          <a:endParaRPr lang="id-ID"/>
        </a:p>
      </dgm:t>
    </dgm:pt>
    <dgm:pt modelId="{B0AED5DE-86BE-471E-8933-8D4CA4105922}">
      <dgm:prSet phldrT="[Text]"/>
      <dgm:spPr/>
      <dgm:t>
        <a:bodyPr/>
        <a:lstStyle/>
        <a:p>
          <a:r>
            <a:rPr lang="en-US" dirty="0" err="1" smtClean="0"/>
            <a:t>Aspek</a:t>
          </a:r>
          <a:r>
            <a:rPr lang="en-US" dirty="0" smtClean="0"/>
            <a:t> </a:t>
          </a:r>
          <a:r>
            <a:rPr lang="en-US" dirty="0" err="1" smtClean="0"/>
            <a:t>kejujuran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integritas</a:t>
          </a:r>
          <a:r>
            <a:rPr lang="en-US" dirty="0" smtClean="0"/>
            <a:t> </a:t>
          </a:r>
          <a:endParaRPr lang="id-ID" dirty="0"/>
        </a:p>
      </dgm:t>
    </dgm:pt>
    <dgm:pt modelId="{420D2876-6EB8-41C3-89F8-7AB544B517E9}" type="parTrans" cxnId="{204DED6F-1DE7-4FFA-820D-08B454BE8FD2}">
      <dgm:prSet/>
      <dgm:spPr/>
      <dgm:t>
        <a:bodyPr/>
        <a:lstStyle/>
        <a:p>
          <a:endParaRPr lang="id-ID"/>
        </a:p>
      </dgm:t>
    </dgm:pt>
    <dgm:pt modelId="{B67B890E-299D-4088-9168-0E0C859E54EA}" type="sibTrans" cxnId="{204DED6F-1DE7-4FFA-820D-08B454BE8FD2}">
      <dgm:prSet/>
      <dgm:spPr/>
      <dgm:t>
        <a:bodyPr/>
        <a:lstStyle/>
        <a:p>
          <a:endParaRPr lang="id-ID"/>
        </a:p>
      </dgm:t>
    </dgm:pt>
    <dgm:pt modelId="{1E7BA707-56CA-46D9-B077-C16DB987B26E}">
      <dgm:prSet phldrT="[Text]" phldr="1"/>
      <dgm:spPr/>
      <dgm:t>
        <a:bodyPr/>
        <a:lstStyle/>
        <a:p>
          <a:endParaRPr lang="id-ID"/>
        </a:p>
      </dgm:t>
    </dgm:pt>
    <dgm:pt modelId="{941ED284-9A47-47A5-ADCA-9C21F9080E98}" type="parTrans" cxnId="{5C02DF78-857A-4CBF-8437-95026205D590}">
      <dgm:prSet/>
      <dgm:spPr/>
      <dgm:t>
        <a:bodyPr/>
        <a:lstStyle/>
        <a:p>
          <a:endParaRPr lang="id-ID"/>
        </a:p>
      </dgm:t>
    </dgm:pt>
    <dgm:pt modelId="{97597100-2EB5-499C-94C3-7B07368D7B36}" type="sibTrans" cxnId="{5C02DF78-857A-4CBF-8437-95026205D590}">
      <dgm:prSet/>
      <dgm:spPr/>
      <dgm:t>
        <a:bodyPr/>
        <a:lstStyle/>
        <a:p>
          <a:endParaRPr lang="id-ID"/>
        </a:p>
      </dgm:t>
    </dgm:pt>
    <dgm:pt modelId="{66D458AF-49E6-4B19-8341-63F4D3C66F31}">
      <dgm:prSet phldrT="[Text]"/>
      <dgm:spPr/>
      <dgm:t>
        <a:bodyPr/>
        <a:lstStyle/>
        <a:p>
          <a:r>
            <a:rPr lang="en-US" dirty="0" err="1" smtClean="0"/>
            <a:t>Beneficience</a:t>
          </a:r>
          <a:r>
            <a:rPr lang="en-US" dirty="0" smtClean="0"/>
            <a:t>, non-</a:t>
          </a:r>
          <a:r>
            <a:rPr lang="en-US" dirty="0" err="1" smtClean="0"/>
            <a:t>maleficiance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konsen</a:t>
          </a:r>
          <a:r>
            <a:rPr lang="en-US" dirty="0" smtClean="0"/>
            <a:t> </a:t>
          </a:r>
          <a:endParaRPr lang="id-ID" dirty="0"/>
        </a:p>
      </dgm:t>
    </dgm:pt>
    <dgm:pt modelId="{A61AD2B3-AEB4-489D-BE30-01D5535E6DB9}" type="parTrans" cxnId="{295B69B5-D9F2-487A-893D-ED2461F4B2EA}">
      <dgm:prSet/>
      <dgm:spPr/>
      <dgm:t>
        <a:bodyPr/>
        <a:lstStyle/>
        <a:p>
          <a:endParaRPr lang="id-ID"/>
        </a:p>
      </dgm:t>
    </dgm:pt>
    <dgm:pt modelId="{B0C859B0-80F5-4FAD-9C36-BAF2716BD2A9}" type="sibTrans" cxnId="{295B69B5-D9F2-487A-893D-ED2461F4B2EA}">
      <dgm:prSet/>
      <dgm:spPr/>
      <dgm:t>
        <a:bodyPr/>
        <a:lstStyle/>
        <a:p>
          <a:endParaRPr lang="id-ID"/>
        </a:p>
      </dgm:t>
    </dgm:pt>
    <dgm:pt modelId="{2D870F4E-CFE1-4429-B157-AE5CBEC8F793}">
      <dgm:prSet phldrT="[Text]" phldr="1"/>
      <dgm:spPr/>
      <dgm:t>
        <a:bodyPr/>
        <a:lstStyle/>
        <a:p>
          <a:endParaRPr lang="id-ID" dirty="0"/>
        </a:p>
      </dgm:t>
    </dgm:pt>
    <dgm:pt modelId="{28AC2D6A-5C97-49F0-933C-B68AFA27E921}" type="parTrans" cxnId="{79C543D9-7646-4943-A67B-F6C9AADFDF0F}">
      <dgm:prSet/>
      <dgm:spPr/>
      <dgm:t>
        <a:bodyPr/>
        <a:lstStyle/>
        <a:p>
          <a:endParaRPr lang="id-ID"/>
        </a:p>
      </dgm:t>
    </dgm:pt>
    <dgm:pt modelId="{F6AC0DBC-5E6B-42C0-905E-885295365C9D}" type="sibTrans" cxnId="{79C543D9-7646-4943-A67B-F6C9AADFDF0F}">
      <dgm:prSet/>
      <dgm:spPr/>
      <dgm:t>
        <a:bodyPr/>
        <a:lstStyle/>
        <a:p>
          <a:endParaRPr lang="id-ID"/>
        </a:p>
      </dgm:t>
    </dgm:pt>
    <dgm:pt modelId="{38CAC380-1F4F-4409-ABF0-1C678A742411}">
      <dgm:prSet phldrT="[Text]"/>
      <dgm:spPr/>
      <dgm:t>
        <a:bodyPr/>
        <a:lstStyle/>
        <a:p>
          <a:r>
            <a:rPr lang="en-US" dirty="0" smtClean="0"/>
            <a:t>Justice </a:t>
          </a:r>
          <a:endParaRPr lang="id-ID" dirty="0"/>
        </a:p>
      </dgm:t>
    </dgm:pt>
    <dgm:pt modelId="{4B020F50-474C-4AE6-AFD0-1556BCAF7796}" type="parTrans" cxnId="{70AE9B63-C5A3-4109-B254-3A81494A2A91}">
      <dgm:prSet/>
      <dgm:spPr/>
      <dgm:t>
        <a:bodyPr/>
        <a:lstStyle/>
        <a:p>
          <a:endParaRPr lang="id-ID"/>
        </a:p>
      </dgm:t>
    </dgm:pt>
    <dgm:pt modelId="{691F986B-271E-4433-BCA5-2DFB2C52B345}" type="sibTrans" cxnId="{70AE9B63-C5A3-4109-B254-3A81494A2A91}">
      <dgm:prSet/>
      <dgm:spPr/>
      <dgm:t>
        <a:bodyPr/>
        <a:lstStyle/>
        <a:p>
          <a:endParaRPr lang="id-ID"/>
        </a:p>
      </dgm:t>
    </dgm:pt>
    <dgm:pt modelId="{87A47020-8207-49A6-B378-406F544C4C96}">
      <dgm:prSet/>
      <dgm:spPr/>
      <dgm:t>
        <a:bodyPr/>
        <a:lstStyle/>
        <a:p>
          <a:endParaRPr lang="id-ID"/>
        </a:p>
      </dgm:t>
    </dgm:pt>
    <dgm:pt modelId="{19A0F525-B4FA-4755-869A-FB70D74BF46C}" type="parTrans" cxnId="{787D9D9F-1F0F-4F74-A6F1-104DC8D1ACC5}">
      <dgm:prSet/>
      <dgm:spPr/>
      <dgm:t>
        <a:bodyPr/>
        <a:lstStyle/>
        <a:p>
          <a:endParaRPr lang="id-ID"/>
        </a:p>
      </dgm:t>
    </dgm:pt>
    <dgm:pt modelId="{57E9A1A5-4A0C-456B-A235-55E73AEB9815}" type="sibTrans" cxnId="{787D9D9F-1F0F-4F74-A6F1-104DC8D1ACC5}">
      <dgm:prSet/>
      <dgm:spPr/>
      <dgm:t>
        <a:bodyPr/>
        <a:lstStyle/>
        <a:p>
          <a:endParaRPr lang="id-ID"/>
        </a:p>
      </dgm:t>
    </dgm:pt>
    <dgm:pt modelId="{34B2AEFA-5573-42B5-A7ED-1C6FFFE7A568}">
      <dgm:prSet/>
      <dgm:spPr/>
      <dgm:t>
        <a:bodyPr/>
        <a:lstStyle/>
        <a:p>
          <a:r>
            <a:rPr lang="en-US" smtClean="0"/>
            <a:t>Conflict of interest </a:t>
          </a:r>
          <a:endParaRPr lang="id-ID"/>
        </a:p>
      </dgm:t>
    </dgm:pt>
    <dgm:pt modelId="{0A05C89F-4C96-4AA9-BBA5-7654F74F9168}" type="parTrans" cxnId="{9CC41F45-2F76-424C-89A8-B15B1ED79984}">
      <dgm:prSet/>
      <dgm:spPr/>
    </dgm:pt>
    <dgm:pt modelId="{D4566E02-5F6F-4D3D-A35A-343D9978AAF5}" type="sibTrans" cxnId="{9CC41F45-2F76-424C-89A8-B15B1ED79984}">
      <dgm:prSet/>
      <dgm:spPr/>
    </dgm:pt>
    <dgm:pt modelId="{8CE6D007-AD24-4A95-93FC-9A4DF847FE42}" type="pres">
      <dgm:prSet presAssocID="{B499E2E5-D693-4922-8F1A-80ADB711D05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096DC47-8546-4F3E-93B5-57034DA137CF}" type="pres">
      <dgm:prSet presAssocID="{28100C05-0ACB-4725-BAEF-06E1A3A7850D}" presName="composite" presStyleCnt="0"/>
      <dgm:spPr/>
    </dgm:pt>
    <dgm:pt modelId="{35B633DB-E45E-42EB-BBE1-FC99046C9FC7}" type="pres">
      <dgm:prSet presAssocID="{28100C05-0ACB-4725-BAEF-06E1A3A7850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B2500B-7717-47D0-BBD8-624C7AAD48D1}" type="pres">
      <dgm:prSet presAssocID="{28100C05-0ACB-4725-BAEF-06E1A3A7850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E94683-3A69-4784-AC54-933C2D33D9FA}" type="pres">
      <dgm:prSet presAssocID="{65A7BB46-D0ED-4D0E-B314-CF6BC38E5C61}" presName="sp" presStyleCnt="0"/>
      <dgm:spPr/>
    </dgm:pt>
    <dgm:pt modelId="{42867D5A-94D4-4D80-A383-6A66ED777352}" type="pres">
      <dgm:prSet presAssocID="{1E7BA707-56CA-46D9-B077-C16DB987B26E}" presName="composite" presStyleCnt="0"/>
      <dgm:spPr/>
    </dgm:pt>
    <dgm:pt modelId="{A4D60A6F-FA60-4D7C-BBF9-B9DDBAE8D93D}" type="pres">
      <dgm:prSet presAssocID="{1E7BA707-56CA-46D9-B077-C16DB987B26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528FCB6-438C-4D33-8D2C-DF6952662E77}" type="pres">
      <dgm:prSet presAssocID="{1E7BA707-56CA-46D9-B077-C16DB987B26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BEF6BC8-B4D3-4535-ACE3-25DE946453D5}" type="pres">
      <dgm:prSet presAssocID="{97597100-2EB5-499C-94C3-7B07368D7B36}" presName="sp" presStyleCnt="0"/>
      <dgm:spPr/>
    </dgm:pt>
    <dgm:pt modelId="{F64AF7A0-988C-4487-AE8C-6ACF11FA9191}" type="pres">
      <dgm:prSet presAssocID="{87A47020-8207-49A6-B378-406F544C4C96}" presName="composite" presStyleCnt="0"/>
      <dgm:spPr/>
    </dgm:pt>
    <dgm:pt modelId="{72E232C1-1751-4664-9B05-982F3443BE97}" type="pres">
      <dgm:prSet presAssocID="{87A47020-8207-49A6-B378-406F544C4C9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345B33-637B-4F9B-9985-C5E5577B20FA}" type="pres">
      <dgm:prSet presAssocID="{87A47020-8207-49A6-B378-406F544C4C9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A585D44-D6BE-456C-84BD-C2BBB8A89FDD}" type="pres">
      <dgm:prSet presAssocID="{57E9A1A5-4A0C-456B-A235-55E73AEB9815}" presName="sp" presStyleCnt="0"/>
      <dgm:spPr/>
    </dgm:pt>
    <dgm:pt modelId="{A0985540-A820-4D50-BAD8-03F42D1E327F}" type="pres">
      <dgm:prSet presAssocID="{2D870F4E-CFE1-4429-B157-AE5CBEC8F793}" presName="composite" presStyleCnt="0"/>
      <dgm:spPr/>
    </dgm:pt>
    <dgm:pt modelId="{097321E8-127E-4B2E-A5B2-6070779F92D6}" type="pres">
      <dgm:prSet presAssocID="{2D870F4E-CFE1-4429-B157-AE5CBEC8F79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BF93A5-2EC4-4705-8FC2-2AF85F2BB480}" type="pres">
      <dgm:prSet presAssocID="{2D870F4E-CFE1-4429-B157-AE5CBEC8F79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C02DF78-857A-4CBF-8437-95026205D590}" srcId="{B499E2E5-D693-4922-8F1A-80ADB711D05F}" destId="{1E7BA707-56CA-46D9-B077-C16DB987B26E}" srcOrd="1" destOrd="0" parTransId="{941ED284-9A47-47A5-ADCA-9C21F9080E98}" sibTransId="{97597100-2EB5-499C-94C3-7B07368D7B36}"/>
    <dgm:cxn modelId="{29D460AE-45CE-45BC-BA32-EF93FF8E8BC3}" type="presOf" srcId="{B0AED5DE-86BE-471E-8933-8D4CA4105922}" destId="{DBB2500B-7717-47D0-BBD8-624C7AAD48D1}" srcOrd="0" destOrd="0" presId="urn:microsoft.com/office/officeart/2005/8/layout/chevron2"/>
    <dgm:cxn modelId="{8585098F-1AE5-4F3C-AB49-C83802613764}" type="presOf" srcId="{1E7BA707-56CA-46D9-B077-C16DB987B26E}" destId="{A4D60A6F-FA60-4D7C-BBF9-B9DDBAE8D93D}" srcOrd="0" destOrd="0" presId="urn:microsoft.com/office/officeart/2005/8/layout/chevron2"/>
    <dgm:cxn modelId="{6BBBF62B-11F8-4F44-ABE5-7BC48E107FE4}" srcId="{B499E2E5-D693-4922-8F1A-80ADB711D05F}" destId="{28100C05-0ACB-4725-BAEF-06E1A3A7850D}" srcOrd="0" destOrd="0" parTransId="{D43094EE-1247-4BA3-BA9C-F72D28CD7494}" sibTransId="{65A7BB46-D0ED-4D0E-B314-CF6BC38E5C61}"/>
    <dgm:cxn modelId="{2121CF60-9CAC-4FB5-956D-37F2EAD85866}" type="presOf" srcId="{38CAC380-1F4F-4409-ABF0-1C678A742411}" destId="{32BF93A5-2EC4-4705-8FC2-2AF85F2BB480}" srcOrd="0" destOrd="0" presId="urn:microsoft.com/office/officeart/2005/8/layout/chevron2"/>
    <dgm:cxn modelId="{5A7DF316-1C27-41A0-8C36-10049CD4F43D}" type="presOf" srcId="{34B2AEFA-5573-42B5-A7ED-1C6FFFE7A568}" destId="{E6345B33-637B-4F9B-9985-C5E5577B20FA}" srcOrd="0" destOrd="0" presId="urn:microsoft.com/office/officeart/2005/8/layout/chevron2"/>
    <dgm:cxn modelId="{950C301C-4309-466F-83E5-2C6ED1C5D54E}" type="presOf" srcId="{66D458AF-49E6-4B19-8341-63F4D3C66F31}" destId="{9528FCB6-438C-4D33-8D2C-DF6952662E77}" srcOrd="0" destOrd="0" presId="urn:microsoft.com/office/officeart/2005/8/layout/chevron2"/>
    <dgm:cxn modelId="{204DED6F-1DE7-4FFA-820D-08B454BE8FD2}" srcId="{28100C05-0ACB-4725-BAEF-06E1A3A7850D}" destId="{B0AED5DE-86BE-471E-8933-8D4CA4105922}" srcOrd="0" destOrd="0" parTransId="{420D2876-6EB8-41C3-89F8-7AB544B517E9}" sibTransId="{B67B890E-299D-4088-9168-0E0C859E54EA}"/>
    <dgm:cxn modelId="{79C543D9-7646-4943-A67B-F6C9AADFDF0F}" srcId="{B499E2E5-D693-4922-8F1A-80ADB711D05F}" destId="{2D870F4E-CFE1-4429-B157-AE5CBEC8F793}" srcOrd="3" destOrd="0" parTransId="{28AC2D6A-5C97-49F0-933C-B68AFA27E921}" sibTransId="{F6AC0DBC-5E6B-42C0-905E-885295365C9D}"/>
    <dgm:cxn modelId="{295B69B5-D9F2-487A-893D-ED2461F4B2EA}" srcId="{1E7BA707-56CA-46D9-B077-C16DB987B26E}" destId="{66D458AF-49E6-4B19-8341-63F4D3C66F31}" srcOrd="0" destOrd="0" parTransId="{A61AD2B3-AEB4-489D-BE30-01D5535E6DB9}" sibTransId="{B0C859B0-80F5-4FAD-9C36-BAF2716BD2A9}"/>
    <dgm:cxn modelId="{8E3127C1-671B-41E0-AF64-78D687FF9116}" type="presOf" srcId="{87A47020-8207-49A6-B378-406F544C4C96}" destId="{72E232C1-1751-4664-9B05-982F3443BE97}" srcOrd="0" destOrd="0" presId="urn:microsoft.com/office/officeart/2005/8/layout/chevron2"/>
    <dgm:cxn modelId="{71B36B58-0170-46E2-B17E-38F8EFAC54BE}" type="presOf" srcId="{2D870F4E-CFE1-4429-B157-AE5CBEC8F793}" destId="{097321E8-127E-4B2E-A5B2-6070779F92D6}" srcOrd="0" destOrd="0" presId="urn:microsoft.com/office/officeart/2005/8/layout/chevron2"/>
    <dgm:cxn modelId="{787D9D9F-1F0F-4F74-A6F1-104DC8D1ACC5}" srcId="{B499E2E5-D693-4922-8F1A-80ADB711D05F}" destId="{87A47020-8207-49A6-B378-406F544C4C96}" srcOrd="2" destOrd="0" parTransId="{19A0F525-B4FA-4755-869A-FB70D74BF46C}" sibTransId="{57E9A1A5-4A0C-456B-A235-55E73AEB9815}"/>
    <dgm:cxn modelId="{9CC41F45-2F76-424C-89A8-B15B1ED79984}" srcId="{87A47020-8207-49A6-B378-406F544C4C96}" destId="{34B2AEFA-5573-42B5-A7ED-1C6FFFE7A568}" srcOrd="0" destOrd="0" parTransId="{0A05C89F-4C96-4AA9-BBA5-7654F74F9168}" sibTransId="{D4566E02-5F6F-4D3D-A35A-343D9978AAF5}"/>
    <dgm:cxn modelId="{EDD3693A-84B8-4AA9-98E0-EB09CB8B3D39}" type="presOf" srcId="{28100C05-0ACB-4725-BAEF-06E1A3A7850D}" destId="{35B633DB-E45E-42EB-BBE1-FC99046C9FC7}" srcOrd="0" destOrd="0" presId="urn:microsoft.com/office/officeart/2005/8/layout/chevron2"/>
    <dgm:cxn modelId="{70AE9B63-C5A3-4109-B254-3A81494A2A91}" srcId="{2D870F4E-CFE1-4429-B157-AE5CBEC8F793}" destId="{38CAC380-1F4F-4409-ABF0-1C678A742411}" srcOrd="0" destOrd="0" parTransId="{4B020F50-474C-4AE6-AFD0-1556BCAF7796}" sibTransId="{691F986B-271E-4433-BCA5-2DFB2C52B345}"/>
    <dgm:cxn modelId="{FDB3C844-7771-4906-9963-6616D7748B5D}" type="presOf" srcId="{B499E2E5-D693-4922-8F1A-80ADB711D05F}" destId="{8CE6D007-AD24-4A95-93FC-9A4DF847FE42}" srcOrd="0" destOrd="0" presId="urn:microsoft.com/office/officeart/2005/8/layout/chevron2"/>
    <dgm:cxn modelId="{0ADE3568-F47E-4809-9BD6-2615E45BF3C0}" type="presParOf" srcId="{8CE6D007-AD24-4A95-93FC-9A4DF847FE42}" destId="{D096DC47-8546-4F3E-93B5-57034DA137CF}" srcOrd="0" destOrd="0" presId="urn:microsoft.com/office/officeart/2005/8/layout/chevron2"/>
    <dgm:cxn modelId="{528F8266-10F6-46DB-83B9-5516FF36EA9D}" type="presParOf" srcId="{D096DC47-8546-4F3E-93B5-57034DA137CF}" destId="{35B633DB-E45E-42EB-BBE1-FC99046C9FC7}" srcOrd="0" destOrd="0" presId="urn:microsoft.com/office/officeart/2005/8/layout/chevron2"/>
    <dgm:cxn modelId="{A00FAE44-516A-4F88-9DD6-1812F971665E}" type="presParOf" srcId="{D096DC47-8546-4F3E-93B5-57034DA137CF}" destId="{DBB2500B-7717-47D0-BBD8-624C7AAD48D1}" srcOrd="1" destOrd="0" presId="urn:microsoft.com/office/officeart/2005/8/layout/chevron2"/>
    <dgm:cxn modelId="{413D4672-DC0F-4AF7-B6C5-F0F6207865FB}" type="presParOf" srcId="{8CE6D007-AD24-4A95-93FC-9A4DF847FE42}" destId="{47E94683-3A69-4784-AC54-933C2D33D9FA}" srcOrd="1" destOrd="0" presId="urn:microsoft.com/office/officeart/2005/8/layout/chevron2"/>
    <dgm:cxn modelId="{C5951740-2504-4B15-BD68-F0015E1ED916}" type="presParOf" srcId="{8CE6D007-AD24-4A95-93FC-9A4DF847FE42}" destId="{42867D5A-94D4-4D80-A383-6A66ED777352}" srcOrd="2" destOrd="0" presId="urn:microsoft.com/office/officeart/2005/8/layout/chevron2"/>
    <dgm:cxn modelId="{D5BDA9BC-C47C-46A0-BED4-4F89FEEB0556}" type="presParOf" srcId="{42867D5A-94D4-4D80-A383-6A66ED777352}" destId="{A4D60A6F-FA60-4D7C-BBF9-B9DDBAE8D93D}" srcOrd="0" destOrd="0" presId="urn:microsoft.com/office/officeart/2005/8/layout/chevron2"/>
    <dgm:cxn modelId="{3A2E9FE2-81EB-469C-83B7-F743B2F79FE1}" type="presParOf" srcId="{42867D5A-94D4-4D80-A383-6A66ED777352}" destId="{9528FCB6-438C-4D33-8D2C-DF6952662E77}" srcOrd="1" destOrd="0" presId="urn:microsoft.com/office/officeart/2005/8/layout/chevron2"/>
    <dgm:cxn modelId="{681CBD5B-7725-430B-B71E-622607AA7021}" type="presParOf" srcId="{8CE6D007-AD24-4A95-93FC-9A4DF847FE42}" destId="{8BEF6BC8-B4D3-4535-ACE3-25DE946453D5}" srcOrd="3" destOrd="0" presId="urn:microsoft.com/office/officeart/2005/8/layout/chevron2"/>
    <dgm:cxn modelId="{2D3E0CD8-64C5-4EC6-A3C2-0A6A3C5CBDDB}" type="presParOf" srcId="{8CE6D007-AD24-4A95-93FC-9A4DF847FE42}" destId="{F64AF7A0-988C-4487-AE8C-6ACF11FA9191}" srcOrd="4" destOrd="0" presId="urn:microsoft.com/office/officeart/2005/8/layout/chevron2"/>
    <dgm:cxn modelId="{9AC37E35-1D3D-4381-9360-C0B9144EC550}" type="presParOf" srcId="{F64AF7A0-988C-4487-AE8C-6ACF11FA9191}" destId="{72E232C1-1751-4664-9B05-982F3443BE97}" srcOrd="0" destOrd="0" presId="urn:microsoft.com/office/officeart/2005/8/layout/chevron2"/>
    <dgm:cxn modelId="{53011E8F-9266-4723-996E-F532B137A252}" type="presParOf" srcId="{F64AF7A0-988C-4487-AE8C-6ACF11FA9191}" destId="{E6345B33-637B-4F9B-9985-C5E5577B20FA}" srcOrd="1" destOrd="0" presId="urn:microsoft.com/office/officeart/2005/8/layout/chevron2"/>
    <dgm:cxn modelId="{0EB6D31A-D75C-44EB-8DEA-7FCADAB94EAF}" type="presParOf" srcId="{8CE6D007-AD24-4A95-93FC-9A4DF847FE42}" destId="{DA585D44-D6BE-456C-84BD-C2BBB8A89FDD}" srcOrd="5" destOrd="0" presId="urn:microsoft.com/office/officeart/2005/8/layout/chevron2"/>
    <dgm:cxn modelId="{7F93FA27-E8D9-48A3-A71B-5A74AD2010FE}" type="presParOf" srcId="{8CE6D007-AD24-4A95-93FC-9A4DF847FE42}" destId="{A0985540-A820-4D50-BAD8-03F42D1E327F}" srcOrd="6" destOrd="0" presId="urn:microsoft.com/office/officeart/2005/8/layout/chevron2"/>
    <dgm:cxn modelId="{7C05528E-75FC-4BB9-A2E3-7EAED4B8F3A9}" type="presParOf" srcId="{A0985540-A820-4D50-BAD8-03F42D1E327F}" destId="{097321E8-127E-4B2E-A5B2-6070779F92D6}" srcOrd="0" destOrd="0" presId="urn:microsoft.com/office/officeart/2005/8/layout/chevron2"/>
    <dgm:cxn modelId="{3C1C4551-DBB4-448D-A846-C6279D498588}" type="presParOf" srcId="{A0985540-A820-4D50-BAD8-03F42D1E327F}" destId="{32BF93A5-2EC4-4705-8FC2-2AF85F2BB48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938DC8-9DB5-4FEE-9DAC-0BBB7A4D974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C3320A61-890E-4B4A-B026-8E4C0258020D}">
      <dgm:prSet phldrT="[Text]"/>
      <dgm:spPr/>
      <dgm:t>
        <a:bodyPr/>
        <a:lstStyle/>
        <a:p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akses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endParaRPr lang="id-ID" dirty="0"/>
        </a:p>
      </dgm:t>
    </dgm:pt>
    <dgm:pt modelId="{05EC58A6-7F3C-4A2B-A578-64077FF0893D}" type="parTrans" cxnId="{2F4B437B-4C09-46D6-AB5B-8C35C42745C1}">
      <dgm:prSet/>
      <dgm:spPr/>
      <dgm:t>
        <a:bodyPr/>
        <a:lstStyle/>
        <a:p>
          <a:endParaRPr lang="id-ID"/>
        </a:p>
      </dgm:t>
    </dgm:pt>
    <dgm:pt modelId="{B62C4FFC-84F9-4688-AEAE-B01EA1E124F0}" type="sibTrans" cxnId="{2F4B437B-4C09-46D6-AB5B-8C35C42745C1}">
      <dgm:prSet/>
      <dgm:spPr/>
      <dgm:t>
        <a:bodyPr/>
        <a:lstStyle/>
        <a:p>
          <a:endParaRPr lang="id-ID"/>
        </a:p>
      </dgm:t>
    </dgm:pt>
    <dgm:pt modelId="{C2EB900E-890F-463C-8D19-3E4A32447541}">
      <dgm:prSet phldrT="[Text]"/>
      <dgm:spPr/>
      <dgm:t>
        <a:bodyPr/>
        <a:lstStyle/>
        <a:p>
          <a:r>
            <a:rPr lang="en-US" dirty="0" err="1" smtClean="0"/>
            <a:t>Meningkatnya</a:t>
          </a:r>
          <a:r>
            <a:rPr lang="en-US" dirty="0" smtClean="0"/>
            <a:t> </a:t>
          </a:r>
          <a:r>
            <a:rPr lang="en-US" dirty="0" err="1" smtClean="0"/>
            <a:t>prevalensi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penyakit</a:t>
          </a:r>
          <a:r>
            <a:rPr lang="en-US" dirty="0" smtClean="0"/>
            <a:t> </a:t>
          </a:r>
          <a:r>
            <a:rPr lang="en-US" dirty="0" err="1" smtClean="0"/>
            <a:t>kronis</a:t>
          </a:r>
          <a:r>
            <a:rPr lang="en-US" dirty="0" smtClean="0"/>
            <a:t> </a:t>
          </a:r>
          <a:endParaRPr lang="id-ID" dirty="0"/>
        </a:p>
      </dgm:t>
    </dgm:pt>
    <dgm:pt modelId="{D952A9D7-4404-4E7F-8B49-A20A40E229C9}" type="parTrans" cxnId="{9FE56267-6F70-43C2-B196-EB080E434CA7}">
      <dgm:prSet/>
      <dgm:spPr/>
      <dgm:t>
        <a:bodyPr/>
        <a:lstStyle/>
        <a:p>
          <a:endParaRPr lang="id-ID"/>
        </a:p>
      </dgm:t>
    </dgm:pt>
    <dgm:pt modelId="{755C9376-C1DF-43CB-A2E7-12C0A67E36D8}" type="sibTrans" cxnId="{9FE56267-6F70-43C2-B196-EB080E434CA7}">
      <dgm:prSet/>
      <dgm:spPr/>
      <dgm:t>
        <a:bodyPr/>
        <a:lstStyle/>
        <a:p>
          <a:endParaRPr lang="id-ID"/>
        </a:p>
      </dgm:t>
    </dgm:pt>
    <dgm:pt modelId="{EC47D0E8-B9D6-43A0-BB87-C870AF41D927}">
      <dgm:prSet phldrT="[Text]"/>
      <dgm:spPr/>
      <dgm:t>
        <a:bodyPr/>
        <a:lstStyle/>
        <a:p>
          <a:r>
            <a:rPr lang="en-US" dirty="0" err="1" smtClean="0"/>
            <a:t>Meningkatnmya</a:t>
          </a:r>
          <a:r>
            <a:rPr lang="en-US" dirty="0" smtClean="0"/>
            <a:t> rasa </a:t>
          </a:r>
          <a:r>
            <a:rPr lang="en-US" dirty="0" err="1" smtClean="0"/>
            <a:t>membutuhkan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hidup</a:t>
          </a:r>
          <a:r>
            <a:rPr lang="en-US" dirty="0" smtClean="0"/>
            <a:t> </a:t>
          </a:r>
          <a:endParaRPr lang="id-ID" dirty="0"/>
        </a:p>
      </dgm:t>
    </dgm:pt>
    <dgm:pt modelId="{10046D34-0A38-4D97-AF93-54F5C7BE6E0C}" type="parTrans" cxnId="{1151CC06-8A94-40B4-9CA6-68925F9A90DC}">
      <dgm:prSet/>
      <dgm:spPr/>
      <dgm:t>
        <a:bodyPr/>
        <a:lstStyle/>
        <a:p>
          <a:endParaRPr lang="id-ID"/>
        </a:p>
      </dgm:t>
    </dgm:pt>
    <dgm:pt modelId="{8B43541E-F96A-4E38-962B-38E3C10ED66B}" type="sibTrans" cxnId="{1151CC06-8A94-40B4-9CA6-68925F9A90DC}">
      <dgm:prSet/>
      <dgm:spPr/>
      <dgm:t>
        <a:bodyPr/>
        <a:lstStyle/>
        <a:p>
          <a:endParaRPr lang="id-ID"/>
        </a:p>
      </dgm:t>
    </dgm:pt>
    <dgm:pt modelId="{FC9D9F0E-AE44-4885-9FE6-978857E1D541}">
      <dgm:prSet/>
      <dgm:spPr/>
      <dgm:t>
        <a:bodyPr/>
        <a:lstStyle/>
        <a:p>
          <a:r>
            <a:rPr lang="en-US" smtClean="0"/>
            <a:t>Menurunnya semangat/keinginan dalam scientific breakthroughs</a:t>
          </a:r>
          <a:endParaRPr lang="id-ID"/>
        </a:p>
      </dgm:t>
    </dgm:pt>
    <dgm:pt modelId="{1FA0457B-BF65-4994-A7CF-F0F42BC0B5EB}" type="parTrans" cxnId="{903342C0-2C4B-42F9-A160-6C6851714289}">
      <dgm:prSet/>
      <dgm:spPr/>
      <dgm:t>
        <a:bodyPr/>
        <a:lstStyle/>
        <a:p>
          <a:endParaRPr lang="id-ID"/>
        </a:p>
      </dgm:t>
    </dgm:pt>
    <dgm:pt modelId="{5DD04799-2DFA-4A1F-9965-B60016FB72A1}" type="sibTrans" cxnId="{903342C0-2C4B-42F9-A160-6C6851714289}">
      <dgm:prSet/>
      <dgm:spPr/>
      <dgm:t>
        <a:bodyPr/>
        <a:lstStyle/>
        <a:p>
          <a:endParaRPr lang="id-ID"/>
        </a:p>
      </dgm:t>
    </dgm:pt>
    <dgm:pt modelId="{BD3E18FF-9D3A-46CF-B097-5A0A87A87A17}">
      <dgm:prSet/>
      <dgm:spPr/>
      <dgm:t>
        <a:bodyPr/>
        <a:lstStyle/>
        <a:p>
          <a:r>
            <a:rPr lang="en-US" smtClean="0"/>
            <a:t>Berkurang nya toleransi dalam paternalistik </a:t>
          </a:r>
          <a:endParaRPr lang="id-ID"/>
        </a:p>
      </dgm:t>
    </dgm:pt>
    <dgm:pt modelId="{902AFE2D-9384-4EBD-9B7B-391128A905D7}" type="parTrans" cxnId="{9EC74F29-CED0-44C3-A435-48BDA4E66AE7}">
      <dgm:prSet/>
      <dgm:spPr/>
      <dgm:t>
        <a:bodyPr/>
        <a:lstStyle/>
        <a:p>
          <a:endParaRPr lang="id-ID"/>
        </a:p>
      </dgm:t>
    </dgm:pt>
    <dgm:pt modelId="{B2272F72-4EA7-49AF-A8C7-FAFF645B7CF4}" type="sibTrans" cxnId="{9EC74F29-CED0-44C3-A435-48BDA4E66AE7}">
      <dgm:prSet/>
      <dgm:spPr/>
      <dgm:t>
        <a:bodyPr/>
        <a:lstStyle/>
        <a:p>
          <a:endParaRPr lang="id-ID"/>
        </a:p>
      </dgm:t>
    </dgm:pt>
    <dgm:pt modelId="{0E6828FF-F026-4E2D-BC92-DC13AF296C57}">
      <dgm:prSet/>
      <dgm:spPr/>
      <dgm:t>
        <a:bodyPr/>
        <a:lstStyle/>
        <a:p>
          <a:r>
            <a:rPr lang="en-US" smtClean="0"/>
            <a:t>Meningkatnya interest tentang spiritualitas</a:t>
          </a:r>
          <a:endParaRPr lang="id-ID"/>
        </a:p>
      </dgm:t>
    </dgm:pt>
    <dgm:pt modelId="{C65162E9-053C-4BBE-9966-D824BD437E92}" type="parTrans" cxnId="{D4B4F2EB-EEA2-4CF4-8DB4-01EAC25D5830}">
      <dgm:prSet/>
      <dgm:spPr/>
      <dgm:t>
        <a:bodyPr/>
        <a:lstStyle/>
        <a:p>
          <a:endParaRPr lang="id-ID"/>
        </a:p>
      </dgm:t>
    </dgm:pt>
    <dgm:pt modelId="{DB21A8D9-F2E2-42DA-8895-67556C860448}" type="sibTrans" cxnId="{D4B4F2EB-EEA2-4CF4-8DB4-01EAC25D5830}">
      <dgm:prSet/>
      <dgm:spPr/>
      <dgm:t>
        <a:bodyPr/>
        <a:lstStyle/>
        <a:p>
          <a:endParaRPr lang="id-ID"/>
        </a:p>
      </dgm:t>
    </dgm:pt>
    <dgm:pt modelId="{B15D7A1F-4CDB-4883-AD0C-D686702F48FF}" type="pres">
      <dgm:prSet presAssocID="{CA938DC8-9DB5-4FEE-9DAC-0BBB7A4D97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2674C1E-C402-4AE2-B2C6-E19300279921}" type="pres">
      <dgm:prSet presAssocID="{C3320A61-890E-4B4A-B026-8E4C0258020D}" presName="parentLin" presStyleCnt="0"/>
      <dgm:spPr/>
    </dgm:pt>
    <dgm:pt modelId="{FA9A5200-912B-46A3-AB19-A358E522B4FF}" type="pres">
      <dgm:prSet presAssocID="{C3320A61-890E-4B4A-B026-8E4C0258020D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BDA74ED3-EC4B-4D86-AC80-2699277DC61E}" type="pres">
      <dgm:prSet presAssocID="{C3320A61-890E-4B4A-B026-8E4C0258020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636169-C2B7-40D9-ACE6-E429CF53D103}" type="pres">
      <dgm:prSet presAssocID="{C3320A61-890E-4B4A-B026-8E4C0258020D}" presName="negativeSpace" presStyleCnt="0"/>
      <dgm:spPr/>
    </dgm:pt>
    <dgm:pt modelId="{B556802D-1BA2-406B-92FD-81F1133A038F}" type="pres">
      <dgm:prSet presAssocID="{C3320A61-890E-4B4A-B026-8E4C0258020D}" presName="childText" presStyleLbl="conFgAcc1" presStyleIdx="0" presStyleCnt="6">
        <dgm:presLayoutVars>
          <dgm:bulletEnabled val="1"/>
        </dgm:presLayoutVars>
      </dgm:prSet>
      <dgm:spPr/>
    </dgm:pt>
    <dgm:pt modelId="{2D3575F3-D0D0-4F13-A10B-1D563F8C3770}" type="pres">
      <dgm:prSet presAssocID="{B62C4FFC-84F9-4688-AEAE-B01EA1E124F0}" presName="spaceBetweenRectangles" presStyleCnt="0"/>
      <dgm:spPr/>
    </dgm:pt>
    <dgm:pt modelId="{DE523F29-A899-408B-BEFF-B615230B62AB}" type="pres">
      <dgm:prSet presAssocID="{C2EB900E-890F-463C-8D19-3E4A32447541}" presName="parentLin" presStyleCnt="0"/>
      <dgm:spPr/>
    </dgm:pt>
    <dgm:pt modelId="{3A9F54FF-3400-44B5-A854-407AEB330AE1}" type="pres">
      <dgm:prSet presAssocID="{C2EB900E-890F-463C-8D19-3E4A32447541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FE150B31-D7DA-4268-B8BC-CCF0C34F9190}" type="pres">
      <dgm:prSet presAssocID="{C2EB900E-890F-463C-8D19-3E4A3244754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59CF7D8-CDF9-4980-B121-C646FDB367BA}" type="pres">
      <dgm:prSet presAssocID="{C2EB900E-890F-463C-8D19-3E4A32447541}" presName="negativeSpace" presStyleCnt="0"/>
      <dgm:spPr/>
    </dgm:pt>
    <dgm:pt modelId="{0CDF287B-54BB-4991-86F1-970EED3B7FE5}" type="pres">
      <dgm:prSet presAssocID="{C2EB900E-890F-463C-8D19-3E4A32447541}" presName="childText" presStyleLbl="conFgAcc1" presStyleIdx="1" presStyleCnt="6">
        <dgm:presLayoutVars>
          <dgm:bulletEnabled val="1"/>
        </dgm:presLayoutVars>
      </dgm:prSet>
      <dgm:spPr/>
    </dgm:pt>
    <dgm:pt modelId="{DD0C43C6-24D2-427E-AFDE-9C07AC453B79}" type="pres">
      <dgm:prSet presAssocID="{755C9376-C1DF-43CB-A2E7-12C0A67E36D8}" presName="spaceBetweenRectangles" presStyleCnt="0"/>
      <dgm:spPr/>
    </dgm:pt>
    <dgm:pt modelId="{C7C8BCB1-8230-467A-B430-8BE7EF9332E4}" type="pres">
      <dgm:prSet presAssocID="{EC47D0E8-B9D6-43A0-BB87-C870AF41D927}" presName="parentLin" presStyleCnt="0"/>
      <dgm:spPr/>
    </dgm:pt>
    <dgm:pt modelId="{1B8927D5-AFDD-4B05-A502-53FEE9923D89}" type="pres">
      <dgm:prSet presAssocID="{EC47D0E8-B9D6-43A0-BB87-C870AF41D927}" presName="parentLeftMargin" presStyleLbl="node1" presStyleIdx="1" presStyleCnt="6"/>
      <dgm:spPr/>
      <dgm:t>
        <a:bodyPr/>
        <a:lstStyle/>
        <a:p>
          <a:endParaRPr lang="id-ID"/>
        </a:p>
      </dgm:t>
    </dgm:pt>
    <dgm:pt modelId="{C0F85D00-DD9F-4581-9BF6-1B4F41485242}" type="pres">
      <dgm:prSet presAssocID="{EC47D0E8-B9D6-43A0-BB87-C870AF41D92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7EBFD2-B4A1-4A21-9688-42442127622A}" type="pres">
      <dgm:prSet presAssocID="{EC47D0E8-B9D6-43A0-BB87-C870AF41D927}" presName="negativeSpace" presStyleCnt="0"/>
      <dgm:spPr/>
    </dgm:pt>
    <dgm:pt modelId="{EC0271E1-DD70-4FE7-9E8B-DC348AD2E45B}" type="pres">
      <dgm:prSet presAssocID="{EC47D0E8-B9D6-43A0-BB87-C870AF41D927}" presName="childText" presStyleLbl="conFgAcc1" presStyleIdx="2" presStyleCnt="6">
        <dgm:presLayoutVars>
          <dgm:bulletEnabled val="1"/>
        </dgm:presLayoutVars>
      </dgm:prSet>
      <dgm:spPr/>
    </dgm:pt>
    <dgm:pt modelId="{3CA5510F-3343-4720-8BE3-4E69B6CB52C5}" type="pres">
      <dgm:prSet presAssocID="{8B43541E-F96A-4E38-962B-38E3C10ED66B}" presName="spaceBetweenRectangles" presStyleCnt="0"/>
      <dgm:spPr/>
    </dgm:pt>
    <dgm:pt modelId="{311DA7A5-B4EB-404F-82DF-ECD6DDF47EDE}" type="pres">
      <dgm:prSet presAssocID="{FC9D9F0E-AE44-4885-9FE6-978857E1D541}" presName="parentLin" presStyleCnt="0"/>
      <dgm:spPr/>
    </dgm:pt>
    <dgm:pt modelId="{A66844F3-7F90-43CD-B94B-8EDDEF7FB21C}" type="pres">
      <dgm:prSet presAssocID="{FC9D9F0E-AE44-4885-9FE6-978857E1D541}" presName="parentLeftMargin" presStyleLbl="node1" presStyleIdx="2" presStyleCnt="6"/>
      <dgm:spPr/>
      <dgm:t>
        <a:bodyPr/>
        <a:lstStyle/>
        <a:p>
          <a:endParaRPr lang="id-ID"/>
        </a:p>
      </dgm:t>
    </dgm:pt>
    <dgm:pt modelId="{68F03D8C-1A6E-4540-96D9-90878B723BD8}" type="pres">
      <dgm:prSet presAssocID="{FC9D9F0E-AE44-4885-9FE6-978857E1D54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9B3ED7-015E-409C-95C2-D2DCB4125759}" type="pres">
      <dgm:prSet presAssocID="{FC9D9F0E-AE44-4885-9FE6-978857E1D541}" presName="negativeSpace" presStyleCnt="0"/>
      <dgm:spPr/>
    </dgm:pt>
    <dgm:pt modelId="{646F552B-8AFE-46D3-B506-055DA3BB4C8A}" type="pres">
      <dgm:prSet presAssocID="{FC9D9F0E-AE44-4885-9FE6-978857E1D541}" presName="childText" presStyleLbl="conFgAcc1" presStyleIdx="3" presStyleCnt="6">
        <dgm:presLayoutVars>
          <dgm:bulletEnabled val="1"/>
        </dgm:presLayoutVars>
      </dgm:prSet>
      <dgm:spPr/>
    </dgm:pt>
    <dgm:pt modelId="{A65FFD12-3555-4116-A89A-D0944E792FE7}" type="pres">
      <dgm:prSet presAssocID="{5DD04799-2DFA-4A1F-9965-B60016FB72A1}" presName="spaceBetweenRectangles" presStyleCnt="0"/>
      <dgm:spPr/>
    </dgm:pt>
    <dgm:pt modelId="{50642BA5-2BE4-4135-A6B6-0A3C1A051603}" type="pres">
      <dgm:prSet presAssocID="{0E6828FF-F026-4E2D-BC92-DC13AF296C57}" presName="parentLin" presStyleCnt="0"/>
      <dgm:spPr/>
    </dgm:pt>
    <dgm:pt modelId="{A3FFE61F-7202-4FD6-9FCD-4A8927EBADD9}" type="pres">
      <dgm:prSet presAssocID="{0E6828FF-F026-4E2D-BC92-DC13AF296C57}" presName="parentLeftMargin" presStyleLbl="node1" presStyleIdx="3" presStyleCnt="6"/>
      <dgm:spPr/>
      <dgm:t>
        <a:bodyPr/>
        <a:lstStyle/>
        <a:p>
          <a:endParaRPr lang="id-ID"/>
        </a:p>
      </dgm:t>
    </dgm:pt>
    <dgm:pt modelId="{DF69AD39-61E7-4AF3-B6AA-11D2EACBE490}" type="pres">
      <dgm:prSet presAssocID="{0E6828FF-F026-4E2D-BC92-DC13AF296C5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7EC433-DF8C-4344-8B44-DF929B52BC7E}" type="pres">
      <dgm:prSet presAssocID="{0E6828FF-F026-4E2D-BC92-DC13AF296C57}" presName="negativeSpace" presStyleCnt="0"/>
      <dgm:spPr/>
    </dgm:pt>
    <dgm:pt modelId="{F1D9F994-1805-4022-8245-7AA950F4EA1E}" type="pres">
      <dgm:prSet presAssocID="{0E6828FF-F026-4E2D-BC92-DC13AF296C57}" presName="childText" presStyleLbl="conFgAcc1" presStyleIdx="4" presStyleCnt="6">
        <dgm:presLayoutVars>
          <dgm:bulletEnabled val="1"/>
        </dgm:presLayoutVars>
      </dgm:prSet>
      <dgm:spPr/>
    </dgm:pt>
    <dgm:pt modelId="{CC705C8E-D1E6-4E67-9251-388A25AD4A93}" type="pres">
      <dgm:prSet presAssocID="{DB21A8D9-F2E2-42DA-8895-67556C860448}" presName="spaceBetweenRectangles" presStyleCnt="0"/>
      <dgm:spPr/>
    </dgm:pt>
    <dgm:pt modelId="{A20BF443-4963-4D3C-AC04-C14825726EDC}" type="pres">
      <dgm:prSet presAssocID="{BD3E18FF-9D3A-46CF-B097-5A0A87A87A17}" presName="parentLin" presStyleCnt="0"/>
      <dgm:spPr/>
    </dgm:pt>
    <dgm:pt modelId="{2913FD7D-A5FD-4E33-BB5F-FC2F95E9F1B9}" type="pres">
      <dgm:prSet presAssocID="{BD3E18FF-9D3A-46CF-B097-5A0A87A87A17}" presName="parentLeftMargin" presStyleLbl="node1" presStyleIdx="4" presStyleCnt="6"/>
      <dgm:spPr/>
      <dgm:t>
        <a:bodyPr/>
        <a:lstStyle/>
        <a:p>
          <a:endParaRPr lang="id-ID"/>
        </a:p>
      </dgm:t>
    </dgm:pt>
    <dgm:pt modelId="{58C28367-7483-4AC2-990A-56313A24980C}" type="pres">
      <dgm:prSet presAssocID="{BD3E18FF-9D3A-46CF-B097-5A0A87A87A1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E08C70-EEF3-47CA-AC85-C8976A70A8C3}" type="pres">
      <dgm:prSet presAssocID="{BD3E18FF-9D3A-46CF-B097-5A0A87A87A17}" presName="negativeSpace" presStyleCnt="0"/>
      <dgm:spPr/>
    </dgm:pt>
    <dgm:pt modelId="{38F69707-93B1-4E14-98EE-FB2F293C087A}" type="pres">
      <dgm:prSet presAssocID="{BD3E18FF-9D3A-46CF-B097-5A0A87A87A1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A46FA63-D99D-4395-9AF3-4D60EC678FA2}" type="presOf" srcId="{C2EB900E-890F-463C-8D19-3E4A32447541}" destId="{FE150B31-D7DA-4268-B8BC-CCF0C34F9190}" srcOrd="1" destOrd="0" presId="urn:microsoft.com/office/officeart/2005/8/layout/list1"/>
    <dgm:cxn modelId="{FF9462EA-CE3C-48FF-8DE2-C7F186DC46E7}" type="presOf" srcId="{C3320A61-890E-4B4A-B026-8E4C0258020D}" destId="{FA9A5200-912B-46A3-AB19-A358E522B4FF}" srcOrd="0" destOrd="0" presId="urn:microsoft.com/office/officeart/2005/8/layout/list1"/>
    <dgm:cxn modelId="{B150B691-B9C2-4A13-A7E8-3348D0DB1481}" type="presOf" srcId="{EC47D0E8-B9D6-43A0-BB87-C870AF41D927}" destId="{C0F85D00-DD9F-4581-9BF6-1B4F41485242}" srcOrd="1" destOrd="0" presId="urn:microsoft.com/office/officeart/2005/8/layout/list1"/>
    <dgm:cxn modelId="{281A2A4D-2D0C-4854-BFBC-F8E51BA502B1}" type="presOf" srcId="{FC9D9F0E-AE44-4885-9FE6-978857E1D541}" destId="{68F03D8C-1A6E-4540-96D9-90878B723BD8}" srcOrd="1" destOrd="0" presId="urn:microsoft.com/office/officeart/2005/8/layout/list1"/>
    <dgm:cxn modelId="{B944F162-D0EC-4514-92F8-342AF8C91FA8}" type="presOf" srcId="{EC47D0E8-B9D6-43A0-BB87-C870AF41D927}" destId="{1B8927D5-AFDD-4B05-A502-53FEE9923D89}" srcOrd="0" destOrd="0" presId="urn:microsoft.com/office/officeart/2005/8/layout/list1"/>
    <dgm:cxn modelId="{9FE56267-6F70-43C2-B196-EB080E434CA7}" srcId="{CA938DC8-9DB5-4FEE-9DAC-0BBB7A4D974F}" destId="{C2EB900E-890F-463C-8D19-3E4A32447541}" srcOrd="1" destOrd="0" parTransId="{D952A9D7-4404-4E7F-8B49-A20A40E229C9}" sibTransId="{755C9376-C1DF-43CB-A2E7-12C0A67E36D8}"/>
    <dgm:cxn modelId="{8850BDF5-B99E-49C4-9C8E-5AF9B43702CB}" type="presOf" srcId="{C2EB900E-890F-463C-8D19-3E4A32447541}" destId="{3A9F54FF-3400-44B5-A854-407AEB330AE1}" srcOrd="0" destOrd="0" presId="urn:microsoft.com/office/officeart/2005/8/layout/list1"/>
    <dgm:cxn modelId="{903342C0-2C4B-42F9-A160-6C6851714289}" srcId="{CA938DC8-9DB5-4FEE-9DAC-0BBB7A4D974F}" destId="{FC9D9F0E-AE44-4885-9FE6-978857E1D541}" srcOrd="3" destOrd="0" parTransId="{1FA0457B-BF65-4994-A7CF-F0F42BC0B5EB}" sibTransId="{5DD04799-2DFA-4A1F-9965-B60016FB72A1}"/>
    <dgm:cxn modelId="{D4B4F2EB-EEA2-4CF4-8DB4-01EAC25D5830}" srcId="{CA938DC8-9DB5-4FEE-9DAC-0BBB7A4D974F}" destId="{0E6828FF-F026-4E2D-BC92-DC13AF296C57}" srcOrd="4" destOrd="0" parTransId="{C65162E9-053C-4BBE-9966-D824BD437E92}" sibTransId="{DB21A8D9-F2E2-42DA-8895-67556C860448}"/>
    <dgm:cxn modelId="{1F385524-27CD-4D3D-A431-CC2520C0D5EF}" type="presOf" srcId="{BD3E18FF-9D3A-46CF-B097-5A0A87A87A17}" destId="{58C28367-7483-4AC2-990A-56313A24980C}" srcOrd="1" destOrd="0" presId="urn:microsoft.com/office/officeart/2005/8/layout/list1"/>
    <dgm:cxn modelId="{F6070DB8-3AE2-46B3-9894-C2A13FA4124E}" type="presOf" srcId="{CA938DC8-9DB5-4FEE-9DAC-0BBB7A4D974F}" destId="{B15D7A1F-4CDB-4883-AD0C-D686702F48FF}" srcOrd="0" destOrd="0" presId="urn:microsoft.com/office/officeart/2005/8/layout/list1"/>
    <dgm:cxn modelId="{028F9F36-60FD-497A-A449-7B4EF36463AA}" type="presOf" srcId="{C3320A61-890E-4B4A-B026-8E4C0258020D}" destId="{BDA74ED3-EC4B-4D86-AC80-2699277DC61E}" srcOrd="1" destOrd="0" presId="urn:microsoft.com/office/officeart/2005/8/layout/list1"/>
    <dgm:cxn modelId="{10BEB0D9-9BF4-4AC8-AE26-4FADA00D627B}" type="presOf" srcId="{0E6828FF-F026-4E2D-BC92-DC13AF296C57}" destId="{A3FFE61F-7202-4FD6-9FCD-4A8927EBADD9}" srcOrd="0" destOrd="0" presId="urn:microsoft.com/office/officeart/2005/8/layout/list1"/>
    <dgm:cxn modelId="{D4DCA5AF-9107-49E6-BD80-46E415E74EEA}" type="presOf" srcId="{0E6828FF-F026-4E2D-BC92-DC13AF296C57}" destId="{DF69AD39-61E7-4AF3-B6AA-11D2EACBE490}" srcOrd="1" destOrd="0" presId="urn:microsoft.com/office/officeart/2005/8/layout/list1"/>
    <dgm:cxn modelId="{2F4B437B-4C09-46D6-AB5B-8C35C42745C1}" srcId="{CA938DC8-9DB5-4FEE-9DAC-0BBB7A4D974F}" destId="{C3320A61-890E-4B4A-B026-8E4C0258020D}" srcOrd="0" destOrd="0" parTransId="{05EC58A6-7F3C-4A2B-A578-64077FF0893D}" sibTransId="{B62C4FFC-84F9-4688-AEAE-B01EA1E124F0}"/>
    <dgm:cxn modelId="{831DB972-90FA-447B-8A78-743BCECFA2C6}" type="presOf" srcId="{BD3E18FF-9D3A-46CF-B097-5A0A87A87A17}" destId="{2913FD7D-A5FD-4E33-BB5F-FC2F95E9F1B9}" srcOrd="0" destOrd="0" presId="urn:microsoft.com/office/officeart/2005/8/layout/list1"/>
    <dgm:cxn modelId="{9EC74F29-CED0-44C3-A435-48BDA4E66AE7}" srcId="{CA938DC8-9DB5-4FEE-9DAC-0BBB7A4D974F}" destId="{BD3E18FF-9D3A-46CF-B097-5A0A87A87A17}" srcOrd="5" destOrd="0" parTransId="{902AFE2D-9384-4EBD-9B7B-391128A905D7}" sibTransId="{B2272F72-4EA7-49AF-A8C7-FAFF645B7CF4}"/>
    <dgm:cxn modelId="{5F8B9C44-D0B9-4913-A2EE-0FE7058570BD}" type="presOf" srcId="{FC9D9F0E-AE44-4885-9FE6-978857E1D541}" destId="{A66844F3-7F90-43CD-B94B-8EDDEF7FB21C}" srcOrd="0" destOrd="0" presId="urn:microsoft.com/office/officeart/2005/8/layout/list1"/>
    <dgm:cxn modelId="{1151CC06-8A94-40B4-9CA6-68925F9A90DC}" srcId="{CA938DC8-9DB5-4FEE-9DAC-0BBB7A4D974F}" destId="{EC47D0E8-B9D6-43A0-BB87-C870AF41D927}" srcOrd="2" destOrd="0" parTransId="{10046D34-0A38-4D97-AF93-54F5C7BE6E0C}" sibTransId="{8B43541E-F96A-4E38-962B-38E3C10ED66B}"/>
    <dgm:cxn modelId="{DBBE2C4A-0251-4609-8F85-BA17F79503B7}" type="presParOf" srcId="{B15D7A1F-4CDB-4883-AD0C-D686702F48FF}" destId="{B2674C1E-C402-4AE2-B2C6-E19300279921}" srcOrd="0" destOrd="0" presId="urn:microsoft.com/office/officeart/2005/8/layout/list1"/>
    <dgm:cxn modelId="{0E755DA7-6BF0-4901-87F8-5EA3E2BC58D2}" type="presParOf" srcId="{B2674C1E-C402-4AE2-B2C6-E19300279921}" destId="{FA9A5200-912B-46A3-AB19-A358E522B4FF}" srcOrd="0" destOrd="0" presId="urn:microsoft.com/office/officeart/2005/8/layout/list1"/>
    <dgm:cxn modelId="{F5F83B47-40CC-415B-BA9B-0AFFEBC46DD8}" type="presParOf" srcId="{B2674C1E-C402-4AE2-B2C6-E19300279921}" destId="{BDA74ED3-EC4B-4D86-AC80-2699277DC61E}" srcOrd="1" destOrd="0" presId="urn:microsoft.com/office/officeart/2005/8/layout/list1"/>
    <dgm:cxn modelId="{A004C0B9-4484-49FD-ADFE-9A39F2678721}" type="presParOf" srcId="{B15D7A1F-4CDB-4883-AD0C-D686702F48FF}" destId="{68636169-C2B7-40D9-ACE6-E429CF53D103}" srcOrd="1" destOrd="0" presId="urn:microsoft.com/office/officeart/2005/8/layout/list1"/>
    <dgm:cxn modelId="{C6692094-C1F7-4B6D-8948-4D6F73FFCC27}" type="presParOf" srcId="{B15D7A1F-4CDB-4883-AD0C-D686702F48FF}" destId="{B556802D-1BA2-406B-92FD-81F1133A038F}" srcOrd="2" destOrd="0" presId="urn:microsoft.com/office/officeart/2005/8/layout/list1"/>
    <dgm:cxn modelId="{F66EA211-CFD7-4303-A361-BF16E3CACBDA}" type="presParOf" srcId="{B15D7A1F-4CDB-4883-AD0C-D686702F48FF}" destId="{2D3575F3-D0D0-4F13-A10B-1D563F8C3770}" srcOrd="3" destOrd="0" presId="urn:microsoft.com/office/officeart/2005/8/layout/list1"/>
    <dgm:cxn modelId="{63DF37E9-9AF2-4209-98DC-9F75C4FD6F5C}" type="presParOf" srcId="{B15D7A1F-4CDB-4883-AD0C-D686702F48FF}" destId="{DE523F29-A899-408B-BEFF-B615230B62AB}" srcOrd="4" destOrd="0" presId="urn:microsoft.com/office/officeart/2005/8/layout/list1"/>
    <dgm:cxn modelId="{A9158511-E0C6-4E78-ACBE-E43E0953E00A}" type="presParOf" srcId="{DE523F29-A899-408B-BEFF-B615230B62AB}" destId="{3A9F54FF-3400-44B5-A854-407AEB330AE1}" srcOrd="0" destOrd="0" presId="urn:microsoft.com/office/officeart/2005/8/layout/list1"/>
    <dgm:cxn modelId="{00119F27-F0FC-40FD-8958-E1CA40E30E94}" type="presParOf" srcId="{DE523F29-A899-408B-BEFF-B615230B62AB}" destId="{FE150B31-D7DA-4268-B8BC-CCF0C34F9190}" srcOrd="1" destOrd="0" presId="urn:microsoft.com/office/officeart/2005/8/layout/list1"/>
    <dgm:cxn modelId="{5DD02EC9-639C-4903-A2F3-5A44EB4C730D}" type="presParOf" srcId="{B15D7A1F-4CDB-4883-AD0C-D686702F48FF}" destId="{D59CF7D8-CDF9-4980-B121-C646FDB367BA}" srcOrd="5" destOrd="0" presId="urn:microsoft.com/office/officeart/2005/8/layout/list1"/>
    <dgm:cxn modelId="{63D9EFDF-E29E-4F15-BE64-6931A6EEB499}" type="presParOf" srcId="{B15D7A1F-4CDB-4883-AD0C-D686702F48FF}" destId="{0CDF287B-54BB-4991-86F1-970EED3B7FE5}" srcOrd="6" destOrd="0" presId="urn:microsoft.com/office/officeart/2005/8/layout/list1"/>
    <dgm:cxn modelId="{4FF2D643-9231-4D24-AB73-B2F98F219A94}" type="presParOf" srcId="{B15D7A1F-4CDB-4883-AD0C-D686702F48FF}" destId="{DD0C43C6-24D2-427E-AFDE-9C07AC453B79}" srcOrd="7" destOrd="0" presId="urn:microsoft.com/office/officeart/2005/8/layout/list1"/>
    <dgm:cxn modelId="{7EA4587C-3E5A-42B9-AC42-4B5317BEF1E7}" type="presParOf" srcId="{B15D7A1F-4CDB-4883-AD0C-D686702F48FF}" destId="{C7C8BCB1-8230-467A-B430-8BE7EF9332E4}" srcOrd="8" destOrd="0" presId="urn:microsoft.com/office/officeart/2005/8/layout/list1"/>
    <dgm:cxn modelId="{A5E2AD46-03FF-498E-A036-1DF6E3E60372}" type="presParOf" srcId="{C7C8BCB1-8230-467A-B430-8BE7EF9332E4}" destId="{1B8927D5-AFDD-4B05-A502-53FEE9923D89}" srcOrd="0" destOrd="0" presId="urn:microsoft.com/office/officeart/2005/8/layout/list1"/>
    <dgm:cxn modelId="{6B694E7A-AFB2-4168-900A-FB1BC1A02898}" type="presParOf" srcId="{C7C8BCB1-8230-467A-B430-8BE7EF9332E4}" destId="{C0F85D00-DD9F-4581-9BF6-1B4F41485242}" srcOrd="1" destOrd="0" presId="urn:microsoft.com/office/officeart/2005/8/layout/list1"/>
    <dgm:cxn modelId="{C72F6005-25D2-4D6E-9081-150496E58962}" type="presParOf" srcId="{B15D7A1F-4CDB-4883-AD0C-D686702F48FF}" destId="{797EBFD2-B4A1-4A21-9688-42442127622A}" srcOrd="9" destOrd="0" presId="urn:microsoft.com/office/officeart/2005/8/layout/list1"/>
    <dgm:cxn modelId="{FDA09D15-BBC7-45B1-AF73-D72AA5AFD4B7}" type="presParOf" srcId="{B15D7A1F-4CDB-4883-AD0C-D686702F48FF}" destId="{EC0271E1-DD70-4FE7-9E8B-DC348AD2E45B}" srcOrd="10" destOrd="0" presId="urn:microsoft.com/office/officeart/2005/8/layout/list1"/>
    <dgm:cxn modelId="{A9E4E1C0-A6E8-4F15-AE76-12F8F7FA5B00}" type="presParOf" srcId="{B15D7A1F-4CDB-4883-AD0C-D686702F48FF}" destId="{3CA5510F-3343-4720-8BE3-4E69B6CB52C5}" srcOrd="11" destOrd="0" presId="urn:microsoft.com/office/officeart/2005/8/layout/list1"/>
    <dgm:cxn modelId="{7BE73902-BC84-45D8-89F0-5F71C103035B}" type="presParOf" srcId="{B15D7A1F-4CDB-4883-AD0C-D686702F48FF}" destId="{311DA7A5-B4EB-404F-82DF-ECD6DDF47EDE}" srcOrd="12" destOrd="0" presId="urn:microsoft.com/office/officeart/2005/8/layout/list1"/>
    <dgm:cxn modelId="{D7C25F78-6F34-4741-A8BE-6B8C69659CE4}" type="presParOf" srcId="{311DA7A5-B4EB-404F-82DF-ECD6DDF47EDE}" destId="{A66844F3-7F90-43CD-B94B-8EDDEF7FB21C}" srcOrd="0" destOrd="0" presId="urn:microsoft.com/office/officeart/2005/8/layout/list1"/>
    <dgm:cxn modelId="{B6797E55-CE99-4E38-9D50-1F11D5360AA4}" type="presParOf" srcId="{311DA7A5-B4EB-404F-82DF-ECD6DDF47EDE}" destId="{68F03D8C-1A6E-4540-96D9-90878B723BD8}" srcOrd="1" destOrd="0" presId="urn:microsoft.com/office/officeart/2005/8/layout/list1"/>
    <dgm:cxn modelId="{686FBB70-7ADB-45EF-9B81-6A62F15E6B3A}" type="presParOf" srcId="{B15D7A1F-4CDB-4883-AD0C-D686702F48FF}" destId="{5D9B3ED7-015E-409C-95C2-D2DCB4125759}" srcOrd="13" destOrd="0" presId="urn:microsoft.com/office/officeart/2005/8/layout/list1"/>
    <dgm:cxn modelId="{3A0BFD5D-19C1-44AF-AB77-7C4ED7C3CD20}" type="presParOf" srcId="{B15D7A1F-4CDB-4883-AD0C-D686702F48FF}" destId="{646F552B-8AFE-46D3-B506-055DA3BB4C8A}" srcOrd="14" destOrd="0" presId="urn:microsoft.com/office/officeart/2005/8/layout/list1"/>
    <dgm:cxn modelId="{BCBE6FD9-C1D1-4E42-8D11-B194D38725F7}" type="presParOf" srcId="{B15D7A1F-4CDB-4883-AD0C-D686702F48FF}" destId="{A65FFD12-3555-4116-A89A-D0944E792FE7}" srcOrd="15" destOrd="0" presId="urn:microsoft.com/office/officeart/2005/8/layout/list1"/>
    <dgm:cxn modelId="{CACDBDBD-8791-4AC4-965F-2A0D25E176D5}" type="presParOf" srcId="{B15D7A1F-4CDB-4883-AD0C-D686702F48FF}" destId="{50642BA5-2BE4-4135-A6B6-0A3C1A051603}" srcOrd="16" destOrd="0" presId="urn:microsoft.com/office/officeart/2005/8/layout/list1"/>
    <dgm:cxn modelId="{C9D336DB-A968-4836-A1FC-F5F0871A54C4}" type="presParOf" srcId="{50642BA5-2BE4-4135-A6B6-0A3C1A051603}" destId="{A3FFE61F-7202-4FD6-9FCD-4A8927EBADD9}" srcOrd="0" destOrd="0" presId="urn:microsoft.com/office/officeart/2005/8/layout/list1"/>
    <dgm:cxn modelId="{542AB622-7DFC-4AB2-874C-73CA116B9A4C}" type="presParOf" srcId="{50642BA5-2BE4-4135-A6B6-0A3C1A051603}" destId="{DF69AD39-61E7-4AF3-B6AA-11D2EACBE490}" srcOrd="1" destOrd="0" presId="urn:microsoft.com/office/officeart/2005/8/layout/list1"/>
    <dgm:cxn modelId="{FAB49193-762D-4764-8AB8-2D303007EE4B}" type="presParOf" srcId="{B15D7A1F-4CDB-4883-AD0C-D686702F48FF}" destId="{DE7EC433-DF8C-4344-8B44-DF929B52BC7E}" srcOrd="17" destOrd="0" presId="urn:microsoft.com/office/officeart/2005/8/layout/list1"/>
    <dgm:cxn modelId="{D9DCCE77-B324-466F-9CE8-02D441AF9051}" type="presParOf" srcId="{B15D7A1F-4CDB-4883-AD0C-D686702F48FF}" destId="{F1D9F994-1805-4022-8245-7AA950F4EA1E}" srcOrd="18" destOrd="0" presId="urn:microsoft.com/office/officeart/2005/8/layout/list1"/>
    <dgm:cxn modelId="{F9DD91B0-FB64-4433-BAD9-360D3F768CE0}" type="presParOf" srcId="{B15D7A1F-4CDB-4883-AD0C-D686702F48FF}" destId="{CC705C8E-D1E6-4E67-9251-388A25AD4A93}" srcOrd="19" destOrd="0" presId="urn:microsoft.com/office/officeart/2005/8/layout/list1"/>
    <dgm:cxn modelId="{B9FD7DDF-36EB-4A4E-A5FB-A8C9F7AB2DCA}" type="presParOf" srcId="{B15D7A1F-4CDB-4883-AD0C-D686702F48FF}" destId="{A20BF443-4963-4D3C-AC04-C14825726EDC}" srcOrd="20" destOrd="0" presId="urn:microsoft.com/office/officeart/2005/8/layout/list1"/>
    <dgm:cxn modelId="{7979C78C-3474-4188-94C9-E58D6555702A}" type="presParOf" srcId="{A20BF443-4963-4D3C-AC04-C14825726EDC}" destId="{2913FD7D-A5FD-4E33-BB5F-FC2F95E9F1B9}" srcOrd="0" destOrd="0" presId="urn:microsoft.com/office/officeart/2005/8/layout/list1"/>
    <dgm:cxn modelId="{ACD7C820-90E9-4AB1-9A83-FA4765A46787}" type="presParOf" srcId="{A20BF443-4963-4D3C-AC04-C14825726EDC}" destId="{58C28367-7483-4AC2-990A-56313A24980C}" srcOrd="1" destOrd="0" presId="urn:microsoft.com/office/officeart/2005/8/layout/list1"/>
    <dgm:cxn modelId="{302C42ED-B50D-4FC8-9001-EA9FFC60B7BF}" type="presParOf" srcId="{B15D7A1F-4CDB-4883-AD0C-D686702F48FF}" destId="{37E08C70-EEF3-47CA-AC85-C8976A70A8C3}" srcOrd="21" destOrd="0" presId="urn:microsoft.com/office/officeart/2005/8/layout/list1"/>
    <dgm:cxn modelId="{79EA1208-B500-4F69-A3C3-61E7DB6D5F78}" type="presParOf" srcId="{B15D7A1F-4CDB-4883-AD0C-D686702F48FF}" destId="{38F69707-93B1-4E14-98EE-FB2F293C087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101ACD-DFD6-4687-917F-64ECA7B5AFE5}" type="doc">
      <dgm:prSet loTypeId="urn:microsoft.com/office/officeart/2005/8/layout/hList6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d-ID"/>
        </a:p>
      </dgm:t>
    </dgm:pt>
    <dgm:pt modelId="{6D24F5A9-C7C3-44F4-B1A2-3E4EAF9F644C}">
      <dgm:prSet phldrT="[Text]"/>
      <dgm:spPr/>
      <dgm:t>
        <a:bodyPr/>
        <a:lstStyle/>
        <a:p>
          <a:r>
            <a:rPr lang="en-US" dirty="0" err="1" smtClean="0">
              <a:solidFill>
                <a:srgbClr val="FFFFFF"/>
              </a:solidFill>
            </a:rPr>
            <a:t>Menghargai</a:t>
          </a:r>
          <a:r>
            <a:rPr lang="en-US" dirty="0" smtClean="0">
              <a:solidFill>
                <a:srgbClr val="FFFFFF"/>
              </a:solidFill>
            </a:rPr>
            <a:t> </a:t>
          </a:r>
          <a:r>
            <a:rPr lang="en-US" dirty="0" err="1" smtClean="0">
              <a:solidFill>
                <a:srgbClr val="FFFFFF"/>
              </a:solidFill>
            </a:rPr>
            <a:t>otonomi</a:t>
          </a:r>
          <a:r>
            <a:rPr lang="en-US" dirty="0" smtClean="0">
              <a:solidFill>
                <a:srgbClr val="FFFFFF"/>
              </a:solidFill>
            </a:rPr>
            <a:t> </a:t>
          </a:r>
          <a:r>
            <a:rPr lang="en-US" dirty="0" err="1" smtClean="0">
              <a:solidFill>
                <a:srgbClr val="FFFFFF"/>
              </a:solidFill>
            </a:rPr>
            <a:t>pasien</a:t>
          </a:r>
          <a:r>
            <a:rPr lang="en-US" dirty="0" smtClean="0">
              <a:solidFill>
                <a:srgbClr val="FFFFFF"/>
              </a:solidFill>
            </a:rPr>
            <a:t> </a:t>
          </a:r>
          <a:endParaRPr lang="id-ID" dirty="0">
            <a:solidFill>
              <a:srgbClr val="FFFFFF"/>
            </a:solidFill>
          </a:endParaRPr>
        </a:p>
      </dgm:t>
    </dgm:pt>
    <dgm:pt modelId="{D36D3C08-F928-4BC3-9A87-DCF92CF273AB}" type="parTrans" cxnId="{15D70519-E05F-4FD4-B66F-13E75A716BD2}">
      <dgm:prSet/>
      <dgm:spPr/>
      <dgm:t>
        <a:bodyPr/>
        <a:lstStyle/>
        <a:p>
          <a:endParaRPr lang="id-ID"/>
        </a:p>
      </dgm:t>
    </dgm:pt>
    <dgm:pt modelId="{714C4D75-B8F9-463A-8E37-0C22FE77C8D0}" type="sibTrans" cxnId="{15D70519-E05F-4FD4-B66F-13E75A716BD2}">
      <dgm:prSet/>
      <dgm:spPr/>
      <dgm:t>
        <a:bodyPr/>
        <a:lstStyle/>
        <a:p>
          <a:endParaRPr lang="id-ID"/>
        </a:p>
      </dgm:t>
    </dgm:pt>
    <dgm:pt modelId="{F44018B1-001F-46AE-A075-5C317B478CF4}">
      <dgm:prSet phldrT="[Text]"/>
      <dgm:spPr/>
      <dgm:t>
        <a:bodyPr/>
        <a:lstStyle/>
        <a:p>
          <a:r>
            <a:rPr lang="en-US" dirty="0" err="1" smtClean="0"/>
            <a:t>Menghargai</a:t>
          </a:r>
          <a:r>
            <a:rPr lang="en-US" dirty="0" smtClean="0"/>
            <a:t> </a:t>
          </a:r>
          <a:r>
            <a:rPr lang="en-US" dirty="0" err="1" smtClean="0"/>
            <a:t>etnis</a:t>
          </a:r>
          <a:r>
            <a:rPr lang="en-US" dirty="0" smtClean="0"/>
            <a:t>, </a:t>
          </a:r>
          <a:r>
            <a:rPr lang="en-US" dirty="0" err="1" smtClean="0"/>
            <a:t>umur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status social </a:t>
          </a:r>
          <a:endParaRPr lang="id-ID" dirty="0"/>
        </a:p>
      </dgm:t>
    </dgm:pt>
    <dgm:pt modelId="{A1BA69D4-E6AB-49C4-9A58-2A2EFDA2CC75}" type="parTrans" cxnId="{E550305D-1E4A-4EAC-8A11-5575768845A2}">
      <dgm:prSet/>
      <dgm:spPr/>
      <dgm:t>
        <a:bodyPr/>
        <a:lstStyle/>
        <a:p>
          <a:endParaRPr lang="id-ID"/>
        </a:p>
      </dgm:t>
    </dgm:pt>
    <dgm:pt modelId="{816511A0-7F99-44AE-A4AE-D7D835A5B310}" type="sibTrans" cxnId="{E550305D-1E4A-4EAC-8A11-5575768845A2}">
      <dgm:prSet/>
      <dgm:spPr/>
      <dgm:t>
        <a:bodyPr/>
        <a:lstStyle/>
        <a:p>
          <a:endParaRPr lang="id-ID"/>
        </a:p>
      </dgm:t>
    </dgm:pt>
    <dgm:pt modelId="{CC105379-EE71-45B0-AE84-8706937070E9}">
      <dgm:prSet phldrT="[Text]"/>
      <dgm:spPr/>
      <dgm:t>
        <a:bodyPr/>
        <a:lstStyle/>
        <a:p>
          <a:r>
            <a:rPr lang="en-US" dirty="0" err="1" smtClean="0"/>
            <a:t>Menganjurkan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hati-hati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setiap</a:t>
          </a:r>
          <a:r>
            <a:rPr lang="en-US" dirty="0" smtClean="0"/>
            <a:t> </a:t>
          </a:r>
          <a:r>
            <a:rPr lang="en-US" dirty="0" err="1" smtClean="0"/>
            <a:t>keputusannya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</a:t>
          </a:r>
          <a:r>
            <a:rPr lang="en-US" dirty="0" err="1" smtClean="0"/>
            <a:t>menjalani</a:t>
          </a:r>
          <a:r>
            <a:rPr lang="en-US" dirty="0" smtClean="0"/>
            <a:t> </a:t>
          </a:r>
          <a:r>
            <a:rPr lang="en-US" dirty="0" err="1" smtClean="0"/>
            <a:t>terapi</a:t>
          </a:r>
          <a:r>
            <a:rPr lang="en-US" dirty="0" smtClean="0"/>
            <a:t> </a:t>
          </a:r>
          <a:r>
            <a:rPr lang="en-US" dirty="0" err="1" smtClean="0"/>
            <a:t>medis</a:t>
          </a:r>
          <a:r>
            <a:rPr lang="en-US" dirty="0" smtClean="0"/>
            <a:t> </a:t>
          </a:r>
          <a:r>
            <a:rPr lang="en-US" dirty="0" err="1" smtClean="0"/>
            <a:t>konvensional</a:t>
          </a:r>
          <a:r>
            <a:rPr lang="en-US" dirty="0" smtClean="0"/>
            <a:t> </a:t>
          </a:r>
          <a:endParaRPr lang="id-ID" dirty="0"/>
        </a:p>
      </dgm:t>
    </dgm:pt>
    <dgm:pt modelId="{DF7B3BCB-7106-4E4F-8BDE-268C22D3E61F}" type="parTrans" cxnId="{430D788C-863F-4D24-A6D7-0487FBAD24C8}">
      <dgm:prSet/>
      <dgm:spPr/>
      <dgm:t>
        <a:bodyPr/>
        <a:lstStyle/>
        <a:p>
          <a:endParaRPr lang="id-ID"/>
        </a:p>
      </dgm:t>
    </dgm:pt>
    <dgm:pt modelId="{485BDAA7-E287-49E1-9667-88F152D5E41A}" type="sibTrans" cxnId="{430D788C-863F-4D24-A6D7-0487FBAD24C8}">
      <dgm:prSet/>
      <dgm:spPr/>
      <dgm:t>
        <a:bodyPr/>
        <a:lstStyle/>
        <a:p>
          <a:endParaRPr lang="id-ID"/>
        </a:p>
      </dgm:t>
    </dgm:pt>
    <dgm:pt modelId="{AD9F072A-28C6-47B3-9F5A-AA26CA7DCB3C}">
      <dgm:prSet/>
      <dgm:spPr/>
      <dgm:t>
        <a:bodyPr/>
        <a:lstStyle/>
        <a:p>
          <a:r>
            <a:rPr lang="en-US" smtClean="0"/>
            <a:t>Tingkat sensitivitas terhadap pasien harus tinggi, terkait keinginan dan penolakan terhadap terapi komplementer </a:t>
          </a:r>
          <a:endParaRPr lang="id-ID"/>
        </a:p>
      </dgm:t>
    </dgm:pt>
    <dgm:pt modelId="{F99F9C8F-0D92-4744-9BE0-48936E9CEE52}" type="parTrans" cxnId="{A14BC321-EFBC-42E2-AB4B-6E8A50E92207}">
      <dgm:prSet/>
      <dgm:spPr/>
      <dgm:t>
        <a:bodyPr/>
        <a:lstStyle/>
        <a:p>
          <a:endParaRPr lang="id-ID"/>
        </a:p>
      </dgm:t>
    </dgm:pt>
    <dgm:pt modelId="{FFEA4078-970B-429D-BE19-B9D645137970}" type="sibTrans" cxnId="{A14BC321-EFBC-42E2-AB4B-6E8A50E92207}">
      <dgm:prSet/>
      <dgm:spPr/>
      <dgm:t>
        <a:bodyPr/>
        <a:lstStyle/>
        <a:p>
          <a:endParaRPr lang="id-ID"/>
        </a:p>
      </dgm:t>
    </dgm:pt>
    <dgm:pt modelId="{92A40BAD-9A6D-4401-A88F-B2666D720A66}">
      <dgm:prSet/>
      <dgm:spPr/>
      <dgm:t>
        <a:bodyPr/>
        <a:lstStyle/>
        <a:p>
          <a:r>
            <a:rPr lang="en-US" smtClean="0"/>
            <a:t>Berhati-hati terhadap pasien yang tidak pernah konsul ke medis terkait penyakitnya</a:t>
          </a:r>
          <a:endParaRPr lang="id-ID"/>
        </a:p>
      </dgm:t>
    </dgm:pt>
    <dgm:pt modelId="{FE8E8AB1-A6B6-465F-80B9-914ADCEE81AE}" type="parTrans" cxnId="{FD59331B-5755-4098-A365-9054AB424638}">
      <dgm:prSet/>
      <dgm:spPr/>
      <dgm:t>
        <a:bodyPr/>
        <a:lstStyle/>
        <a:p>
          <a:endParaRPr lang="id-ID"/>
        </a:p>
      </dgm:t>
    </dgm:pt>
    <dgm:pt modelId="{D1B18C47-A328-40AF-9CAE-AF9FABA860FE}" type="sibTrans" cxnId="{FD59331B-5755-4098-A365-9054AB424638}">
      <dgm:prSet/>
      <dgm:spPr/>
      <dgm:t>
        <a:bodyPr/>
        <a:lstStyle/>
        <a:p>
          <a:endParaRPr lang="id-ID"/>
        </a:p>
      </dgm:t>
    </dgm:pt>
    <dgm:pt modelId="{9785B3C2-6818-42A5-B6B6-AC8B88B0A206}">
      <dgm:prSet/>
      <dgm:spPr/>
      <dgm:t>
        <a:bodyPr/>
        <a:lstStyle/>
        <a:p>
          <a:r>
            <a:rPr lang="en-US" smtClean="0"/>
            <a:t>Dorong pasien untuk lebih selektif dalam memilih terapi </a:t>
          </a:r>
          <a:endParaRPr lang="id-ID"/>
        </a:p>
      </dgm:t>
    </dgm:pt>
    <dgm:pt modelId="{FA05D59A-8101-427F-8AF5-E17DF8496FF9}" type="parTrans" cxnId="{C7405FEA-8D9F-461C-B196-383BA00F7D46}">
      <dgm:prSet/>
      <dgm:spPr/>
      <dgm:t>
        <a:bodyPr/>
        <a:lstStyle/>
        <a:p>
          <a:endParaRPr lang="id-ID"/>
        </a:p>
      </dgm:t>
    </dgm:pt>
    <dgm:pt modelId="{33F900CC-A789-4A06-B27A-0D380DC5B9E0}" type="sibTrans" cxnId="{C7405FEA-8D9F-461C-B196-383BA00F7D46}">
      <dgm:prSet/>
      <dgm:spPr/>
      <dgm:t>
        <a:bodyPr/>
        <a:lstStyle/>
        <a:p>
          <a:endParaRPr lang="id-ID"/>
        </a:p>
      </dgm:t>
    </dgm:pt>
    <dgm:pt modelId="{18FD44EC-03C4-4C9F-8173-474D442E7971}" type="pres">
      <dgm:prSet presAssocID="{8C101ACD-DFD6-4687-917F-64ECA7B5AF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57D3E25-5E82-4153-9720-6F8D11816066}" type="pres">
      <dgm:prSet presAssocID="{6D24F5A9-C7C3-44F4-B1A2-3E4EAF9F644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CC79F90-4F8C-4C3F-AF50-0DA7F7D0CC38}" type="pres">
      <dgm:prSet presAssocID="{714C4D75-B8F9-463A-8E37-0C22FE77C8D0}" presName="sibTrans" presStyleCnt="0"/>
      <dgm:spPr/>
    </dgm:pt>
    <dgm:pt modelId="{6DB45293-B60A-4889-9A8F-EABBC0E4815D}" type="pres">
      <dgm:prSet presAssocID="{F44018B1-001F-46AE-A075-5C317B478CF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7D68E0-CFA4-46B0-BD63-2B8874B763D3}" type="pres">
      <dgm:prSet presAssocID="{816511A0-7F99-44AE-A4AE-D7D835A5B310}" presName="sibTrans" presStyleCnt="0"/>
      <dgm:spPr/>
    </dgm:pt>
    <dgm:pt modelId="{914D8A3F-B9B5-48F8-8AB1-EEC648BADCC9}" type="pres">
      <dgm:prSet presAssocID="{AD9F072A-28C6-47B3-9F5A-AA26CA7DCB3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C411434-BAB7-4710-AA89-0E24764562B3}" type="pres">
      <dgm:prSet presAssocID="{FFEA4078-970B-429D-BE19-B9D645137970}" presName="sibTrans" presStyleCnt="0"/>
      <dgm:spPr/>
    </dgm:pt>
    <dgm:pt modelId="{2FDF1D3E-220C-4459-A408-3F64C7A461A5}" type="pres">
      <dgm:prSet presAssocID="{92A40BAD-9A6D-4401-A88F-B2666D720A6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005E11-6061-4BA4-A42E-138B1F3B8312}" type="pres">
      <dgm:prSet presAssocID="{D1B18C47-A328-40AF-9CAE-AF9FABA860FE}" presName="sibTrans" presStyleCnt="0"/>
      <dgm:spPr/>
    </dgm:pt>
    <dgm:pt modelId="{68060952-616B-42D3-B366-8D46B404EB45}" type="pres">
      <dgm:prSet presAssocID="{CC105379-EE71-45B0-AE84-8706937070E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BF9021B-ACDE-4792-8354-BA1FD2EE317E}" type="pres">
      <dgm:prSet presAssocID="{485BDAA7-E287-49E1-9667-88F152D5E41A}" presName="sibTrans" presStyleCnt="0"/>
      <dgm:spPr/>
    </dgm:pt>
    <dgm:pt modelId="{03E05CB4-F778-44F7-9C1E-C3C857EF8B57}" type="pres">
      <dgm:prSet presAssocID="{9785B3C2-6818-42A5-B6B6-AC8B88B0A20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550305D-1E4A-4EAC-8A11-5575768845A2}" srcId="{8C101ACD-DFD6-4687-917F-64ECA7B5AFE5}" destId="{F44018B1-001F-46AE-A075-5C317B478CF4}" srcOrd="1" destOrd="0" parTransId="{A1BA69D4-E6AB-49C4-9A58-2A2EFDA2CC75}" sibTransId="{816511A0-7F99-44AE-A4AE-D7D835A5B310}"/>
    <dgm:cxn modelId="{42ED281A-E3A7-4A98-BC05-B3B4556C13ED}" type="presOf" srcId="{6D24F5A9-C7C3-44F4-B1A2-3E4EAF9F644C}" destId="{357D3E25-5E82-4153-9720-6F8D11816066}" srcOrd="0" destOrd="0" presId="urn:microsoft.com/office/officeart/2005/8/layout/hList6"/>
    <dgm:cxn modelId="{91BA2A23-6D8A-46C6-BB04-7FDAEC1467EF}" type="presOf" srcId="{8C101ACD-DFD6-4687-917F-64ECA7B5AFE5}" destId="{18FD44EC-03C4-4C9F-8173-474D442E7971}" srcOrd="0" destOrd="0" presId="urn:microsoft.com/office/officeart/2005/8/layout/hList6"/>
    <dgm:cxn modelId="{15D70519-E05F-4FD4-B66F-13E75A716BD2}" srcId="{8C101ACD-DFD6-4687-917F-64ECA7B5AFE5}" destId="{6D24F5A9-C7C3-44F4-B1A2-3E4EAF9F644C}" srcOrd="0" destOrd="0" parTransId="{D36D3C08-F928-4BC3-9A87-DCF92CF273AB}" sibTransId="{714C4D75-B8F9-463A-8E37-0C22FE77C8D0}"/>
    <dgm:cxn modelId="{57BE1F9F-337C-4123-9452-7E6CE26F9849}" type="presOf" srcId="{AD9F072A-28C6-47B3-9F5A-AA26CA7DCB3C}" destId="{914D8A3F-B9B5-48F8-8AB1-EEC648BADCC9}" srcOrd="0" destOrd="0" presId="urn:microsoft.com/office/officeart/2005/8/layout/hList6"/>
    <dgm:cxn modelId="{3CC5A41C-9EF3-4540-B466-E3ED795AA6E0}" type="presOf" srcId="{92A40BAD-9A6D-4401-A88F-B2666D720A66}" destId="{2FDF1D3E-220C-4459-A408-3F64C7A461A5}" srcOrd="0" destOrd="0" presId="urn:microsoft.com/office/officeart/2005/8/layout/hList6"/>
    <dgm:cxn modelId="{C71B1F24-2D99-4703-8044-65BB35ED015A}" type="presOf" srcId="{F44018B1-001F-46AE-A075-5C317B478CF4}" destId="{6DB45293-B60A-4889-9A8F-EABBC0E4815D}" srcOrd="0" destOrd="0" presId="urn:microsoft.com/office/officeart/2005/8/layout/hList6"/>
    <dgm:cxn modelId="{430D788C-863F-4D24-A6D7-0487FBAD24C8}" srcId="{8C101ACD-DFD6-4687-917F-64ECA7B5AFE5}" destId="{CC105379-EE71-45B0-AE84-8706937070E9}" srcOrd="4" destOrd="0" parTransId="{DF7B3BCB-7106-4E4F-8BDE-268C22D3E61F}" sibTransId="{485BDAA7-E287-49E1-9667-88F152D5E41A}"/>
    <dgm:cxn modelId="{A14BC321-EFBC-42E2-AB4B-6E8A50E92207}" srcId="{8C101ACD-DFD6-4687-917F-64ECA7B5AFE5}" destId="{AD9F072A-28C6-47B3-9F5A-AA26CA7DCB3C}" srcOrd="2" destOrd="0" parTransId="{F99F9C8F-0D92-4744-9BE0-48936E9CEE52}" sibTransId="{FFEA4078-970B-429D-BE19-B9D645137970}"/>
    <dgm:cxn modelId="{EB7C9354-FB6E-40C4-8D5E-96C49F16E0C2}" type="presOf" srcId="{9785B3C2-6818-42A5-B6B6-AC8B88B0A206}" destId="{03E05CB4-F778-44F7-9C1E-C3C857EF8B57}" srcOrd="0" destOrd="0" presId="urn:microsoft.com/office/officeart/2005/8/layout/hList6"/>
    <dgm:cxn modelId="{C7405FEA-8D9F-461C-B196-383BA00F7D46}" srcId="{8C101ACD-DFD6-4687-917F-64ECA7B5AFE5}" destId="{9785B3C2-6818-42A5-B6B6-AC8B88B0A206}" srcOrd="5" destOrd="0" parTransId="{FA05D59A-8101-427F-8AF5-E17DF8496FF9}" sibTransId="{33F900CC-A789-4A06-B27A-0D380DC5B9E0}"/>
    <dgm:cxn modelId="{FD59331B-5755-4098-A365-9054AB424638}" srcId="{8C101ACD-DFD6-4687-917F-64ECA7B5AFE5}" destId="{92A40BAD-9A6D-4401-A88F-B2666D720A66}" srcOrd="3" destOrd="0" parTransId="{FE8E8AB1-A6B6-465F-80B9-914ADCEE81AE}" sibTransId="{D1B18C47-A328-40AF-9CAE-AF9FABA860FE}"/>
    <dgm:cxn modelId="{B0978806-F537-481A-B80D-BD38E4EB4CFD}" type="presOf" srcId="{CC105379-EE71-45B0-AE84-8706937070E9}" destId="{68060952-616B-42D3-B366-8D46B404EB45}" srcOrd="0" destOrd="0" presId="urn:microsoft.com/office/officeart/2005/8/layout/hList6"/>
    <dgm:cxn modelId="{56D028A2-EC19-4260-B4F5-44C6C73A47D4}" type="presParOf" srcId="{18FD44EC-03C4-4C9F-8173-474D442E7971}" destId="{357D3E25-5E82-4153-9720-6F8D11816066}" srcOrd="0" destOrd="0" presId="urn:microsoft.com/office/officeart/2005/8/layout/hList6"/>
    <dgm:cxn modelId="{42FEDF0C-66DD-434C-986F-E1F43EA275EA}" type="presParOf" srcId="{18FD44EC-03C4-4C9F-8173-474D442E7971}" destId="{6CC79F90-4F8C-4C3F-AF50-0DA7F7D0CC38}" srcOrd="1" destOrd="0" presId="urn:microsoft.com/office/officeart/2005/8/layout/hList6"/>
    <dgm:cxn modelId="{E736F4A0-C92C-4330-96BE-00AA5D5EB9D7}" type="presParOf" srcId="{18FD44EC-03C4-4C9F-8173-474D442E7971}" destId="{6DB45293-B60A-4889-9A8F-EABBC0E4815D}" srcOrd="2" destOrd="0" presId="urn:microsoft.com/office/officeart/2005/8/layout/hList6"/>
    <dgm:cxn modelId="{8828F683-AF38-4B5F-8691-5F97BD7482E4}" type="presParOf" srcId="{18FD44EC-03C4-4C9F-8173-474D442E7971}" destId="{B97D68E0-CFA4-46B0-BD63-2B8874B763D3}" srcOrd="3" destOrd="0" presId="urn:microsoft.com/office/officeart/2005/8/layout/hList6"/>
    <dgm:cxn modelId="{6193FB06-4895-4115-A3A3-3C1BE2C89CAE}" type="presParOf" srcId="{18FD44EC-03C4-4C9F-8173-474D442E7971}" destId="{914D8A3F-B9B5-48F8-8AB1-EEC648BADCC9}" srcOrd="4" destOrd="0" presId="urn:microsoft.com/office/officeart/2005/8/layout/hList6"/>
    <dgm:cxn modelId="{831B6DA6-96DE-48B9-BC54-F3A15BB7BE82}" type="presParOf" srcId="{18FD44EC-03C4-4C9F-8173-474D442E7971}" destId="{DC411434-BAB7-4710-AA89-0E24764562B3}" srcOrd="5" destOrd="0" presId="urn:microsoft.com/office/officeart/2005/8/layout/hList6"/>
    <dgm:cxn modelId="{E9965D7B-A537-4116-8AC3-BCC403C882E3}" type="presParOf" srcId="{18FD44EC-03C4-4C9F-8173-474D442E7971}" destId="{2FDF1D3E-220C-4459-A408-3F64C7A461A5}" srcOrd="6" destOrd="0" presId="urn:microsoft.com/office/officeart/2005/8/layout/hList6"/>
    <dgm:cxn modelId="{FC61ECB3-53D7-44C9-9645-E6EB6C6502FB}" type="presParOf" srcId="{18FD44EC-03C4-4C9F-8173-474D442E7971}" destId="{53005E11-6061-4BA4-A42E-138B1F3B8312}" srcOrd="7" destOrd="0" presId="urn:microsoft.com/office/officeart/2005/8/layout/hList6"/>
    <dgm:cxn modelId="{79D01E72-B26B-46E3-9751-1791F0C5F2A5}" type="presParOf" srcId="{18FD44EC-03C4-4C9F-8173-474D442E7971}" destId="{68060952-616B-42D3-B366-8D46B404EB45}" srcOrd="8" destOrd="0" presId="urn:microsoft.com/office/officeart/2005/8/layout/hList6"/>
    <dgm:cxn modelId="{C29305F8-BEEF-4280-8792-F0C05D7BE7EF}" type="presParOf" srcId="{18FD44EC-03C4-4C9F-8173-474D442E7971}" destId="{EBF9021B-ACDE-4792-8354-BA1FD2EE317E}" srcOrd="9" destOrd="0" presId="urn:microsoft.com/office/officeart/2005/8/layout/hList6"/>
    <dgm:cxn modelId="{7E93ED90-46B9-4077-AF41-7204581C9EDA}" type="presParOf" srcId="{18FD44EC-03C4-4C9F-8173-474D442E7971}" destId="{03E05CB4-F778-44F7-9C1E-C3C857EF8B57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DE2AE-0E13-4B25-90DD-C3603784B7DC}">
      <dsp:nvSpPr>
        <dsp:cNvPr id="0" name=""/>
        <dsp:cNvSpPr/>
      </dsp:nvSpPr>
      <dsp:spPr>
        <a:xfrm>
          <a:off x="2285085" y="295140"/>
          <a:ext cx="4380732" cy="1521370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7275C-4076-4BBE-A1B3-9E3EA3A576AD}">
      <dsp:nvSpPr>
        <dsp:cNvPr id="0" name=""/>
        <dsp:cNvSpPr/>
      </dsp:nvSpPr>
      <dsp:spPr>
        <a:xfrm>
          <a:off x="4057754" y="4020461"/>
          <a:ext cx="848979" cy="54334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915EC5-5461-497B-BB2A-D0FC4F42086A}">
      <dsp:nvSpPr>
        <dsp:cNvPr id="0" name=""/>
        <dsp:cNvSpPr/>
      </dsp:nvSpPr>
      <dsp:spPr>
        <a:xfrm>
          <a:off x="43278" y="4603951"/>
          <a:ext cx="8877931" cy="721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Kesejahteraan, harmoni, kesatuan</a:t>
          </a:r>
          <a:endParaRPr lang="id-ID" sz="3200" kern="1200" dirty="0"/>
        </a:p>
      </dsp:txBody>
      <dsp:txXfrm>
        <a:off x="43278" y="4603951"/>
        <a:ext cx="8877931" cy="721150"/>
      </dsp:txXfrm>
    </dsp:sp>
    <dsp:sp modelId="{44452B83-DFC4-460B-9C79-D621FF9E7A34}">
      <dsp:nvSpPr>
        <dsp:cNvPr id="0" name=""/>
        <dsp:cNvSpPr/>
      </dsp:nvSpPr>
      <dsp:spPr>
        <a:xfrm>
          <a:off x="3877770" y="1934010"/>
          <a:ext cx="1528162" cy="15281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Nilai-nilai </a:t>
          </a:r>
          <a:endParaRPr lang="id-ID" sz="1900" kern="1200" dirty="0"/>
        </a:p>
      </dsp:txBody>
      <dsp:txXfrm>
        <a:off x="4101564" y="2157804"/>
        <a:ext cx="1080574" cy="1080574"/>
      </dsp:txXfrm>
    </dsp:sp>
    <dsp:sp modelId="{836B5477-F303-4CCE-967B-C2C594B5AB34}">
      <dsp:nvSpPr>
        <dsp:cNvPr id="0" name=""/>
        <dsp:cNvSpPr/>
      </dsp:nvSpPr>
      <dsp:spPr>
        <a:xfrm>
          <a:off x="2784285" y="787548"/>
          <a:ext cx="1528162" cy="1528162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kesehatan</a:t>
          </a:r>
          <a:endParaRPr lang="id-ID" sz="1900" kern="1200" dirty="0"/>
        </a:p>
      </dsp:txBody>
      <dsp:txXfrm>
        <a:off x="3008079" y="1011342"/>
        <a:ext cx="1080574" cy="1080574"/>
      </dsp:txXfrm>
    </dsp:sp>
    <dsp:sp modelId="{73F4944A-A50F-4218-98B8-CA88C34E1DD7}">
      <dsp:nvSpPr>
        <dsp:cNvPr id="0" name=""/>
        <dsp:cNvSpPr/>
      </dsp:nvSpPr>
      <dsp:spPr>
        <a:xfrm>
          <a:off x="4346407" y="418073"/>
          <a:ext cx="1528162" cy="152816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Keyakinan kesehatan</a:t>
          </a:r>
          <a:endParaRPr lang="id-ID" sz="1900" kern="1200" dirty="0"/>
        </a:p>
      </dsp:txBody>
      <dsp:txXfrm>
        <a:off x="4570201" y="641867"/>
        <a:ext cx="1080574" cy="1080574"/>
      </dsp:txXfrm>
    </dsp:sp>
    <dsp:sp modelId="{7E29AAE1-1D58-4A4C-A25A-531CB4B8745B}">
      <dsp:nvSpPr>
        <dsp:cNvPr id="0" name=""/>
        <dsp:cNvSpPr/>
      </dsp:nvSpPr>
      <dsp:spPr>
        <a:xfrm>
          <a:off x="2209125" y="0"/>
          <a:ext cx="4754283" cy="380342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26553-39EA-4176-B1C4-2F002964DD41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1DD61-8C33-4835-A250-5A0FE67B66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104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841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0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153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329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068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973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996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685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679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535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762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8B0FD-4D92-4344-AB06-80D4029D534E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0065-19D9-4B01-85F4-EB38FABC34F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831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77318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3505200"/>
            <a:ext cx="5943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d-ID" sz="1600" b="1" dirty="0" smtClean="0">
              <a:solidFill>
                <a:prstClr val="black"/>
              </a:solidFill>
            </a:endParaRPr>
          </a:p>
          <a:p>
            <a:pPr algn="ctr"/>
            <a:r>
              <a:rPr lang="id-ID" sz="2800" b="1" dirty="0" smtClean="0">
                <a:solidFill>
                  <a:prstClr val="black"/>
                </a:solidFill>
              </a:rPr>
              <a:t>Aspek Legal Etik Keperawatan Komplementer</a:t>
            </a:r>
          </a:p>
          <a:p>
            <a:pPr algn="ctr"/>
            <a:r>
              <a:rPr lang="en-US" sz="1600" b="1" dirty="0" err="1" smtClean="0">
                <a:solidFill>
                  <a:prstClr val="black"/>
                </a:solidFill>
              </a:rPr>
              <a:t>Pertemuan</a:t>
            </a:r>
            <a:r>
              <a:rPr lang="en-US" sz="1600" b="1" dirty="0" smtClean="0">
                <a:solidFill>
                  <a:prstClr val="black"/>
                </a:solidFill>
              </a:rPr>
              <a:t> </a:t>
            </a:r>
            <a:r>
              <a:rPr lang="id-ID" sz="1600" b="1" dirty="0">
                <a:solidFill>
                  <a:prstClr val="black"/>
                </a:solidFill>
              </a:rPr>
              <a:t> </a:t>
            </a:r>
            <a:r>
              <a:rPr lang="id-ID" sz="1600" b="1" dirty="0" smtClean="0">
                <a:solidFill>
                  <a:prstClr val="black"/>
                </a:solidFill>
              </a:rPr>
              <a:t>2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5410200"/>
            <a:ext cx="3429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ANTIA, </a:t>
            </a:r>
            <a:r>
              <a:rPr lang="en-US" dirty="0" err="1">
                <a:solidFill>
                  <a:prstClr val="white"/>
                </a:solidFill>
              </a:rPr>
              <a:t>SKp</a:t>
            </a:r>
            <a:r>
              <a:rPr lang="en-US" dirty="0">
                <a:solidFill>
                  <a:prstClr val="white"/>
                </a:solidFill>
              </a:rPr>
              <a:t>., </a:t>
            </a:r>
            <a:r>
              <a:rPr lang="en-US" dirty="0" err="1">
                <a:solidFill>
                  <a:prstClr val="white"/>
                </a:solidFill>
              </a:rPr>
              <a:t>M.Kep</a:t>
            </a:r>
            <a:r>
              <a:rPr lang="en-US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95172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29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1124744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Times New Roman"/>
                <a:ea typeface="Times New Roman"/>
              </a:rPr>
              <a:t>Menteri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Kesehatan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telah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mengarahkan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bahwa</a:t>
            </a:r>
            <a:r>
              <a:rPr lang="en-US" sz="2400" dirty="0">
                <a:latin typeface="Times New Roman"/>
                <a:ea typeface="Times New Roman"/>
              </a:rPr>
              <a:t> RS </a:t>
            </a:r>
            <a:r>
              <a:rPr lang="en-US" sz="2400" dirty="0" err="1">
                <a:latin typeface="Times New Roman"/>
                <a:ea typeface="Times New Roman"/>
              </a:rPr>
              <a:t>Pendidikan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Vertikal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harus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ada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pengobatan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komplementer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tradisional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alternatif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yaitu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ramuan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jamu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sedangkan</a:t>
            </a:r>
            <a:r>
              <a:rPr lang="en-US" sz="2400" dirty="0">
                <a:latin typeface="Times New Roman"/>
                <a:ea typeface="Times New Roman"/>
              </a:rPr>
              <a:t> herbal yang lain </a:t>
            </a:r>
            <a:r>
              <a:rPr lang="en-US" sz="2400" dirty="0" err="1">
                <a:latin typeface="Times New Roman"/>
                <a:ea typeface="Times New Roman"/>
              </a:rPr>
              <a:t>bisa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setelah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itu</a:t>
            </a:r>
            <a:r>
              <a:rPr lang="en-US" sz="2400" dirty="0">
                <a:latin typeface="Times New Roman"/>
                <a:ea typeface="Times New Roman"/>
              </a:rPr>
              <a:t> (BUK DEPKES, 2010). </a:t>
            </a:r>
            <a:endParaRPr lang="id-ID" sz="2400" dirty="0"/>
          </a:p>
        </p:txBody>
      </p:sp>
      <p:sp>
        <p:nvSpPr>
          <p:cNvPr id="4" name="Rectangle 3"/>
          <p:cNvSpPr/>
          <p:nvPr/>
        </p:nvSpPr>
        <p:spPr>
          <a:xfrm>
            <a:off x="827584" y="342900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 err="1" smtClean="0">
                <a:latin typeface="Times New Roman"/>
                <a:ea typeface="Times New Roman"/>
              </a:rPr>
              <a:t>P</a:t>
            </a:r>
            <a:r>
              <a:rPr lang="en-US" sz="2800" dirty="0" err="1" smtClean="0">
                <a:latin typeface="Times New Roman"/>
                <a:ea typeface="Times New Roman"/>
              </a:rPr>
              <a:t>erawat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>
                <a:latin typeface="Times New Roman"/>
                <a:ea typeface="Times New Roman"/>
              </a:rPr>
              <a:t>di </a:t>
            </a:r>
            <a:r>
              <a:rPr lang="en-US" sz="2800" dirty="0" err="1">
                <a:latin typeface="Times New Roman"/>
                <a:ea typeface="Times New Roman"/>
              </a:rPr>
              <a:t>rumah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sakit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tersebut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untuk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menguasai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metode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pengobatan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komplementer-alternatif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827584" y="522920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dirty="0" err="1" smtClean="0">
                <a:latin typeface="Times New Roman"/>
                <a:ea typeface="Times New Roman"/>
              </a:rPr>
              <a:t>M</a:t>
            </a:r>
            <a:r>
              <a:rPr lang="en-US" sz="2800" dirty="0" err="1" smtClean="0">
                <a:latin typeface="Times New Roman"/>
                <a:ea typeface="Times New Roman"/>
              </a:rPr>
              <a:t>emberikan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asuhan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keperawatan</a:t>
            </a:r>
            <a:r>
              <a:rPr lang="en-US" sz="2800" dirty="0">
                <a:latin typeface="Times New Roman"/>
                <a:ea typeface="Times New Roman"/>
              </a:rPr>
              <a:t> yang </a:t>
            </a:r>
            <a:r>
              <a:rPr lang="en-US" sz="2800" dirty="0" err="1">
                <a:latin typeface="Times New Roman"/>
                <a:ea typeface="Times New Roman"/>
              </a:rPr>
              <a:t>sesuai</a:t>
            </a:r>
            <a:endParaRPr lang="id-ID" sz="2800" dirty="0"/>
          </a:p>
        </p:txBody>
      </p:sp>
      <p:sp>
        <p:nvSpPr>
          <p:cNvPr id="6" name="Chevron 5"/>
          <p:cNvSpPr/>
          <p:nvPr/>
        </p:nvSpPr>
        <p:spPr>
          <a:xfrm rot="5400000">
            <a:off x="4094236" y="2898652"/>
            <a:ext cx="576064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rot="5400000">
            <a:off x="4159935" y="4626844"/>
            <a:ext cx="576064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873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/>
                <a:ea typeface="Times New Roman"/>
              </a:rPr>
              <a:t>Pengobatan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id-ID" sz="3200" dirty="0" err="1" smtClean="0">
                <a:latin typeface="Times New Roman"/>
                <a:ea typeface="Times New Roman"/>
              </a:rPr>
              <a:t>K</a:t>
            </a:r>
            <a:r>
              <a:rPr lang="en-US" sz="3200" dirty="0" err="1" smtClean="0">
                <a:latin typeface="Times New Roman"/>
                <a:ea typeface="Times New Roman"/>
              </a:rPr>
              <a:t>omplementer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id-ID" sz="3200" dirty="0" err="1" smtClean="0">
                <a:latin typeface="Times New Roman"/>
                <a:ea typeface="Times New Roman"/>
              </a:rPr>
              <a:t>T</a:t>
            </a:r>
            <a:r>
              <a:rPr lang="en-US" sz="3200" dirty="0" err="1" smtClean="0">
                <a:latin typeface="Times New Roman"/>
                <a:ea typeface="Times New Roman"/>
              </a:rPr>
              <a:t>radisional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id-ID" sz="3200" dirty="0" err="1">
                <a:latin typeface="Times New Roman"/>
                <a:ea typeface="Times New Roman"/>
              </a:rPr>
              <a:t>A</a:t>
            </a:r>
            <a:r>
              <a:rPr lang="en-US" sz="3200" dirty="0" err="1" smtClean="0">
                <a:latin typeface="Times New Roman"/>
                <a:ea typeface="Times New Roman"/>
              </a:rPr>
              <a:t>lternatif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497363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>
                <a:latin typeface="Times New Roman"/>
                <a:ea typeface="Times New Roman"/>
              </a:rPr>
              <a:t>P</a:t>
            </a:r>
            <a:r>
              <a:rPr lang="en-US" dirty="0" err="1" smtClean="0">
                <a:latin typeface="Times New Roman"/>
                <a:ea typeface="Times New Roman"/>
              </a:rPr>
              <a:t>engobatan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non </a:t>
            </a:r>
            <a:r>
              <a:rPr lang="en-US" dirty="0" err="1">
                <a:latin typeface="Times New Roman"/>
                <a:ea typeface="Times New Roman"/>
              </a:rPr>
              <a:t>konvensional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ditujukan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untuk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meningkatkan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derajat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kesehatan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masyarakat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meliputi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upaya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promotif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preventif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kuratif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rehabilitatif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diperoleh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melalui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pendidikan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terstruktur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dengan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kualitas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keamanan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efektifitas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tinggi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berlandaskan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ilmu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pengetahuan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biomedik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belum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diterima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dalam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kedokteran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konvensional</a:t>
            </a:r>
            <a:r>
              <a:rPr lang="en-US" dirty="0">
                <a:latin typeface="Times New Roman"/>
                <a:ea typeface="Times New Roman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665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/>
              <a:t>Kamus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Indonesia (KBBI</a:t>
            </a:r>
            <a:r>
              <a:rPr lang="en-US" sz="3200" dirty="0" smtClean="0"/>
              <a:t>)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 smtClean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/>
              <a:t>T</a:t>
            </a:r>
            <a:r>
              <a:rPr lang="en-US" dirty="0" err="1" smtClean="0"/>
              <a:t>erapi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memulihkan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orang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;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;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Komplementer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menyempurnakan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89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54968"/>
          </a:xfrm>
          <a:solidFill>
            <a:srgbClr val="FFCCFF"/>
          </a:solidFill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WHO (</a:t>
            </a:r>
            <a:r>
              <a:rPr lang="en-US" sz="3200" i="1" dirty="0"/>
              <a:t>World Health Organization</a:t>
            </a:r>
            <a:r>
              <a:rPr lang="en-US" sz="3200" dirty="0"/>
              <a:t>)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err="1"/>
              <a:t>P</a:t>
            </a:r>
            <a:r>
              <a:rPr lang="en-US" dirty="0" err="1" smtClean="0"/>
              <a:t>engobatan</a:t>
            </a:r>
            <a:r>
              <a:rPr lang="en-US" dirty="0" smtClean="0"/>
              <a:t> </a:t>
            </a:r>
            <a:r>
              <a:rPr lang="en-US" dirty="0" err="1" smtClean="0"/>
              <a:t>komplementer</a:t>
            </a:r>
            <a:r>
              <a:rPr lang="id-ID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pengobatan</a:t>
            </a:r>
            <a:r>
              <a:rPr lang="en-US" dirty="0"/>
              <a:t> non-</a:t>
            </a:r>
            <a:r>
              <a:rPr lang="en-US" dirty="0" err="1"/>
              <a:t>konvensional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 smtClean="0"/>
              <a:t>bersangkutan</a:t>
            </a:r>
            <a:endParaRPr lang="id-ID" dirty="0" smtClean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en-US" dirty="0" err="1"/>
              <a:t>untuk</a:t>
            </a:r>
            <a:r>
              <a:rPr lang="en-US" dirty="0"/>
              <a:t> Indonesia </a:t>
            </a:r>
            <a:r>
              <a:rPr lang="en-US" dirty="0" err="1"/>
              <a:t>jamu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komplementer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89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-1" y="685800"/>
            <a:ext cx="9172575" cy="1231032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/>
                <a:ea typeface="Times New Roman"/>
              </a:rPr>
              <a:t>Jenis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pelayanan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pengobatan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komplementer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alternatif</a:t>
            </a:r>
            <a:r>
              <a:rPr lang="id-ID" sz="3200" dirty="0" smtClean="0">
                <a:latin typeface="Times New Roman"/>
                <a:ea typeface="Times New Roman"/>
              </a:rPr>
              <a:t/>
            </a:r>
            <a:br>
              <a:rPr lang="id-ID" sz="3200" dirty="0" smtClean="0">
                <a:latin typeface="Times New Roman"/>
                <a:ea typeface="Times New Roman"/>
              </a:rPr>
            </a:br>
            <a:r>
              <a:rPr lang="id-ID" sz="3200" dirty="0" smtClean="0">
                <a:latin typeface="Times New Roman"/>
                <a:ea typeface="Times New Roman"/>
              </a:rPr>
              <a:t>(</a:t>
            </a:r>
            <a:r>
              <a:rPr lang="en-US" sz="2800" dirty="0" err="1" smtClean="0"/>
              <a:t>Permenkes</a:t>
            </a:r>
            <a:r>
              <a:rPr lang="en-US" sz="2800" dirty="0" smtClean="0"/>
              <a:t> </a:t>
            </a:r>
            <a:r>
              <a:rPr lang="en-US" sz="2800" dirty="0"/>
              <a:t>RI, </a:t>
            </a:r>
            <a:r>
              <a:rPr lang="en-US" sz="2800" dirty="0" err="1"/>
              <a:t>Nomor</a:t>
            </a:r>
            <a:r>
              <a:rPr lang="en-US" sz="2800" dirty="0"/>
              <a:t> : </a:t>
            </a:r>
            <a:r>
              <a:rPr lang="en-US" sz="2800" dirty="0" smtClean="0"/>
              <a:t>1109/</a:t>
            </a:r>
            <a:r>
              <a:rPr lang="en-US" sz="2800" dirty="0" err="1" smtClean="0"/>
              <a:t>Menkes</a:t>
            </a:r>
            <a:r>
              <a:rPr lang="en-US" sz="2800" dirty="0" smtClean="0"/>
              <a:t>/Per/2007</a:t>
            </a:r>
            <a:r>
              <a:rPr lang="id-ID" sz="2800" dirty="0" smtClean="0"/>
              <a:t>)</a:t>
            </a:r>
            <a:r>
              <a:rPr lang="en-US" sz="2800" dirty="0" smtClean="0"/>
              <a:t> 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id-ID" sz="3200" dirty="0" smtClean="0">
                <a:latin typeface="Times New Roman"/>
                <a:ea typeface="Times New Roman"/>
              </a:rPr>
              <a:t/>
            </a:r>
            <a:br>
              <a:rPr lang="id-ID" sz="3200" dirty="0" smtClean="0">
                <a:latin typeface="Times New Roman"/>
                <a:ea typeface="Times New Roman"/>
              </a:rPr>
            </a:b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(</a:t>
            </a:r>
            <a:r>
              <a:rPr lang="en-US" i="1" dirty="0"/>
              <a:t>mind and body </a:t>
            </a:r>
            <a:r>
              <a:rPr lang="en-US" dirty="0"/>
              <a:t>interventions) : </a:t>
            </a:r>
            <a:r>
              <a:rPr lang="en-US" dirty="0" err="1"/>
              <a:t>Hipnoterapi</a:t>
            </a:r>
            <a:r>
              <a:rPr lang="en-US" dirty="0"/>
              <a:t>, </a:t>
            </a:r>
            <a:r>
              <a:rPr lang="en-US" dirty="0" err="1"/>
              <a:t>mediasi</a:t>
            </a:r>
            <a:r>
              <a:rPr lang="en-US" dirty="0"/>
              <a:t>, </a:t>
            </a:r>
            <a:r>
              <a:rPr lang="en-US" dirty="0" err="1"/>
              <a:t>penyembuhan</a:t>
            </a:r>
            <a:r>
              <a:rPr lang="en-US" dirty="0"/>
              <a:t> spiritual, </a:t>
            </a:r>
            <a:r>
              <a:rPr lang="en-US" dirty="0" err="1"/>
              <a:t>doa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yoga </a:t>
            </a:r>
            <a:endParaRPr lang="id-ID" dirty="0" smtClean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: </a:t>
            </a:r>
            <a:r>
              <a:rPr lang="en-US" dirty="0" err="1"/>
              <a:t>akupuntur</a:t>
            </a:r>
            <a:r>
              <a:rPr lang="en-US" dirty="0"/>
              <a:t>, </a:t>
            </a:r>
            <a:r>
              <a:rPr lang="en-US" dirty="0" err="1"/>
              <a:t>akupresur</a:t>
            </a:r>
            <a:r>
              <a:rPr lang="en-US" dirty="0"/>
              <a:t>, </a:t>
            </a:r>
            <a:r>
              <a:rPr lang="en-US" dirty="0" err="1"/>
              <a:t>naturopati</a:t>
            </a:r>
            <a:r>
              <a:rPr lang="en-US" dirty="0"/>
              <a:t>, </a:t>
            </a:r>
            <a:r>
              <a:rPr lang="en-US" dirty="0" err="1"/>
              <a:t>homeopati</a:t>
            </a:r>
            <a:r>
              <a:rPr lang="en-US" dirty="0"/>
              <a:t>, </a:t>
            </a:r>
            <a:r>
              <a:rPr lang="en-US" dirty="0" err="1"/>
              <a:t>aromaterapi</a:t>
            </a:r>
            <a:r>
              <a:rPr lang="en-US" dirty="0"/>
              <a:t>, </a:t>
            </a:r>
            <a:r>
              <a:rPr lang="en-US" dirty="0" err="1"/>
              <a:t>ayurveda</a:t>
            </a:r>
            <a:r>
              <a:rPr lang="en-US" dirty="0"/>
              <a:t> </a:t>
            </a:r>
            <a:endParaRPr lang="id-ID" dirty="0" smtClean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smtClean="0"/>
              <a:t>Cara </a:t>
            </a:r>
            <a:r>
              <a:rPr lang="en-US" dirty="0" err="1"/>
              <a:t>penyembuhan</a:t>
            </a:r>
            <a:r>
              <a:rPr lang="en-US" dirty="0"/>
              <a:t> manual : </a:t>
            </a:r>
            <a:r>
              <a:rPr lang="en-US" dirty="0" err="1"/>
              <a:t>chiropractice</a:t>
            </a:r>
            <a:r>
              <a:rPr lang="en-US" dirty="0"/>
              <a:t>, healing touch, </a:t>
            </a:r>
            <a:r>
              <a:rPr lang="en-US" dirty="0" err="1"/>
              <a:t>tuina</a:t>
            </a:r>
            <a:r>
              <a:rPr lang="en-US" dirty="0"/>
              <a:t>, shiatsu, </a:t>
            </a:r>
            <a:r>
              <a:rPr lang="en-US" dirty="0" err="1"/>
              <a:t>osteopati</a:t>
            </a:r>
            <a:r>
              <a:rPr lang="en-US" dirty="0"/>
              <a:t>, </a:t>
            </a:r>
            <a:r>
              <a:rPr lang="en-US" dirty="0" err="1"/>
              <a:t>pijat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</a:t>
            </a:r>
            <a:endParaRPr lang="id-ID" dirty="0" smtClean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/>
              <a:t>farmakologi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: </a:t>
            </a:r>
            <a:r>
              <a:rPr lang="en-US" dirty="0" err="1"/>
              <a:t>jamu</a:t>
            </a:r>
            <a:r>
              <a:rPr lang="en-US" dirty="0"/>
              <a:t>, herbal, </a:t>
            </a:r>
            <a:r>
              <a:rPr lang="en-US" dirty="0" err="1"/>
              <a:t>gurah</a:t>
            </a:r>
            <a:r>
              <a:rPr lang="en-US" dirty="0"/>
              <a:t> </a:t>
            </a:r>
            <a:endParaRPr lang="id-ID" dirty="0" smtClean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smtClean="0"/>
              <a:t>Diet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: diet </a:t>
            </a:r>
            <a:r>
              <a:rPr lang="en-US" dirty="0" err="1"/>
              <a:t>makro</a:t>
            </a:r>
            <a:r>
              <a:rPr lang="en-US" dirty="0"/>
              <a:t> nutrient, </a:t>
            </a:r>
            <a:r>
              <a:rPr lang="en-US" dirty="0" err="1"/>
              <a:t>mikro</a:t>
            </a:r>
            <a:r>
              <a:rPr lang="en-US" dirty="0"/>
              <a:t> nutrient </a:t>
            </a:r>
            <a:endParaRPr lang="id-ID" dirty="0" smtClean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smtClean="0"/>
              <a:t>Cara </a:t>
            </a:r>
            <a:r>
              <a:rPr lang="en-US" dirty="0"/>
              <a:t>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: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ozon</a:t>
            </a:r>
            <a:r>
              <a:rPr lang="en-US" dirty="0"/>
              <a:t>, </a:t>
            </a:r>
            <a:r>
              <a:rPr lang="en-US" dirty="0" err="1"/>
              <a:t>hiperbarik</a:t>
            </a:r>
            <a:r>
              <a:rPr lang="en-US" dirty="0"/>
              <a:t>, EECP (</a:t>
            </a:r>
            <a:r>
              <a:rPr lang="en-US" dirty="0" err="1"/>
              <a:t>Depkes</a:t>
            </a:r>
            <a:r>
              <a:rPr lang="en-US" dirty="0"/>
              <a:t>, 2010)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23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err="1"/>
              <a:t>D</a:t>
            </a:r>
            <a:r>
              <a:rPr lang="en-US" sz="3200" dirty="0" err="1" smtClean="0"/>
              <a:t>asar</a:t>
            </a:r>
            <a:r>
              <a:rPr lang="en-US" sz="3200" dirty="0" smtClean="0"/>
              <a:t> </a:t>
            </a:r>
            <a:r>
              <a:rPr lang="id-ID" sz="3200" dirty="0"/>
              <a:t>H</a:t>
            </a:r>
            <a:r>
              <a:rPr lang="en-US" sz="3200" dirty="0" err="1" smtClean="0"/>
              <a:t>ukum</a:t>
            </a:r>
            <a:r>
              <a:rPr lang="en-US" sz="3200" dirty="0" smtClean="0"/>
              <a:t> 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  <a:solidFill>
            <a:srgbClr val="FFCCFF"/>
          </a:solidFill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/>
              <a:t>RI No. 36 </a:t>
            </a:r>
            <a:r>
              <a:rPr lang="en-US" dirty="0" err="1"/>
              <a:t>tahun</a:t>
            </a:r>
            <a:r>
              <a:rPr lang="en-US" dirty="0"/>
              <a:t> 2009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endParaRPr lang="id-ID" dirty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/>
              <a:t>        -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1 </a:t>
            </a:r>
            <a:r>
              <a:rPr lang="en-US" dirty="0" err="1"/>
              <a:t>butir</a:t>
            </a:r>
            <a:r>
              <a:rPr lang="en-US" dirty="0"/>
              <a:t> 16 </a:t>
            </a:r>
            <a:r>
              <a:rPr lang="en-US" dirty="0" err="1"/>
              <a:t>Definisi</a:t>
            </a:r>
            <a:r>
              <a:rPr lang="en-US" dirty="0"/>
              <a:t> </a:t>
            </a:r>
            <a:endParaRPr lang="id-ID" dirty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/>
              <a:t>        -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48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endParaRPr lang="id-ID" dirty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/>
              <a:t>        - </a:t>
            </a:r>
            <a:r>
              <a:rPr lang="en-US" dirty="0" smtClean="0"/>
              <a:t>Bab </a:t>
            </a:r>
            <a:r>
              <a:rPr lang="en-US" dirty="0"/>
              <a:t>III </a:t>
            </a:r>
            <a:r>
              <a:rPr lang="en-US" dirty="0" err="1"/>
              <a:t>Pasal</a:t>
            </a:r>
            <a:r>
              <a:rPr lang="en-US" dirty="0"/>
              <a:t> 59 s/d 61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Tradisonal</a:t>
            </a:r>
            <a:r>
              <a:rPr lang="en-US" dirty="0"/>
              <a:t> </a:t>
            </a:r>
            <a:endParaRPr lang="id-ID" dirty="0" smtClean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RI, No. : 1076/</a:t>
            </a:r>
            <a:r>
              <a:rPr lang="en-US" dirty="0" err="1"/>
              <a:t>Menkes</a:t>
            </a:r>
            <a:r>
              <a:rPr lang="en-US" dirty="0"/>
              <a:t>/SK/2003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endParaRPr lang="id-ID" dirty="0" smtClean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RI, No. : 1109/</a:t>
            </a:r>
            <a:r>
              <a:rPr lang="en-US" dirty="0" err="1"/>
              <a:t>Menkes</a:t>
            </a:r>
            <a:r>
              <a:rPr lang="en-US" dirty="0"/>
              <a:t>/Per/IX/2007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komplementer-alternatif</a:t>
            </a:r>
            <a:r>
              <a:rPr lang="en-US" dirty="0"/>
              <a:t> di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endParaRPr lang="id-ID" dirty="0" smtClean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RI, No. 120/</a:t>
            </a:r>
            <a:r>
              <a:rPr lang="en-US" dirty="0" err="1"/>
              <a:t>Menkes</a:t>
            </a:r>
            <a:r>
              <a:rPr lang="en-US" dirty="0"/>
              <a:t>/SK/II/2008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hiperbarik</a:t>
            </a:r>
            <a:r>
              <a:rPr lang="en-US" dirty="0"/>
              <a:t> </a:t>
            </a:r>
            <a:endParaRPr lang="id-ID" dirty="0" smtClean="0"/>
          </a:p>
          <a:p>
            <a:pPr marL="514350" lvl="0" indent="-514350" algn="just">
              <a:spcBef>
                <a:spcPts val="0"/>
              </a:spcBef>
              <a:buAutoNum type="arabicPeriod"/>
              <a:tabLst>
                <a:tab pos="179705" algn="l"/>
              </a:tabLst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Bina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, No. HK.03.05/I/199/2010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komplementer</a:t>
            </a:r>
            <a:r>
              <a:rPr lang="en-US" dirty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diintegrasikan</a:t>
            </a:r>
            <a:r>
              <a:rPr lang="en-US" dirty="0"/>
              <a:t> di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228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88632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 smtClean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 smtClean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pengobatan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temurun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008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/>
                <a:ea typeface="Times New Roman"/>
              </a:rPr>
              <a:t>Undang-Undang</a:t>
            </a:r>
            <a:r>
              <a:rPr lang="en-US" sz="3200" dirty="0">
                <a:latin typeface="Times New Roman"/>
                <a:ea typeface="Times New Roman"/>
              </a:rPr>
              <a:t> RI No. 36 </a:t>
            </a:r>
            <a:r>
              <a:rPr lang="en-US" sz="3200" dirty="0" err="1">
                <a:latin typeface="Times New Roman"/>
                <a:ea typeface="Times New Roman"/>
              </a:rPr>
              <a:t>tahun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smtClean="0">
                <a:latin typeface="Times New Roman"/>
                <a:ea typeface="Times New Roman"/>
              </a:rPr>
              <a:t>2009</a:t>
            </a:r>
            <a:r>
              <a:rPr lang="id-ID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 smtClean="0">
                <a:latin typeface="Times New Roman"/>
                <a:ea typeface="Times New Roman"/>
              </a:rPr>
              <a:t>tentang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Kesehatan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pasal</a:t>
            </a:r>
            <a:r>
              <a:rPr lang="en-US" sz="3200" dirty="0">
                <a:latin typeface="Times New Roman"/>
                <a:ea typeface="Times New Roman"/>
              </a:rPr>
              <a:t> 1 </a:t>
            </a:r>
            <a:r>
              <a:rPr lang="en-US" sz="3200" dirty="0" err="1">
                <a:latin typeface="Times New Roman"/>
                <a:ea typeface="Times New Roman"/>
              </a:rPr>
              <a:t>butir</a:t>
            </a:r>
            <a:r>
              <a:rPr lang="en-US" sz="3200" dirty="0">
                <a:latin typeface="Times New Roman"/>
                <a:ea typeface="Times New Roman"/>
              </a:rPr>
              <a:t> 16 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>
                <a:latin typeface="Times New Roman"/>
                <a:ea typeface="Times New Roman"/>
              </a:rPr>
              <a:t>P</a:t>
            </a:r>
            <a:r>
              <a:rPr lang="en-US" dirty="0" err="1" smtClean="0">
                <a:latin typeface="Times New Roman"/>
                <a:ea typeface="Times New Roman"/>
              </a:rPr>
              <a:t>elayanan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kesehatan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tradisional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pengobatan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atau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perawatan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dengan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cara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obat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mengacu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pada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pengalaman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keterampilan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turun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temurun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secara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empiris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dapat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dipertanggung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jawabkan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diterapkan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sesuai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dengan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norma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berlaku</a:t>
            </a:r>
            <a:r>
              <a:rPr lang="en-US" dirty="0">
                <a:latin typeface="Times New Roman"/>
                <a:ea typeface="Times New Roman"/>
              </a:rPr>
              <a:t> di </a:t>
            </a:r>
            <a:r>
              <a:rPr lang="en-US" dirty="0" err="1">
                <a:latin typeface="Times New Roman"/>
                <a:ea typeface="Times New Roman"/>
              </a:rPr>
              <a:t>masyarakat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752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/>
            </a:r>
            <a:br>
              <a:rPr lang="id-ID" dirty="0" smtClean="0">
                <a:latin typeface="Comic Sans MS" pitchFamily="66" charset="0"/>
              </a:rPr>
            </a:br>
            <a:r>
              <a:rPr lang="en-US" sz="4000" dirty="0" err="1" smtClean="0">
                <a:latin typeface="Comic Sans MS" pitchFamily="66" charset="0"/>
              </a:rPr>
              <a:t>Undang</a:t>
            </a:r>
            <a:r>
              <a:rPr lang="en-US" sz="4000" dirty="0" smtClean="0">
                <a:latin typeface="Comic Sans MS" pitchFamily="66" charset="0"/>
              </a:rPr>
              <a:t>-</a:t>
            </a:r>
            <a:r>
              <a:rPr lang="id-ID" sz="4000" dirty="0" smtClean="0">
                <a:latin typeface="Comic Sans MS" pitchFamily="66" charset="0"/>
              </a:rPr>
              <a:t>U</a:t>
            </a:r>
            <a:r>
              <a:rPr lang="en-US" sz="4000" dirty="0" err="1" smtClean="0">
                <a:latin typeface="Comic Sans MS" pitchFamily="66" charset="0"/>
              </a:rPr>
              <a:t>ndang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4000" dirty="0" err="1">
                <a:latin typeface="Comic Sans MS" pitchFamily="66" charset="0"/>
              </a:rPr>
              <a:t>nomor</a:t>
            </a:r>
            <a:r>
              <a:rPr lang="en-US" sz="4000" dirty="0">
                <a:latin typeface="Comic Sans MS" pitchFamily="66" charset="0"/>
              </a:rPr>
              <a:t> 36 </a:t>
            </a:r>
            <a:r>
              <a:rPr lang="en-US" sz="4000" dirty="0" err="1">
                <a:latin typeface="Comic Sans MS" pitchFamily="66" charset="0"/>
              </a:rPr>
              <a:t>tahun</a:t>
            </a:r>
            <a:r>
              <a:rPr lang="en-US" sz="4000" dirty="0">
                <a:latin typeface="Comic Sans MS" pitchFamily="66" charset="0"/>
              </a:rPr>
              <a:t> 2009 </a:t>
            </a:r>
            <a:r>
              <a:rPr lang="en-US" sz="4000" dirty="0" err="1">
                <a:latin typeface="Comic Sans MS" pitchFamily="66" charset="0"/>
              </a:rPr>
              <a:t>tentang</a:t>
            </a: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err="1">
                <a:latin typeface="Comic Sans MS" pitchFamily="66" charset="0"/>
              </a:rPr>
              <a:t>kesehatan</a:t>
            </a: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err="1">
                <a:latin typeface="Comic Sans MS" pitchFamily="66" charset="0"/>
              </a:rPr>
              <a:t>pada</a:t>
            </a:r>
            <a:r>
              <a:rPr lang="en-US" sz="4000" dirty="0">
                <a:latin typeface="Comic Sans MS" pitchFamily="66" charset="0"/>
              </a:rPr>
              <a:t> </a:t>
            </a:r>
            <a:r>
              <a:rPr lang="en-US" sz="4000" dirty="0" err="1">
                <a:latin typeface="Comic Sans MS" pitchFamily="66" charset="0"/>
              </a:rPr>
              <a:t>pasal</a:t>
            </a:r>
            <a:r>
              <a:rPr lang="en-US" sz="4000" dirty="0">
                <a:latin typeface="Comic Sans MS" pitchFamily="66" charset="0"/>
              </a:rPr>
              <a:t> 59 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209331"/>
          </a:xfrm>
          <a:solidFill>
            <a:srgbClr val="FFFF00"/>
          </a:solidFill>
        </p:spPr>
        <p:txBody>
          <a:bodyPr/>
          <a:lstStyle/>
          <a:p>
            <a:pPr marL="0" indent="0" algn="just">
              <a:buNone/>
            </a:pPr>
            <a:endParaRPr lang="id-ID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id-ID" dirty="0" smtClean="0">
                <a:latin typeface="Comic Sans MS" pitchFamily="66" charset="0"/>
              </a:rPr>
              <a:t>P</a:t>
            </a:r>
            <a:r>
              <a:rPr lang="en-US" dirty="0" err="1" smtClean="0">
                <a:latin typeface="Comic Sans MS" pitchFamily="66" charset="0"/>
              </a:rPr>
              <a:t>elayanan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kesehatan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tradisional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terbagi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menjadi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pelayanan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kesehatan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tradisional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menggunakan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keterampilan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menggunakan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ramuan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62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D3EDB-CB1A-48DD-9200-9B97F216205C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147" name="Rectangle 2" descr="Stationery"/>
          <p:cNvSpPr>
            <a:spLocks noGrp="1" noChangeArrowheads="1"/>
          </p:cNvSpPr>
          <p:nvPr>
            <p:ph type="title" idx="4294967295"/>
          </p:nvPr>
        </p:nvSpPr>
        <p:spPr>
          <a:xfrm>
            <a:off x="2166938" y="571500"/>
            <a:ext cx="4476750" cy="1181100"/>
          </a:xfrm>
          <a:solidFill>
            <a:srgbClr val="0070C0"/>
          </a:solidFill>
          <a:ln>
            <a:solidFill>
              <a:srgbClr val="CC0000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500" dirty="0" smtClean="0">
                <a:latin typeface="Comic Sans MS" pitchFamily="66" charset="0"/>
              </a:rPr>
              <a:t/>
            </a:r>
            <a:br>
              <a:rPr lang="en-US" sz="2500" dirty="0" smtClean="0">
                <a:latin typeface="Comic Sans MS" pitchFamily="66" charset="0"/>
              </a:rPr>
            </a:br>
            <a:r>
              <a:rPr lang="en-US" sz="3100" b="1" dirty="0" smtClean="0">
                <a:solidFill>
                  <a:srgbClr val="FFFF00"/>
                </a:solidFill>
                <a:latin typeface="Comic Sans MS" pitchFamily="66" charset="0"/>
              </a:rPr>
              <a:t>KLASIFIKASI BATTRA</a:t>
            </a:r>
            <a:r>
              <a:rPr lang="id-ID" sz="3100" b="1" dirty="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id-ID" sz="3100" b="1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id-ID" sz="2200" b="1" dirty="0" smtClean="0">
                <a:solidFill>
                  <a:schemeClr val="bg1"/>
                </a:solidFill>
                <a:latin typeface="Comic Sans MS" pitchFamily="66" charset="0"/>
              </a:rPr>
              <a:t>(Pasal 59 ayat 1 UU 36/2009)</a:t>
            </a:r>
            <a:r>
              <a:rPr lang="id-ID" sz="3100" b="1" dirty="0" smtClean="0">
                <a:latin typeface="Comic Sans MS" pitchFamily="66" charset="0"/>
              </a:rPr>
              <a:t/>
            </a:r>
            <a:br>
              <a:rPr lang="id-ID" sz="3100" b="1" dirty="0" smtClean="0">
                <a:latin typeface="Comic Sans MS" pitchFamily="66" charset="0"/>
              </a:rPr>
            </a:br>
            <a:endParaRPr lang="en-US" sz="3100" b="1" dirty="0" smtClean="0">
              <a:latin typeface="Comic Sans MS" pitchFamily="66" charset="0"/>
            </a:endParaRPr>
          </a:p>
        </p:txBody>
      </p:sp>
      <p:sp>
        <p:nvSpPr>
          <p:cNvPr id="418822" name="Rectangle 6" descr="Stationery"/>
          <p:cNvSpPr>
            <a:spLocks noGrp="1" noChangeArrowheads="1"/>
          </p:cNvSpPr>
          <p:nvPr>
            <p:ph sz="half" idx="4294967295"/>
          </p:nvPr>
        </p:nvSpPr>
        <p:spPr>
          <a:xfrm>
            <a:off x="5200650" y="4038600"/>
            <a:ext cx="2085975" cy="203358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CC0000"/>
            </a:solidFill>
          </a:ln>
        </p:spPr>
        <p:txBody>
          <a:bodyPr rtlCol="0">
            <a:normAutofit lnSpcReduction="10000"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d-ID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Battra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d-ID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kupunktur</a:t>
            </a:r>
            <a:r>
              <a:rPr lang="id-ID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d-ID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hiroprak</a:t>
            </a:r>
            <a:r>
              <a:rPr lang="id-ID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si,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d-ID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attra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bekam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</a:t>
            </a:r>
            <a:endParaRPr lang="id-ID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id-ID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nta-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kecantikan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2555875" y="1844675"/>
            <a:ext cx="40163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Dikelompokkan berdasarkan metode                                 yang</a:t>
            </a:r>
            <a:r>
              <a:rPr lang="id-ID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dominan digunakan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 </a:t>
            </a:r>
            <a:br>
              <a:rPr lang="en-US" sz="2000" b="1">
                <a:solidFill>
                  <a:srgbClr val="002060"/>
                </a:solidFill>
                <a:latin typeface="Calibri" pitchFamily="34" charset="0"/>
              </a:rPr>
            </a:br>
            <a:endParaRPr lang="en-US" sz="20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5366" name="AutoShape 12"/>
          <p:cNvSpPr>
            <a:spLocks noChangeArrowheads="1"/>
          </p:cNvSpPr>
          <p:nvPr/>
        </p:nvSpPr>
        <p:spPr bwMode="auto">
          <a:xfrm rot="281583">
            <a:off x="1474788" y="1158875"/>
            <a:ext cx="449262" cy="1611313"/>
          </a:xfrm>
          <a:prstGeom prst="curvedRightArrow">
            <a:avLst>
              <a:gd name="adj1" fmla="val 72000"/>
              <a:gd name="adj2" fmla="val 144000"/>
              <a:gd name="adj3" fmla="val 33333"/>
            </a:avLst>
          </a:prstGeom>
          <a:solidFill>
            <a:schemeClr val="accent3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>
              <a:latin typeface="Calibri" pitchFamily="34" charset="0"/>
              <a:cs typeface="+mn-cs"/>
            </a:endParaRPr>
          </a:p>
        </p:txBody>
      </p:sp>
      <p:sp>
        <p:nvSpPr>
          <p:cNvPr id="15367" name="AutoShape 13"/>
          <p:cNvSpPr>
            <a:spLocks noChangeArrowheads="1"/>
          </p:cNvSpPr>
          <p:nvPr/>
        </p:nvSpPr>
        <p:spPr bwMode="auto">
          <a:xfrm>
            <a:off x="6705600" y="1071563"/>
            <a:ext cx="652463" cy="1747837"/>
          </a:xfrm>
          <a:prstGeom prst="curvedLeftArrow">
            <a:avLst>
              <a:gd name="adj1" fmla="val 57143"/>
              <a:gd name="adj2" fmla="val 114286"/>
              <a:gd name="adj3" fmla="val 33333"/>
            </a:avLst>
          </a:prstGeom>
          <a:solidFill>
            <a:schemeClr val="accent3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000">
              <a:latin typeface="Calibri" pitchFamily="34" charset="0"/>
              <a:cs typeface="+mn-cs"/>
            </a:endParaRPr>
          </a:p>
        </p:txBody>
      </p:sp>
      <p:sp>
        <p:nvSpPr>
          <p:cNvPr id="2" name="Rectangle 3" descr="Stationery"/>
          <p:cNvSpPr>
            <a:spLocks noChangeArrowheads="1"/>
          </p:cNvSpPr>
          <p:nvPr/>
        </p:nvSpPr>
        <p:spPr bwMode="auto">
          <a:xfrm>
            <a:off x="5176838" y="2838450"/>
            <a:ext cx="2743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defRPr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KET</a:t>
            </a:r>
            <a:r>
              <a:rPr lang="id-ID" sz="24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E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RAMPILAN</a:t>
            </a: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defRPr/>
            </a:pPr>
            <a:endParaRPr lang="en-US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defRPr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 </a:t>
            </a:r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>
            <a:off x="1905000" y="3381375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7358063" y="4038600"/>
            <a:ext cx="1690687" cy="2092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sq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rgbClr val="003300"/>
                </a:solidFill>
                <a:latin typeface="+mn-lt"/>
                <a:cs typeface="+mn-cs"/>
              </a:rPr>
              <a:t>Battra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003300"/>
                </a:solidFill>
                <a:latin typeface="+mn-lt"/>
                <a:cs typeface="+mn-cs"/>
              </a:rPr>
              <a:t>reiki</a:t>
            </a:r>
            <a:r>
              <a:rPr lang="en-US" sz="2000" b="1" dirty="0">
                <a:solidFill>
                  <a:srgbClr val="003300"/>
                </a:solidFill>
                <a:latin typeface="+mn-lt"/>
                <a:cs typeface="+mn-cs"/>
              </a:rPr>
              <a:t>, qigong,</a:t>
            </a:r>
            <a:r>
              <a:rPr lang="id-ID" sz="2000" b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3300"/>
                </a:solidFill>
                <a:latin typeface="+mn-lt"/>
                <a:cs typeface="+mn-cs"/>
              </a:rPr>
              <a:t>kebatinan</a:t>
            </a:r>
            <a:r>
              <a:rPr lang="en-US" sz="2000" b="1" dirty="0">
                <a:solidFill>
                  <a:srgbClr val="003300"/>
                </a:solidFill>
                <a:latin typeface="+mn-lt"/>
                <a:cs typeface="+mn-cs"/>
              </a:rPr>
              <a:t>,  </a:t>
            </a:r>
            <a:r>
              <a:rPr lang="en-US" sz="2000" b="1" dirty="0" err="1">
                <a:solidFill>
                  <a:srgbClr val="003300"/>
                </a:solidFill>
                <a:latin typeface="+mn-lt"/>
                <a:cs typeface="+mn-cs"/>
              </a:rPr>
              <a:t>tenaga</a:t>
            </a:r>
            <a:r>
              <a:rPr lang="en-US" sz="2000" b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3300"/>
                </a:solidFill>
                <a:latin typeface="+mn-lt"/>
                <a:cs typeface="+mn-cs"/>
              </a:rPr>
              <a:t>dalam</a:t>
            </a:r>
            <a:r>
              <a:rPr lang="en-US" sz="2000" b="1" dirty="0">
                <a:solidFill>
                  <a:srgbClr val="003300"/>
                </a:solidFill>
                <a:latin typeface="+mn-lt"/>
                <a:cs typeface="+mn-cs"/>
              </a:rPr>
              <a:t>, paranormal,</a:t>
            </a:r>
            <a:r>
              <a:rPr lang="id-ID" sz="2000" b="1" dirty="0">
                <a:solidFill>
                  <a:srgbClr val="003300"/>
                </a:solidFill>
                <a:latin typeface="+mn-lt"/>
                <a:cs typeface="+mn-cs"/>
              </a:rPr>
              <a:t> Hipnoteraphi</a:t>
            </a:r>
            <a:r>
              <a:rPr lang="en-US" sz="2000" b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3581400" y="3581400"/>
            <a:ext cx="1295400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MANUAL</a:t>
            </a:r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5029200" y="3581400"/>
            <a:ext cx="2286000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ALAT/TEKNOLOGI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7429500" y="3581400"/>
            <a:ext cx="1676400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MENTAL</a:t>
            </a:r>
            <a:r>
              <a:rPr lang="id-ID" b="1" dirty="0">
                <a:latin typeface="+mn-lt"/>
                <a:cs typeface="+mn-cs"/>
              </a:rPr>
              <a:t>/O.FIK</a:t>
            </a:r>
            <a:endParaRPr lang="en-US" b="1" dirty="0">
              <a:latin typeface="+mn-lt"/>
              <a:cs typeface="+mn-cs"/>
            </a:endParaRPr>
          </a:p>
        </p:txBody>
      </p:sp>
      <p:sp>
        <p:nvSpPr>
          <p:cNvPr id="14350" name="Line 21"/>
          <p:cNvSpPr>
            <a:spLocks noChangeShapeType="1"/>
          </p:cNvSpPr>
          <p:nvPr/>
        </p:nvSpPr>
        <p:spPr bwMode="auto">
          <a:xfrm>
            <a:off x="48768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351" name="Line 22"/>
          <p:cNvSpPr>
            <a:spLocks noChangeShapeType="1"/>
          </p:cNvSpPr>
          <p:nvPr/>
        </p:nvSpPr>
        <p:spPr bwMode="auto">
          <a:xfrm>
            <a:off x="73152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77" name="Line 23"/>
          <p:cNvSpPr>
            <a:spLocks noChangeShapeType="1"/>
          </p:cNvSpPr>
          <p:nvPr/>
        </p:nvSpPr>
        <p:spPr bwMode="auto">
          <a:xfrm>
            <a:off x="6553200" y="3409950"/>
            <a:ext cx="0" cy="15240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  <a:cs typeface="+mn-cs"/>
            </a:endParaRPr>
          </a:p>
        </p:txBody>
      </p:sp>
      <p:pic>
        <p:nvPicPr>
          <p:cNvPr id="14353" name="Picture 2" descr="KunirPutih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714625"/>
            <a:ext cx="3357562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285750" y="4000500"/>
            <a:ext cx="2914650" cy="2571750"/>
          </a:xfrm>
          <a:prstGeom prst="rect">
            <a:avLst/>
          </a:prstGeom>
          <a:solidFill>
            <a:srgbClr val="92D05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Battra</a:t>
            </a:r>
            <a:endParaRPr lang="id-ID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id-ID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Jamu</a:t>
            </a:r>
            <a:r>
              <a:rPr lang="id-ID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Gurah</a:t>
            </a:r>
            <a:r>
              <a:rPr lang="id-ID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Homoeopath</a:t>
            </a:r>
            <a:r>
              <a:rPr lang="id-ID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Aromaterapi</a:t>
            </a:r>
            <a:r>
              <a:rPr lang="id-ID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SPA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terapi</a:t>
            </a:r>
            <a:r>
              <a:rPr lang="id-ID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Sinshe,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Api/sengat terapi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2" name="Rectangle 3" descr="Stationery"/>
          <p:cNvSpPr>
            <a:spLocks noChangeArrowheads="1"/>
          </p:cNvSpPr>
          <p:nvPr/>
        </p:nvSpPr>
        <p:spPr bwMode="auto">
          <a:xfrm>
            <a:off x="500063" y="2895600"/>
            <a:ext cx="2743200" cy="533400"/>
          </a:xfrm>
          <a:prstGeom prst="rect">
            <a:avLst/>
          </a:prstGeom>
          <a:solidFill>
            <a:srgbClr val="008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defRPr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R</a:t>
            </a:r>
            <a:r>
              <a:rPr lang="id-ID" sz="2400" b="1" dirty="0">
                <a:solidFill>
                  <a:schemeClr val="bg1"/>
                </a:solidFill>
                <a:latin typeface="Comic Sans MS" pitchFamily="66" charset="0"/>
                <a:cs typeface="+mn-cs"/>
              </a:rPr>
              <a:t>AMUAN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  <a:cs typeface="+mn-cs"/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defRPr/>
            </a:pPr>
            <a:endParaRPr lang="en-US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defRPr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 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500438" y="4071938"/>
            <a:ext cx="1571625" cy="2400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sq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d-ID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Battra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pijat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urut</a:t>
            </a:r>
            <a:r>
              <a:rPr lang="en-US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shiatsu</a:t>
            </a:r>
            <a:r>
              <a:rPr lang="id-ID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patah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tulang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refleksi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akupressur</a:t>
            </a:r>
            <a:endParaRPr lang="en-US" sz="2000" dirty="0">
              <a:solidFill>
                <a:srgbClr val="0033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6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</p:spTree>
    <p:extLst>
      <p:ext uri="{BB962C8B-B14F-4D97-AF65-F5344CB8AC3E}">
        <p14:creationId xmlns:p14="http://schemas.microsoft.com/office/powerpoint/2010/main" val="23340910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Comic Sans MS" pitchFamily="66" charset="0"/>
              </a:rPr>
              <a:t>Undang</a:t>
            </a:r>
            <a:r>
              <a:rPr lang="en-US" sz="3600" dirty="0">
                <a:latin typeface="Comic Sans MS" pitchFamily="66" charset="0"/>
              </a:rPr>
              <a:t>-</a:t>
            </a:r>
            <a:r>
              <a:rPr lang="id-ID" sz="3600" dirty="0">
                <a:latin typeface="Comic Sans MS" pitchFamily="66" charset="0"/>
              </a:rPr>
              <a:t>U</a:t>
            </a:r>
            <a:r>
              <a:rPr lang="en-US" sz="3600" dirty="0" err="1">
                <a:latin typeface="Comic Sans MS" pitchFamily="66" charset="0"/>
              </a:rPr>
              <a:t>ndang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nomor</a:t>
            </a:r>
            <a:r>
              <a:rPr lang="en-US" sz="3600" dirty="0">
                <a:latin typeface="Comic Sans MS" pitchFamily="66" charset="0"/>
              </a:rPr>
              <a:t> 36 </a:t>
            </a:r>
            <a:r>
              <a:rPr lang="en-US" sz="3600" dirty="0" err="1">
                <a:latin typeface="Comic Sans MS" pitchFamily="66" charset="0"/>
              </a:rPr>
              <a:t>tahun</a:t>
            </a:r>
            <a:r>
              <a:rPr lang="en-US" sz="3600" dirty="0">
                <a:latin typeface="Comic Sans MS" pitchFamily="66" charset="0"/>
              </a:rPr>
              <a:t> 2009</a:t>
            </a:r>
            <a:r>
              <a:rPr lang="id-ID" sz="3600" dirty="0">
                <a:latin typeface="Comic Sans MS" pitchFamily="66" charset="0"/>
              </a:rPr>
              <a:t/>
            </a:r>
            <a:br>
              <a:rPr lang="id-ID" sz="3600" dirty="0">
                <a:latin typeface="Comic Sans MS" pitchFamily="66" charset="0"/>
              </a:rPr>
            </a:br>
            <a:r>
              <a:rPr lang="en-US" sz="3600" dirty="0" err="1">
                <a:latin typeface="Comic Sans MS" pitchFamily="66" charset="0"/>
              </a:rPr>
              <a:t>pasal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6</a:t>
            </a:r>
            <a:r>
              <a:rPr lang="id-ID" sz="3600" dirty="0" smtClean="0">
                <a:latin typeface="Comic Sans MS" pitchFamily="66" charset="0"/>
              </a:rPr>
              <a:t>0</a:t>
            </a:r>
            <a:r>
              <a:rPr lang="en-US" sz="3600" dirty="0" smtClean="0">
                <a:latin typeface="Comic Sans MS" pitchFamily="66" charset="0"/>
              </a:rPr>
              <a:t>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d-ID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id-ID" dirty="0" smtClean="0">
                <a:latin typeface="Comic Sans MS" pitchFamily="66" charset="0"/>
              </a:rPr>
              <a:t>S</a:t>
            </a:r>
            <a:r>
              <a:rPr lang="en-US" dirty="0" err="1" smtClean="0">
                <a:latin typeface="Comic Sans MS" pitchFamily="66" charset="0"/>
              </a:rPr>
              <a:t>etiap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orang yang </a:t>
            </a:r>
            <a:r>
              <a:rPr lang="en-US" dirty="0" err="1">
                <a:latin typeface="Comic Sans MS" pitchFamily="66" charset="0"/>
              </a:rPr>
              <a:t>melakukan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pelayanan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kesehatan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tradisional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menggunakan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teknologi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harus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izin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lembaga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kesehatan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berwenang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harus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dipertanggungjawabkan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manfaat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keamanannya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serta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tidak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bertentangan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norma</a:t>
            </a:r>
            <a:r>
              <a:rPr lang="en-US" dirty="0">
                <a:latin typeface="Comic Sans MS" pitchFamily="66" charset="0"/>
              </a:rPr>
              <a:t> agama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kebudayaan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masyarakat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38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Comic Sans MS" pitchFamily="66" charset="0"/>
              </a:rPr>
              <a:t>Undang</a:t>
            </a:r>
            <a:r>
              <a:rPr lang="en-US" sz="3600" dirty="0" smtClean="0">
                <a:latin typeface="Comic Sans MS" pitchFamily="66" charset="0"/>
              </a:rPr>
              <a:t>-</a:t>
            </a:r>
            <a:r>
              <a:rPr lang="id-ID" sz="3600" dirty="0" smtClean="0">
                <a:latin typeface="Comic Sans MS" pitchFamily="66" charset="0"/>
              </a:rPr>
              <a:t>U</a:t>
            </a:r>
            <a:r>
              <a:rPr lang="en-US" sz="3600" dirty="0" err="1" smtClean="0">
                <a:latin typeface="Comic Sans MS" pitchFamily="66" charset="0"/>
              </a:rPr>
              <a:t>ndang</a:t>
            </a:r>
            <a:r>
              <a:rPr lang="en-US" sz="3600" dirty="0" smtClean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nomor</a:t>
            </a:r>
            <a:r>
              <a:rPr lang="en-US" sz="3600" dirty="0">
                <a:latin typeface="Comic Sans MS" pitchFamily="66" charset="0"/>
              </a:rPr>
              <a:t> 36 </a:t>
            </a:r>
            <a:r>
              <a:rPr lang="en-US" sz="3600" dirty="0" err="1">
                <a:latin typeface="Comic Sans MS" pitchFamily="66" charset="0"/>
              </a:rPr>
              <a:t>tahun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2009</a:t>
            </a:r>
            <a:r>
              <a:rPr lang="id-ID" sz="3600" dirty="0" smtClean="0">
                <a:latin typeface="Comic Sans MS" pitchFamily="66" charset="0"/>
              </a:rPr>
              <a:t/>
            </a:r>
            <a:br>
              <a:rPr lang="id-ID" sz="3600" dirty="0" smtClean="0">
                <a:latin typeface="Comic Sans MS" pitchFamily="66" charset="0"/>
              </a:rPr>
            </a:br>
            <a:r>
              <a:rPr lang="en-US" sz="3200" dirty="0" err="1">
                <a:latin typeface="Comic Sans MS" pitchFamily="66" charset="0"/>
              </a:rPr>
              <a:t>pasal</a:t>
            </a:r>
            <a:r>
              <a:rPr lang="en-US" sz="3200" dirty="0">
                <a:latin typeface="Comic Sans MS" pitchFamily="66" charset="0"/>
              </a:rPr>
              <a:t> 61 </a:t>
            </a:r>
            <a:r>
              <a:rPr lang="en-US" sz="3600" dirty="0" smtClean="0">
                <a:latin typeface="Comic Sans MS" pitchFamily="66" charset="0"/>
              </a:rPr>
              <a:t> 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endParaRPr lang="id-ID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id-ID" dirty="0" smtClean="0">
                <a:latin typeface="Comic Sans MS" pitchFamily="66" charset="0"/>
              </a:rPr>
              <a:t>M</a:t>
            </a:r>
            <a:r>
              <a:rPr lang="en-US" dirty="0" err="1" smtClean="0">
                <a:latin typeface="Comic Sans MS" pitchFamily="66" charset="0"/>
              </a:rPr>
              <a:t>asyarakat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diberi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kesempatan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seluas-luasnya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mengembangkan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meningkatkan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menggunakan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pelayanan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kesehatan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tradisional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dapat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dipertanggungjawabkan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manfaat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keamanannya</a:t>
            </a:r>
            <a:r>
              <a:rPr lang="en-US" dirty="0">
                <a:latin typeface="Comic Sans MS" pitchFamily="66" charset="0"/>
              </a:rPr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60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87016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2700" dirty="0" smtClean="0">
                <a:latin typeface="Times New Roman"/>
                <a:ea typeface="Times New Roman"/>
              </a:rPr>
              <a:t>KMK </a:t>
            </a:r>
            <a:r>
              <a:rPr lang="en-US" sz="2700" dirty="0">
                <a:latin typeface="Times New Roman"/>
                <a:ea typeface="Times New Roman"/>
              </a:rPr>
              <a:t>RI No 1076/MENKES/SK/VII/2003 </a:t>
            </a:r>
            <a:r>
              <a:rPr lang="en-US" sz="2700" dirty="0" err="1">
                <a:latin typeface="Times New Roman"/>
                <a:ea typeface="Times New Roman"/>
              </a:rPr>
              <a:t>tentang</a:t>
            </a:r>
            <a:r>
              <a:rPr lang="en-US" sz="2700" dirty="0">
                <a:latin typeface="Times New Roman"/>
                <a:ea typeface="Times New Roman"/>
              </a:rPr>
              <a:t> </a:t>
            </a:r>
            <a:r>
              <a:rPr lang="en-US" sz="2700" dirty="0" err="1">
                <a:latin typeface="Times New Roman"/>
                <a:ea typeface="Times New Roman"/>
              </a:rPr>
              <a:t>Penyelenggaraan</a:t>
            </a:r>
            <a:r>
              <a:rPr lang="en-US" sz="2700" dirty="0">
                <a:latin typeface="Times New Roman"/>
                <a:ea typeface="Times New Roman"/>
              </a:rPr>
              <a:t> </a:t>
            </a:r>
            <a:r>
              <a:rPr lang="en-US" sz="2700" dirty="0" err="1">
                <a:latin typeface="Times New Roman"/>
                <a:ea typeface="Times New Roman"/>
              </a:rPr>
              <a:t>Pengobatan</a:t>
            </a:r>
            <a:r>
              <a:rPr lang="en-US" sz="2700" dirty="0">
                <a:latin typeface="Times New Roman"/>
                <a:ea typeface="Times New Roman"/>
              </a:rPr>
              <a:t> </a:t>
            </a:r>
            <a:r>
              <a:rPr lang="en-US" sz="2700" dirty="0" err="1">
                <a:latin typeface="Times New Roman"/>
                <a:ea typeface="Times New Roman"/>
              </a:rPr>
              <a:t>Tradisional</a:t>
            </a:r>
            <a:r>
              <a:rPr lang="en-US" sz="2700" dirty="0">
                <a:latin typeface="Times New Roman"/>
                <a:ea typeface="Times New Roman"/>
              </a:rPr>
              <a:t> </a:t>
            </a:r>
            <a:r>
              <a:rPr lang="en-US" sz="2700" dirty="0" err="1">
                <a:latin typeface="Times New Roman"/>
                <a:ea typeface="Times New Roman"/>
              </a:rPr>
              <a:t>pasal</a:t>
            </a:r>
            <a:r>
              <a:rPr lang="en-US" sz="2700" dirty="0">
                <a:latin typeface="Times New Roman"/>
                <a:ea typeface="Times New Roman"/>
              </a:rPr>
              <a:t> 1 </a:t>
            </a:r>
            <a:r>
              <a:rPr lang="en-US" sz="2700" dirty="0" err="1">
                <a:latin typeface="Times New Roman"/>
                <a:ea typeface="Times New Roman"/>
              </a:rPr>
              <a:t>ayat</a:t>
            </a:r>
            <a:r>
              <a:rPr lang="en-US" sz="2700" dirty="0">
                <a:latin typeface="Times New Roman"/>
                <a:ea typeface="Times New Roman"/>
              </a:rPr>
              <a:t> 1 </a:t>
            </a:r>
            <a:r>
              <a:rPr lang="id-ID" sz="2700" dirty="0" smtClean="0">
                <a:latin typeface="Times New Roman"/>
                <a:ea typeface="Times New Roman"/>
              </a:rPr>
              <a:t/>
            </a:r>
            <a:br>
              <a:rPr lang="id-ID" sz="2700" dirty="0" smtClean="0">
                <a:latin typeface="Times New Roman"/>
                <a:ea typeface="Times New Roman"/>
              </a:rPr>
            </a:br>
            <a:endParaRPr lang="en-US" sz="27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00200"/>
            <a:ext cx="9172575" cy="4525963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 smtClean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/>
              <a:t>P</a:t>
            </a:r>
            <a:r>
              <a:rPr lang="en-US" dirty="0" err="1" smtClean="0"/>
              <a:t>engobatan</a:t>
            </a:r>
            <a:r>
              <a:rPr lang="en-US" dirty="0" smtClean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pengobatnya</a:t>
            </a:r>
            <a:r>
              <a:rPr lang="en-US" dirty="0"/>
              <a:t> yang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temurun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/</a:t>
            </a:r>
            <a:r>
              <a:rPr lang="en-US" dirty="0" err="1"/>
              <a:t>pelatihan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136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latin typeface="Times New Roman"/>
                <a:ea typeface="Times New Roman"/>
              </a:rPr>
              <a:t/>
            </a:r>
            <a:br>
              <a:rPr lang="id-ID" sz="2400" dirty="0" smtClean="0">
                <a:latin typeface="Times New Roman"/>
                <a:ea typeface="Times New Roman"/>
              </a:rPr>
            </a:br>
            <a:r>
              <a:rPr lang="en-US" sz="2400" dirty="0" smtClean="0">
                <a:latin typeface="Times New Roman"/>
                <a:ea typeface="Times New Roman"/>
              </a:rPr>
              <a:t>KMK </a:t>
            </a:r>
            <a:r>
              <a:rPr lang="en-US" sz="2400" dirty="0">
                <a:latin typeface="Times New Roman"/>
                <a:ea typeface="Times New Roman"/>
              </a:rPr>
              <a:t>RI No 1076/MENKES/SK/VII/2003 </a:t>
            </a:r>
            <a:r>
              <a:rPr lang="en-US" sz="2400" dirty="0" err="1">
                <a:latin typeface="Times New Roman"/>
                <a:ea typeface="Times New Roman"/>
              </a:rPr>
              <a:t>tentang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Penyelenggaraan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Pengobatan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Tradisional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pasal</a:t>
            </a:r>
            <a:r>
              <a:rPr lang="en-US" sz="2400" dirty="0">
                <a:latin typeface="Times New Roman"/>
                <a:ea typeface="Times New Roman"/>
              </a:rPr>
              <a:t> 1 </a:t>
            </a:r>
            <a:r>
              <a:rPr lang="en-US" sz="2400" dirty="0" err="1">
                <a:latin typeface="Times New Roman"/>
                <a:ea typeface="Times New Roman"/>
              </a:rPr>
              <a:t>ayat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id-ID" sz="2400" dirty="0" smtClean="0">
                <a:latin typeface="Times New Roman"/>
                <a:ea typeface="Times New Roman"/>
              </a:rPr>
              <a:t>2 dan 3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id-ID" sz="2400" dirty="0">
                <a:latin typeface="Times New Roman"/>
                <a:ea typeface="Times New Roman"/>
              </a:rPr>
              <a:t/>
            </a:r>
            <a:br>
              <a:rPr lang="id-ID" sz="2400" dirty="0">
                <a:latin typeface="Times New Roman"/>
                <a:ea typeface="Times New Roman"/>
              </a:rPr>
            </a:br>
            <a:endParaRPr lang="en-US" sz="24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>
                <a:latin typeface="Times New Roman"/>
                <a:ea typeface="Times New Roman"/>
              </a:rPr>
              <a:t>2. </a:t>
            </a:r>
            <a:r>
              <a:rPr lang="en-US" dirty="0" err="1" smtClean="0">
                <a:latin typeface="Times New Roman"/>
                <a:ea typeface="Times New Roman"/>
              </a:rPr>
              <a:t>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tradisional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bahan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atau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ramuan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bahan</a:t>
            </a: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>
                <a:latin typeface="Times New Roman"/>
                <a:ea typeface="Times New Roman"/>
              </a:rPr>
              <a:t> </a:t>
            </a:r>
            <a:r>
              <a:rPr lang="id-ID" dirty="0" smtClean="0">
                <a:latin typeface="Times New Roman"/>
                <a:ea typeface="Times New Roman"/>
              </a:rPr>
              <a:t>   </a:t>
            </a:r>
            <a:r>
              <a:rPr lang="en-US" dirty="0" smtClean="0">
                <a:latin typeface="Times New Roman"/>
                <a:ea typeface="Times New Roman"/>
              </a:rPr>
              <a:t>yang </a:t>
            </a:r>
            <a:r>
              <a:rPr lang="en-US" dirty="0" err="1">
                <a:latin typeface="Times New Roman"/>
                <a:ea typeface="Times New Roman"/>
              </a:rPr>
              <a:t>berupa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bahan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tumbuhan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bahan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hewan</a:t>
            </a:r>
            <a:r>
              <a:rPr lang="en-US" dirty="0" smtClean="0">
                <a:latin typeface="Times New Roman"/>
                <a:ea typeface="Times New Roman"/>
              </a:rPr>
              <a:t>,</a:t>
            </a: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>
                <a:latin typeface="Times New Roman"/>
                <a:ea typeface="Times New Roman"/>
              </a:rPr>
              <a:t> </a:t>
            </a:r>
            <a:r>
              <a:rPr lang="id-ID" dirty="0" smtClean="0">
                <a:latin typeface="Times New Roman"/>
                <a:ea typeface="Times New Roman"/>
              </a:rPr>
              <a:t>   </a:t>
            </a:r>
            <a:r>
              <a:rPr lang="en-US" dirty="0" err="1" smtClean="0">
                <a:latin typeface="Times New Roman"/>
                <a:ea typeface="Times New Roman"/>
              </a:rPr>
              <a:t>bahan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mineral, </a:t>
            </a:r>
            <a:r>
              <a:rPr lang="en-US" dirty="0" err="1">
                <a:latin typeface="Times New Roman"/>
                <a:ea typeface="Times New Roman"/>
              </a:rPr>
              <a:t>sediaan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sarian</a:t>
            </a:r>
            <a:r>
              <a:rPr lang="en-US" dirty="0">
                <a:latin typeface="Times New Roman"/>
                <a:ea typeface="Times New Roman"/>
              </a:rPr>
              <a:t> (</a:t>
            </a:r>
            <a:r>
              <a:rPr lang="en-US" dirty="0" err="1">
                <a:latin typeface="Times New Roman"/>
                <a:ea typeface="Times New Roman"/>
              </a:rPr>
              <a:t>galenik</a:t>
            </a:r>
            <a:r>
              <a:rPr lang="en-US" dirty="0">
                <a:latin typeface="Times New Roman"/>
                <a:ea typeface="Times New Roman"/>
              </a:rPr>
              <a:t>) </a:t>
            </a:r>
            <a:r>
              <a:rPr lang="en-US" dirty="0" err="1" smtClean="0">
                <a:latin typeface="Times New Roman"/>
                <a:ea typeface="Times New Roman"/>
              </a:rPr>
              <a:t>atau</a:t>
            </a: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>
                <a:latin typeface="Times New Roman"/>
                <a:ea typeface="Times New Roman"/>
              </a:rPr>
              <a:t> </a:t>
            </a:r>
            <a:r>
              <a:rPr lang="id-ID" dirty="0" smtClean="0">
                <a:latin typeface="Times New Roman"/>
                <a:ea typeface="Times New Roman"/>
              </a:rPr>
              <a:t>  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campuran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bahan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tersebut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secara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turun</a:t>
            </a: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>
                <a:latin typeface="Times New Roman"/>
                <a:ea typeface="Times New Roman"/>
              </a:rPr>
              <a:t> </a:t>
            </a:r>
            <a:r>
              <a:rPr lang="id-ID" dirty="0" smtClean="0">
                <a:latin typeface="Times New Roman"/>
                <a:ea typeface="Times New Roman"/>
              </a:rPr>
              <a:t>  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temurun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digunakan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untuk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pengobatan</a:t>
            </a: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>
                <a:latin typeface="Times New Roman"/>
                <a:ea typeface="Times New Roman"/>
              </a:rPr>
              <a:t> </a:t>
            </a:r>
            <a:r>
              <a:rPr lang="id-ID" dirty="0" smtClean="0">
                <a:latin typeface="Times New Roman"/>
                <a:ea typeface="Times New Roman"/>
              </a:rPr>
              <a:t>  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berdasarkan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pengalaman</a:t>
            </a: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>
                <a:latin typeface="Times New Roman"/>
                <a:ea typeface="Times New Roman"/>
              </a:rPr>
              <a:t>3. </a:t>
            </a:r>
            <a:r>
              <a:rPr lang="en-US" dirty="0" err="1" smtClean="0">
                <a:latin typeface="Times New Roman"/>
                <a:ea typeface="Times New Roman"/>
              </a:rPr>
              <a:t>Pengobat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tradisional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orang yang </a:t>
            </a:r>
            <a:r>
              <a:rPr lang="en-US" dirty="0" err="1" smtClean="0">
                <a:latin typeface="Times New Roman"/>
                <a:ea typeface="Times New Roman"/>
              </a:rPr>
              <a:t>melakukan</a:t>
            </a: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>
                <a:latin typeface="Times New Roman"/>
                <a:ea typeface="Times New Roman"/>
              </a:rPr>
              <a:t> </a:t>
            </a:r>
            <a:r>
              <a:rPr lang="id-ID" dirty="0" smtClean="0">
                <a:latin typeface="Times New Roman"/>
                <a:ea typeface="Times New Roman"/>
              </a:rPr>
              <a:t>  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pengobatan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tradisional</a:t>
            </a:r>
            <a:r>
              <a:rPr lang="en-US" dirty="0">
                <a:latin typeface="Times New Roman"/>
                <a:ea typeface="Times New Roman"/>
              </a:rPr>
              <a:t>/ alternative </a:t>
            </a:r>
            <a:r>
              <a:rPr lang="en-US" dirty="0" smtClean="0">
                <a:latin typeface="Times New Roman"/>
                <a:ea typeface="Times New Roman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370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dirty="0" err="1" smtClean="0"/>
              <a:t>Pemenkes</a:t>
            </a:r>
            <a:r>
              <a:rPr lang="en-US" sz="3200" dirty="0" smtClean="0"/>
              <a:t> </a:t>
            </a:r>
            <a:r>
              <a:rPr lang="en-US" sz="3200" dirty="0"/>
              <a:t>RI No 1109/ MENKES/PER/IX/2007 </a:t>
            </a:r>
            <a:r>
              <a:rPr lang="en-US" sz="2700" dirty="0" err="1"/>
              <a:t>tentang</a:t>
            </a:r>
            <a:r>
              <a:rPr lang="en-US" sz="2700" dirty="0"/>
              <a:t> </a:t>
            </a:r>
            <a:r>
              <a:rPr lang="en-US" sz="2700" dirty="0" err="1"/>
              <a:t>Penyelenggaraan</a:t>
            </a:r>
            <a:r>
              <a:rPr lang="en-US" sz="2700" dirty="0"/>
              <a:t> </a:t>
            </a:r>
            <a:r>
              <a:rPr lang="en-US" sz="2700" dirty="0" err="1"/>
              <a:t>Pengobatan</a:t>
            </a:r>
            <a:r>
              <a:rPr lang="en-US" sz="2700" dirty="0"/>
              <a:t> </a:t>
            </a:r>
            <a:r>
              <a:rPr lang="en-US" sz="2700" dirty="0" err="1"/>
              <a:t>Komplementer</a:t>
            </a:r>
            <a:r>
              <a:rPr lang="en-US" sz="2700" dirty="0"/>
              <a:t> </a:t>
            </a:r>
            <a:r>
              <a:rPr lang="en-US" sz="2700" dirty="0" err="1"/>
              <a:t>Alternatif</a:t>
            </a:r>
            <a:r>
              <a:rPr lang="en-US" sz="2700" dirty="0"/>
              <a:t> di </a:t>
            </a:r>
            <a:r>
              <a:rPr lang="en-US" sz="2700" dirty="0" err="1"/>
              <a:t>Fasilitas</a:t>
            </a:r>
            <a:r>
              <a:rPr lang="en-US" sz="2700" dirty="0"/>
              <a:t> </a:t>
            </a:r>
            <a:r>
              <a:rPr lang="en-US" sz="2700" dirty="0" err="1"/>
              <a:t>Pelayanan</a:t>
            </a:r>
            <a:r>
              <a:rPr lang="en-US" sz="2700" dirty="0"/>
              <a:t> </a:t>
            </a:r>
            <a:r>
              <a:rPr lang="en-US" sz="2700" dirty="0" err="1"/>
              <a:t>Kesehatan</a:t>
            </a:r>
            <a:r>
              <a:rPr lang="en-US" sz="2700" dirty="0"/>
              <a:t> </a:t>
            </a:r>
            <a:r>
              <a:rPr lang="en-US" sz="2700" dirty="0" err="1"/>
              <a:t>pasal</a:t>
            </a:r>
            <a:r>
              <a:rPr lang="en-US" sz="2700" dirty="0"/>
              <a:t> 1 </a:t>
            </a:r>
            <a:r>
              <a:rPr lang="en-US" sz="2700" dirty="0" err="1"/>
              <a:t>ayat</a:t>
            </a:r>
            <a:r>
              <a:rPr lang="en-US" sz="2700" dirty="0"/>
              <a:t> 1 </a:t>
            </a:r>
            <a:endParaRPr lang="en-US" sz="27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err="1" smtClean="0">
                <a:latin typeface="Times New Roman"/>
                <a:ea typeface="Times New Roman"/>
              </a:rPr>
              <a:t>P</a:t>
            </a:r>
            <a:r>
              <a:rPr lang="en-US" dirty="0" err="1" smtClean="0">
                <a:latin typeface="Times New Roman"/>
                <a:ea typeface="Times New Roman"/>
              </a:rPr>
              <a:t>engobatan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komplementer</a:t>
            </a:r>
            <a:r>
              <a:rPr lang="en-US" dirty="0">
                <a:latin typeface="Times New Roman"/>
                <a:ea typeface="Times New Roman"/>
              </a:rPr>
              <a:t> alternative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pengobatan</a:t>
            </a:r>
            <a:r>
              <a:rPr lang="en-US" dirty="0">
                <a:latin typeface="Times New Roman"/>
                <a:ea typeface="Times New Roman"/>
              </a:rPr>
              <a:t> non </a:t>
            </a:r>
            <a:r>
              <a:rPr lang="en-US" dirty="0" err="1">
                <a:latin typeface="Times New Roman"/>
                <a:ea typeface="Times New Roman"/>
              </a:rPr>
              <a:t>konvensional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ditujukan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untuk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meningkatkan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derajat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kesehatan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masyarakat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meliputi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upaya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promotif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preventif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kuratif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rehablitatifyang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diperoleh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melalui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pendidikan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terstruktur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dengan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kualitas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keamanan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efektifitas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tinggi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berlandaskan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ilmu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pengetahuan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biomedik</a:t>
            </a:r>
            <a:r>
              <a:rPr lang="en-US" dirty="0">
                <a:latin typeface="Times New Roman"/>
                <a:ea typeface="Times New Roman"/>
              </a:rPr>
              <a:t>, yang </a:t>
            </a:r>
            <a:r>
              <a:rPr lang="en-US" dirty="0" err="1">
                <a:latin typeface="Times New Roman"/>
                <a:ea typeface="Times New Roman"/>
              </a:rPr>
              <a:t>belum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diterima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dalam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kedokteran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konvensional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9526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2200" dirty="0" smtClean="0"/>
              <a:t>KLASIFIKASI </a:t>
            </a:r>
            <a:r>
              <a:rPr lang="en-US" sz="2200" dirty="0"/>
              <a:t>PENGOBATAN TRADISIONAL DAN KOMPLEENTER-ALTERNATIF </a:t>
            </a:r>
            <a:r>
              <a:rPr lang="en-US" sz="2200" dirty="0" err="1"/>
              <a:t>Menurut</a:t>
            </a:r>
            <a:r>
              <a:rPr lang="en-US" sz="2200" dirty="0"/>
              <a:t> KMK RI No 1076/MENKES/SK/VII/2003 </a:t>
            </a:r>
            <a:r>
              <a:rPr lang="en-US" sz="2200" dirty="0" err="1"/>
              <a:t>pasal</a:t>
            </a:r>
            <a:r>
              <a:rPr lang="en-US" sz="2200" dirty="0"/>
              <a:t> 3 </a:t>
            </a:r>
            <a:r>
              <a:rPr lang="en-US" sz="2200" dirty="0" err="1"/>
              <a:t>ayat</a:t>
            </a:r>
            <a:r>
              <a:rPr lang="en-US" sz="2200" dirty="0"/>
              <a:t> 2 </a:t>
            </a:r>
            <a:r>
              <a:rPr lang="en-US" sz="2200" dirty="0" err="1"/>
              <a:t>pengobatan</a:t>
            </a:r>
            <a:r>
              <a:rPr lang="en-US" sz="2200" dirty="0"/>
              <a:t> </a:t>
            </a:r>
            <a:r>
              <a:rPr lang="en-US" sz="2200" dirty="0" err="1"/>
              <a:t>tradisional</a:t>
            </a:r>
            <a:r>
              <a:rPr lang="en-US" sz="2200" dirty="0"/>
              <a:t> </a:t>
            </a:r>
            <a:r>
              <a:rPr lang="en-US" sz="2200" dirty="0" err="1"/>
              <a:t>diklasifikasikan</a:t>
            </a:r>
            <a:r>
              <a:rPr lang="en-US" sz="2200" dirty="0"/>
              <a:t> </a:t>
            </a:r>
            <a:endParaRPr lang="en-US" sz="2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065315"/>
          </a:xfrm>
          <a:solidFill>
            <a:srgbClr val="FFCCFF"/>
          </a:solidFill>
        </p:spPr>
        <p:txBody>
          <a:bodyPr>
            <a:normAutofit fontScale="70000" lnSpcReduction="20000"/>
          </a:bodyPr>
          <a:lstStyle/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dirty="0" err="1" smtClean="0"/>
              <a:t>Pengobat</a:t>
            </a:r>
            <a:r>
              <a:rPr lang="en-US" dirty="0" smtClean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ketrampilan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pengobat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pijat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,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, </a:t>
            </a:r>
            <a:r>
              <a:rPr lang="en-US" dirty="0" err="1"/>
              <a:t>sunat</a:t>
            </a:r>
            <a:r>
              <a:rPr lang="en-US" dirty="0"/>
              <a:t>, </a:t>
            </a:r>
            <a:r>
              <a:rPr lang="en-US" dirty="0" err="1"/>
              <a:t>dukun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refleksi</a:t>
            </a:r>
            <a:r>
              <a:rPr lang="en-US" dirty="0"/>
              <a:t>, </a:t>
            </a:r>
            <a:r>
              <a:rPr lang="en-US" dirty="0" err="1"/>
              <a:t>akupresuris</a:t>
            </a:r>
            <a:r>
              <a:rPr lang="en-US" dirty="0"/>
              <a:t>, </a:t>
            </a:r>
            <a:r>
              <a:rPr lang="en-US" dirty="0" err="1"/>
              <a:t>akupunkturis</a:t>
            </a:r>
            <a:r>
              <a:rPr lang="en-US" dirty="0"/>
              <a:t>, chiropractor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metodenya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. </a:t>
            </a:r>
            <a:endParaRPr lang="id-ID" dirty="0" smtClean="0"/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dirty="0" err="1" smtClean="0"/>
              <a:t>Pengobat</a:t>
            </a:r>
            <a:r>
              <a:rPr lang="en-US" dirty="0" smtClean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ramuan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pengobat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ramuan</a:t>
            </a:r>
            <a:r>
              <a:rPr lang="en-US" dirty="0"/>
              <a:t> Indonesia (</a:t>
            </a:r>
            <a:r>
              <a:rPr lang="en-US" dirty="0" err="1"/>
              <a:t>Jamu</a:t>
            </a:r>
            <a:r>
              <a:rPr lang="en-US" dirty="0"/>
              <a:t>), </a:t>
            </a:r>
            <a:r>
              <a:rPr lang="en-US" dirty="0" err="1"/>
              <a:t>gurah</a:t>
            </a:r>
            <a:r>
              <a:rPr lang="en-US" dirty="0"/>
              <a:t>, </a:t>
            </a:r>
            <a:r>
              <a:rPr lang="en-US" dirty="0" err="1"/>
              <a:t>tabib</a:t>
            </a:r>
            <a:r>
              <a:rPr lang="en-US" dirty="0"/>
              <a:t>, </a:t>
            </a:r>
            <a:r>
              <a:rPr lang="en-US" dirty="0" err="1"/>
              <a:t>shinshe</a:t>
            </a:r>
            <a:r>
              <a:rPr lang="en-US" dirty="0"/>
              <a:t>, homoeopathy, </a:t>
            </a:r>
            <a:r>
              <a:rPr lang="en-US" dirty="0" err="1"/>
              <a:t>aromatherapist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metodenya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. </a:t>
            </a:r>
            <a:endParaRPr lang="id-ID" dirty="0" smtClean="0"/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dirty="0" err="1" smtClean="0"/>
              <a:t>Pengobat</a:t>
            </a:r>
            <a:r>
              <a:rPr lang="en-US" dirty="0" smtClean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agama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pengobat</a:t>
            </a:r>
            <a:r>
              <a:rPr lang="en-US" dirty="0"/>
              <a:t> </a:t>
            </a:r>
            <a:r>
              <a:rPr lang="en-US" dirty="0" err="1"/>
              <a:t>radisional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agama Islam, Kristen, </a:t>
            </a:r>
            <a:r>
              <a:rPr lang="en-US" dirty="0" err="1"/>
              <a:t>Katolik</a:t>
            </a:r>
            <a:r>
              <a:rPr lang="en-US" dirty="0"/>
              <a:t>, Hindu,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Budha</a:t>
            </a:r>
            <a:r>
              <a:rPr lang="en-US" dirty="0"/>
              <a:t>. </a:t>
            </a:r>
            <a:endParaRPr lang="id-ID" dirty="0" smtClean="0"/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dirty="0" err="1" smtClean="0"/>
              <a:t>Pengobat</a:t>
            </a:r>
            <a:r>
              <a:rPr lang="en-US" dirty="0" smtClean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supranatural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pengobat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(</a:t>
            </a:r>
            <a:r>
              <a:rPr lang="en-US" dirty="0" err="1"/>
              <a:t>prana</a:t>
            </a:r>
            <a:r>
              <a:rPr lang="en-US" dirty="0"/>
              <a:t>), paranormal, </a:t>
            </a:r>
            <a:r>
              <a:rPr lang="en-US" dirty="0" err="1"/>
              <a:t>reiky</a:t>
            </a:r>
            <a:r>
              <a:rPr lang="en-US" dirty="0"/>
              <a:t> master, qigong, </a:t>
            </a:r>
            <a:r>
              <a:rPr lang="en-US" dirty="0" err="1"/>
              <a:t>dukun</a:t>
            </a:r>
            <a:r>
              <a:rPr lang="en-US" dirty="0"/>
              <a:t> </a:t>
            </a:r>
            <a:r>
              <a:rPr lang="en-US" dirty="0" err="1"/>
              <a:t>kebatinan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metodenya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668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Pemenkes</a:t>
            </a:r>
            <a:r>
              <a:rPr lang="en-US" sz="2400" dirty="0"/>
              <a:t> RI No 1109/ MENKES/PER/IX/2007 </a:t>
            </a:r>
            <a:r>
              <a:rPr lang="en-US" sz="2400" dirty="0" err="1"/>
              <a:t>pasal</a:t>
            </a:r>
            <a:r>
              <a:rPr lang="en-US" sz="2400" dirty="0"/>
              <a:t> 4 </a:t>
            </a:r>
            <a:r>
              <a:rPr lang="en-US" sz="2400" dirty="0" err="1"/>
              <a:t>ayat</a:t>
            </a:r>
            <a:r>
              <a:rPr lang="en-US" sz="2400" dirty="0"/>
              <a:t> 1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lingkup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 </a:t>
            </a:r>
            <a:r>
              <a:rPr lang="en-US" sz="2400" dirty="0" err="1"/>
              <a:t>komplementer</a:t>
            </a:r>
            <a:r>
              <a:rPr lang="en-US" sz="2400" dirty="0"/>
              <a:t> alternative </a:t>
            </a:r>
            <a:endParaRPr lang="en-US" sz="24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(</a:t>
            </a:r>
            <a:r>
              <a:rPr lang="en-US" i="1" dirty="0"/>
              <a:t>mind and body interventions</a:t>
            </a:r>
            <a:r>
              <a:rPr lang="en-US" dirty="0"/>
              <a:t>) </a:t>
            </a:r>
            <a:endParaRPr lang="id-ID" dirty="0" smtClean="0"/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dirty="0" smtClean="0"/>
              <a:t>System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alternative (</a:t>
            </a:r>
            <a:r>
              <a:rPr lang="en-US" i="1" dirty="0"/>
              <a:t>alternative system of medical practice</a:t>
            </a:r>
            <a:r>
              <a:rPr lang="en-US" dirty="0"/>
              <a:t>) </a:t>
            </a:r>
            <a:endParaRPr lang="id-ID" dirty="0" smtClean="0"/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id-ID" dirty="0" smtClean="0"/>
              <a:t>C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/>
              <a:t>penyembuhan</a:t>
            </a:r>
            <a:r>
              <a:rPr lang="en-US" dirty="0"/>
              <a:t> manual (</a:t>
            </a:r>
            <a:r>
              <a:rPr lang="en-US" i="1" dirty="0" smtClean="0"/>
              <a:t>manual</a:t>
            </a:r>
            <a:r>
              <a:rPr lang="id-ID" i="1" dirty="0" smtClean="0"/>
              <a:t> </a:t>
            </a:r>
            <a:r>
              <a:rPr lang="en-US" i="1" dirty="0" smtClean="0"/>
              <a:t>healing </a:t>
            </a:r>
            <a:r>
              <a:rPr lang="en-US" i="1" dirty="0"/>
              <a:t>methods</a:t>
            </a:r>
            <a:r>
              <a:rPr lang="en-US" dirty="0"/>
              <a:t>) </a:t>
            </a:r>
            <a:endParaRPr lang="id-ID" dirty="0" smtClean="0"/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id-ID" dirty="0" smtClean="0"/>
              <a:t>f</a:t>
            </a:r>
            <a:r>
              <a:rPr lang="en-US" dirty="0" err="1" smtClean="0"/>
              <a:t>armakologi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(</a:t>
            </a:r>
            <a:r>
              <a:rPr lang="en-US" i="1" dirty="0"/>
              <a:t>pharmacologic and biologic treatments</a:t>
            </a:r>
            <a:r>
              <a:rPr lang="en-US" dirty="0"/>
              <a:t>) </a:t>
            </a:r>
            <a:endParaRPr lang="id-ID" dirty="0" smtClean="0"/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dirty="0" smtClean="0"/>
              <a:t>Diet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id-ID" dirty="0" smtClean="0"/>
              <a:t>n</a:t>
            </a:r>
            <a:r>
              <a:rPr lang="en-US" dirty="0" smtClean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id-ID" dirty="0" smtClean="0"/>
              <a:t>(</a:t>
            </a:r>
            <a:r>
              <a:rPr lang="en-US" i="1" dirty="0" smtClean="0"/>
              <a:t>diet </a:t>
            </a:r>
            <a:r>
              <a:rPr lang="en-US" i="1" dirty="0"/>
              <a:t>and nutrition the prevention and treatment of disease</a:t>
            </a:r>
            <a:r>
              <a:rPr lang="en-US" dirty="0"/>
              <a:t>) </a:t>
            </a:r>
            <a:endParaRPr lang="id-ID" dirty="0" smtClean="0"/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dirty="0" smtClean="0"/>
              <a:t>Cara </a:t>
            </a:r>
            <a:r>
              <a:rPr lang="en-US" dirty="0"/>
              <a:t>lain </a:t>
            </a:r>
            <a:r>
              <a:rPr lang="en-US" dirty="0" err="1"/>
              <a:t>dalam</a:t>
            </a:r>
            <a:r>
              <a:rPr lang="en-US" dirty="0"/>
              <a:t> diagnose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(</a:t>
            </a:r>
            <a:r>
              <a:rPr lang="en-US" i="1" dirty="0"/>
              <a:t>unclassified diagnostic and treatment </a:t>
            </a:r>
            <a:r>
              <a:rPr lang="en-US" i="1" dirty="0" err="1"/>
              <a:t>menthod</a:t>
            </a:r>
            <a:r>
              <a:rPr lang="en-US" dirty="0"/>
              <a:t>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146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>
                <a:latin typeface="Comic Sans MS" pitchFamily="66" charset="0"/>
              </a:rPr>
              <a:t>Keputusan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menteri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Kesehatan</a:t>
            </a:r>
            <a:r>
              <a:rPr lang="en-US" sz="2800" dirty="0">
                <a:latin typeface="Comic Sans MS" pitchFamily="66" charset="0"/>
              </a:rPr>
              <a:t> RI </a:t>
            </a:r>
            <a:r>
              <a:rPr lang="en-US" sz="2800" dirty="0" err="1">
                <a:latin typeface="Comic Sans MS" pitchFamily="66" charset="0"/>
              </a:rPr>
              <a:t>Nomor</a:t>
            </a:r>
            <a:r>
              <a:rPr lang="en-US" sz="2800" dirty="0">
                <a:latin typeface="Comic Sans MS" pitchFamily="66" charset="0"/>
              </a:rPr>
              <a:t> HK03.01/60/I/2010 </a:t>
            </a:r>
            <a:r>
              <a:rPr lang="en-US" sz="2800" dirty="0" err="1">
                <a:latin typeface="Comic Sans MS" pitchFamily="66" charset="0"/>
              </a:rPr>
              <a:t>tentang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Rencana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Strategis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Kementerian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Kesehatan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tahun</a:t>
            </a:r>
            <a:r>
              <a:rPr lang="en-US" sz="2800" dirty="0">
                <a:latin typeface="Comic Sans MS" pitchFamily="66" charset="0"/>
              </a:rPr>
              <a:t> 2010-2014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</p:spPr>
        <p:txBody>
          <a:bodyPr/>
          <a:lstStyle/>
          <a:p>
            <a:pPr marL="0" indent="0">
              <a:buNone/>
            </a:pPr>
            <a:endParaRPr lang="id-ID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id-ID" dirty="0" smtClean="0">
                <a:latin typeface="Comic Sans MS" pitchFamily="66" charset="0"/>
              </a:rPr>
              <a:t>P</a:t>
            </a:r>
            <a:r>
              <a:rPr lang="en-US" dirty="0" err="1" smtClean="0">
                <a:latin typeface="Comic Sans MS" pitchFamily="66" charset="0"/>
              </a:rPr>
              <a:t>elayanan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Kesehatan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Tradisional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menyatakan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luaran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dicapai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meningkatnya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pembinaan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pengawasan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terhadap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penyelenggaraan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pelayanan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kesehatan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tradisional</a:t>
            </a:r>
            <a:r>
              <a:rPr lang="en-US" dirty="0">
                <a:latin typeface="Comic Sans MS" pitchFamily="66" charset="0"/>
              </a:rPr>
              <a:t>. </a:t>
            </a:r>
            <a:r>
              <a:rPr lang="en-US" dirty="0" err="1">
                <a:latin typeface="Comic Sans MS" pitchFamily="66" charset="0"/>
              </a:rPr>
              <a:t>Alternatif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komplementer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101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PENYELENGGARAAN PENGOBATAN TRADISIONAL DI MASYARAKAT (KMK RI No 1076/MENKES/SK/VII/2003) </a:t>
            </a:r>
            <a:endParaRPr lang="en-US" sz="28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424936" cy="47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699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8909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PENYELENGGARAAN PENGOBATAN TRADISIONAL DI MASYARAKAT (KMK RI </a:t>
            </a:r>
            <a:r>
              <a:rPr lang="en-US" sz="2800" dirty="0" smtClean="0">
                <a:solidFill>
                  <a:prstClr val="black"/>
                </a:solidFill>
                <a:ea typeface="+mj-ea"/>
                <a:cs typeface="+mj-cs"/>
              </a:rPr>
              <a:t>No1076/MENKES/SK/VII/2003</a:t>
            </a:r>
            <a:r>
              <a:rPr lang="en-US" sz="2800" dirty="0">
                <a:solidFill>
                  <a:prstClr val="black"/>
                </a:solidFill>
                <a:ea typeface="+mj-ea"/>
                <a:cs typeface="+mj-cs"/>
              </a:rPr>
              <a:t>) 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16448"/>
              </p:ext>
            </p:extLst>
          </p:nvPr>
        </p:nvGraphicFramePr>
        <p:xfrm>
          <a:off x="107505" y="1643207"/>
          <a:ext cx="8928992" cy="5098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4924"/>
                <a:gridCol w="7044068"/>
              </a:tblGrid>
              <a:tr h="637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Pasal 4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rekomendasi Kantor Departemen Agama Kabupaten/Kota         setempat, untuk mencegah adanya keresahan masyarakat tentang aliran sesat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</a:tr>
              <a:tr h="637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Pasal 9-11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Pengobat tradisional dilakukan uji kompetensi ( baru akupunturis) dan diikutsertakan dalam sarana pelayanan kesehatan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</a:tr>
              <a:tr h="1062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Pasal 12-15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Semua tindakan harus mendapat persetujuan lisan atau tertulis dari pasien/keluarga. Khusus untuk tindakan pengobatan tradisional yang mengandung risiko tinggi bagi pasien harus dengan persetujuan tertulis yang ditandatangani oleh yang berhak memberikan persetujuan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</a:tr>
              <a:tr h="849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Pasal 16</a:t>
                      </a:r>
                      <a:endParaRPr lang="id-ID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Dalam melaksanakan pengobatannya, pengobat tradsional boleh menggunakan peralatan yang aman tetapi dilarang untuk menggunakan peralatan kedokteran atau penunjang diagnostic kedokteran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</a:tr>
              <a:tr h="637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Pasal 19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Pengobat tradisional harus membuat catatan status pasien dan wajib melaporkannya ke Kepala Dinkes Kabupaten/Kota setiap 4 bulan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</a:tr>
              <a:tr h="637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Pasal 22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Pengobat tradisional juga wajib merujuk pasien gawat darurat atau yang tidak mampu ditangani ke sarana pelayanan kesehatan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</a:tr>
              <a:tr h="637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>
                          <a:effectLst/>
                        </a:rPr>
                        <a:t>Pasal 31</a:t>
                      </a:r>
                      <a:endParaRPr lang="id-ID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Pembinaan dan pengawasan penyelenggaraan pengobatan tadisional dilakukan oleh Kadinkes Kabupaten/ Kota, Kepala Puskesmas atau UPT yang ditugasi</a:t>
                      </a:r>
                      <a:endParaRPr lang="id-ID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2709" marR="527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247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</a:t>
            </a:r>
            <a:r>
              <a:rPr lang="en-US" sz="3600" b="1" dirty="0" smtClean="0"/>
              <a:t>PRODI KEPERAWATAN</a:t>
            </a:r>
            <a:endParaRPr lang="en-US" sz="3600" b="1" dirty="0"/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  <p:sp>
        <p:nvSpPr>
          <p:cNvPr id="3" name="Rectangle 2"/>
          <p:cNvSpPr/>
          <p:nvPr/>
        </p:nvSpPr>
        <p:spPr>
          <a:xfrm>
            <a:off x="0" y="220980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Menjadikan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pusat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pendidikan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Ners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kompeten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berbasis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intelektualitas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kualitas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kewirausahaan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dengna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bidang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i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nursing home care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serta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berdaya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saing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global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pada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tahun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2020.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43400"/>
            <a:ext cx="9144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Mengembangkan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Program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Pendidikan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Ners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dengna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nursing home care 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berwawasan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global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berbasis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ilmu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pengetahuan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teknologi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.</a:t>
            </a:r>
            <a:endParaRPr lang="en-US" sz="1200" dirty="0" smtClean="0">
              <a:solidFill>
                <a:srgbClr val="000000"/>
              </a:solidFill>
              <a:effectLst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Mengembangkan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ilmu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pengetahuan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teknologi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di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bidang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nursing home care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melalui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kegiatan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penelitian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/</a:t>
            </a:r>
            <a:endParaRPr lang="en-US" sz="1200" dirty="0" smtClean="0">
              <a:solidFill>
                <a:srgbClr val="000000"/>
              </a:solidFill>
              <a:effectLst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Menerapkan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mengembangkan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ilmu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nursing home care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melaui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mengambdian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kepada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masyarakat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.</a:t>
            </a:r>
            <a:endParaRPr lang="en-US" sz="1200" dirty="0" smtClean="0">
              <a:solidFill>
                <a:srgbClr val="000000"/>
              </a:solidFill>
              <a:effectLst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Menyiapkan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sumber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daya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manusia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care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berdaya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saing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global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menciptakan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calon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pemimpin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berkarakter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bagi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bangsa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negara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Mengelola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sarana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prasarana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menunjang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program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akademik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profesi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Arial"/>
              </a:rPr>
              <a:t>care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Berperan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aktif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dalam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menerapkan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mengembangkan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ilmu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keperawatan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dengan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s-E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keunggulan</a:t>
            </a:r>
            <a:r>
              <a:rPr lang="es-E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nursinghome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s-ES" sz="1200" i="1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care</a:t>
            </a:r>
            <a:r>
              <a:rPr lang="es-ES" sz="1200" i="1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yang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bermanfaat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bagi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organisasi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profesi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bagi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bangsa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dan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negara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Indonesia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serta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segenap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umat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manusia</a:t>
            </a:r>
            <a:endParaRPr lang="en-US" sz="1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23672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Times New Roman"/>
                <a:ea typeface="Times New Roman"/>
              </a:rPr>
              <a:t/>
            </a:r>
            <a:br>
              <a:rPr lang="id-ID" sz="3200" dirty="0" smtClean="0">
                <a:latin typeface="Times New Roman"/>
                <a:ea typeface="Times New Roman"/>
              </a:rPr>
            </a:br>
            <a:r>
              <a:rPr lang="id-ID" sz="3200" dirty="0">
                <a:latin typeface="Times New Roman"/>
                <a:ea typeface="Times New Roman"/>
              </a:rPr>
              <a:t/>
            </a:r>
            <a:br>
              <a:rPr lang="id-ID" sz="3200" dirty="0">
                <a:latin typeface="Times New Roman"/>
                <a:ea typeface="Times New Roman"/>
              </a:rPr>
            </a:br>
            <a:r>
              <a:rPr lang="en-US" sz="2700" dirty="0" smtClean="0">
                <a:latin typeface="Times New Roman"/>
                <a:ea typeface="Times New Roman"/>
              </a:rPr>
              <a:t>PENYELENGGARAAN </a:t>
            </a:r>
            <a:r>
              <a:rPr lang="en-US" sz="2700" dirty="0">
                <a:latin typeface="Times New Roman"/>
                <a:ea typeface="Times New Roman"/>
              </a:rPr>
              <a:t>PENGOBATAN KOMPLEMENTER-ALTERNATIF DI SARANA KESEHATAN </a:t>
            </a:r>
            <a:r>
              <a:rPr lang="id-ID" sz="2700" dirty="0" smtClean="0">
                <a:latin typeface="Times New Roman"/>
                <a:ea typeface="Times New Roman"/>
              </a:rPr>
              <a:t/>
            </a:r>
            <a:br>
              <a:rPr lang="id-ID" sz="2700" dirty="0" smtClean="0">
                <a:latin typeface="Times New Roman"/>
                <a:ea typeface="Times New Roman"/>
              </a:rPr>
            </a:br>
            <a:r>
              <a:rPr lang="en-US" sz="2700" dirty="0" smtClean="0">
                <a:latin typeface="Times New Roman"/>
                <a:ea typeface="Times New Roman"/>
              </a:rPr>
              <a:t>(</a:t>
            </a:r>
            <a:r>
              <a:rPr lang="en-US" sz="2700" dirty="0" err="1">
                <a:latin typeface="Times New Roman"/>
                <a:ea typeface="Times New Roman"/>
              </a:rPr>
              <a:t>Pemenkes</a:t>
            </a:r>
            <a:r>
              <a:rPr lang="en-US" sz="2700" dirty="0">
                <a:latin typeface="Times New Roman"/>
                <a:ea typeface="Times New Roman"/>
              </a:rPr>
              <a:t> RI No 1109/ MENKES/PER/IX/2007) </a:t>
            </a:r>
            <a:endParaRPr lang="en-US" sz="27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76164"/>
              </p:ext>
            </p:extLst>
          </p:nvPr>
        </p:nvGraphicFramePr>
        <p:xfrm>
          <a:off x="467544" y="2492896"/>
          <a:ext cx="8424936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963"/>
                <a:gridCol w="6516973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Pasal 5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Pengobatan komplementer alternative dapat dilaksanakan di sarana pelayanan kesehatan jika aman, bermanfaat, bermutu dan terjangkau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Pasal 10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</a:rPr>
                        <a:t>Praktik perorangan pengobatan komplementer alternative hanya bisa dilaksanakan oleh dokter atau dokter gigi, sedangkan praktik berkelompok harus dipimpin oleh dokter atau dokter gigi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Pasal 14</a:t>
                      </a:r>
                      <a:endParaRPr lang="id-ID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effectLst/>
                        </a:rPr>
                        <a:t>dokter dan dokter gigi adalah pelaksana utama pengobatan komplementer alternative, sedangkan tenaga kesehatan yang lain berfungsi membantu dokter atau dokter gigi dalam melaksanakannya</a:t>
                      </a:r>
                      <a:endParaRPr lang="id-ID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6360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Times New Roman"/>
                <a:ea typeface="Times New Roman"/>
              </a:rPr>
              <a:t/>
            </a:r>
            <a:br>
              <a:rPr lang="id-ID" sz="3200" dirty="0" smtClean="0">
                <a:latin typeface="Times New Roman"/>
                <a:ea typeface="Times New Roman"/>
              </a:rPr>
            </a:br>
            <a:r>
              <a:rPr lang="en-US" sz="3200" dirty="0" smtClean="0">
                <a:latin typeface="Times New Roman"/>
                <a:ea typeface="Times New Roman"/>
              </a:rPr>
              <a:t>PENYELENGGARAAN </a:t>
            </a:r>
            <a:r>
              <a:rPr lang="en-US" sz="3200" dirty="0">
                <a:latin typeface="Times New Roman"/>
                <a:ea typeface="Times New Roman"/>
              </a:rPr>
              <a:t>PENGOBATAN </a:t>
            </a:r>
            <a:r>
              <a:rPr lang="en-US" sz="2700" dirty="0">
                <a:latin typeface="Times New Roman"/>
                <a:ea typeface="Times New Roman"/>
              </a:rPr>
              <a:t>KOMPLEMENTER-ALTERNATIF DI SARANA KESEHATAN </a:t>
            </a:r>
            <a:r>
              <a:rPr lang="id-ID" sz="2700" dirty="0">
                <a:latin typeface="Times New Roman"/>
                <a:ea typeface="Times New Roman"/>
              </a:rPr>
              <a:t/>
            </a:r>
            <a:br>
              <a:rPr lang="id-ID" sz="2700" dirty="0">
                <a:latin typeface="Times New Roman"/>
                <a:ea typeface="Times New Roman"/>
              </a:rPr>
            </a:br>
            <a:r>
              <a:rPr lang="en-US" sz="2700" dirty="0">
                <a:latin typeface="Times New Roman"/>
                <a:ea typeface="Times New Roman"/>
              </a:rPr>
              <a:t>(</a:t>
            </a:r>
            <a:r>
              <a:rPr lang="en-US" sz="2700" dirty="0" err="1">
                <a:latin typeface="Times New Roman"/>
                <a:ea typeface="Times New Roman"/>
              </a:rPr>
              <a:t>Pemenkes</a:t>
            </a:r>
            <a:r>
              <a:rPr lang="en-US" sz="2700" dirty="0">
                <a:latin typeface="Times New Roman"/>
                <a:ea typeface="Times New Roman"/>
              </a:rPr>
              <a:t> RI No 1109/ MENKES/PER/IX/2007) </a:t>
            </a:r>
            <a:endParaRPr lang="en-US" sz="27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323516"/>
              </p:ext>
            </p:extLst>
          </p:nvPr>
        </p:nvGraphicFramePr>
        <p:xfrm>
          <a:off x="457200" y="2204864"/>
          <a:ext cx="8229600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961181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5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600" smtClean="0"/>
              <a:t>POLIKLINIK KOMPLEMENTER ALTERNATIF</a:t>
            </a:r>
          </a:p>
        </p:txBody>
      </p:sp>
      <p:sp>
        <p:nvSpPr>
          <p:cNvPr id="4" name="Oval 3"/>
          <p:cNvSpPr/>
          <p:nvPr/>
        </p:nvSpPr>
        <p:spPr>
          <a:xfrm>
            <a:off x="596900" y="1258888"/>
            <a:ext cx="2303463" cy="100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PASEIN</a:t>
            </a:r>
          </a:p>
        </p:txBody>
      </p:sp>
      <p:sp>
        <p:nvSpPr>
          <p:cNvPr id="5" name="Oval 4"/>
          <p:cNvSpPr/>
          <p:nvPr/>
        </p:nvSpPr>
        <p:spPr>
          <a:xfrm>
            <a:off x="381000" y="2781300"/>
            <a:ext cx="2735263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POLI KOMPLEMENTER  ALTERNATIF</a:t>
            </a:r>
          </a:p>
        </p:txBody>
      </p:sp>
      <p:sp>
        <p:nvSpPr>
          <p:cNvPr id="6" name="Rectangle 5"/>
          <p:cNvSpPr/>
          <p:nvPr/>
        </p:nvSpPr>
        <p:spPr>
          <a:xfrm>
            <a:off x="596900" y="4402138"/>
            <a:ext cx="2447925" cy="1728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DOKTER: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ANAMNESIS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PEMERIKSAAN FISIK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DIAGNOSIS/DIAGNOSIS BANDING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24300" y="1930400"/>
            <a:ext cx="2016125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PENATALASANAAN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24300" y="4589463"/>
            <a:ext cx="2160588" cy="477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PEMERIKSAAN PENUNJANG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95738" y="5853113"/>
            <a:ext cx="1584325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KONSUL POLI LAIN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019925" y="1412875"/>
            <a:ext cx="1584325" cy="854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AKUPUNTUR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046913" y="2781300"/>
            <a:ext cx="1584325" cy="854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PIJAT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62800" y="3995738"/>
            <a:ext cx="1584325" cy="85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HERBAL</a:t>
            </a:r>
          </a:p>
        </p:txBody>
      </p:sp>
      <p:sp>
        <p:nvSpPr>
          <p:cNvPr id="14" name="Oval 13"/>
          <p:cNvSpPr/>
          <p:nvPr/>
        </p:nvSpPr>
        <p:spPr>
          <a:xfrm>
            <a:off x="6659563" y="5256213"/>
            <a:ext cx="2305050" cy="1009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APOTIK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1747838" y="2290763"/>
            <a:ext cx="46037" cy="490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6" name="Down Arrow 15"/>
          <p:cNvSpPr/>
          <p:nvPr/>
        </p:nvSpPr>
        <p:spPr>
          <a:xfrm>
            <a:off x="1747838" y="3789363"/>
            <a:ext cx="46037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044825" y="2420938"/>
            <a:ext cx="879475" cy="2406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44825" y="4851400"/>
            <a:ext cx="6635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16263" y="4851400"/>
            <a:ext cx="592137" cy="1001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084888" y="1839913"/>
            <a:ext cx="719137" cy="269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084888" y="2109788"/>
            <a:ext cx="719137" cy="887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084888" y="2109788"/>
            <a:ext cx="935037" cy="2111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wn Arrow 31"/>
          <p:cNvSpPr/>
          <p:nvPr/>
        </p:nvSpPr>
        <p:spPr>
          <a:xfrm>
            <a:off x="7883525" y="4851400"/>
            <a:ext cx="71438" cy="404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2292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 smtClean="0"/>
              <a:t>ASPEK </a:t>
            </a:r>
            <a:r>
              <a:rPr lang="en-US" sz="2400" dirty="0"/>
              <a:t>ETIK DALAM TERAPI KOMPLEMENTER ALTERNATIF DAN </a:t>
            </a:r>
            <a:r>
              <a:rPr lang="en-US" sz="2400" dirty="0" smtClean="0"/>
              <a:t>TRADISIONAL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/>
              <a:t>(Kerry, 2003; Silva &amp; </a:t>
            </a:r>
            <a:r>
              <a:rPr lang="en-US" sz="2400" dirty="0" err="1"/>
              <a:t>Ludwick</a:t>
            </a:r>
            <a:r>
              <a:rPr lang="en-US" sz="2400" dirty="0"/>
              <a:t>, 2001) </a:t>
            </a:r>
            <a:endParaRPr lang="en-US" sz="24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034327"/>
              </p:ext>
            </p:extLst>
          </p:nvPr>
        </p:nvGraphicFramePr>
        <p:xfrm>
          <a:off x="471488" y="1989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410301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en-US" sz="2800" dirty="0" smtClean="0"/>
              <a:t>TREN </a:t>
            </a:r>
            <a:r>
              <a:rPr lang="en-US" sz="2800" dirty="0"/>
              <a:t>ISU TERAPI KOMPLEMENTER ALTERNATIF DAN TRADISIONAL </a:t>
            </a:r>
            <a:endParaRPr lang="en-US" sz="28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5917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844065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id-ID" sz="3200" dirty="0" err="1"/>
              <a:t>G</a:t>
            </a:r>
            <a:r>
              <a:rPr lang="en-US" sz="3200" dirty="0" err="1" smtClean="0"/>
              <a:t>aris</a:t>
            </a:r>
            <a:r>
              <a:rPr lang="en-US" sz="3200" dirty="0" smtClean="0"/>
              <a:t>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prinsip</a:t>
            </a:r>
            <a:r>
              <a:rPr lang="en-US" sz="3200" dirty="0"/>
              <a:t> </a:t>
            </a:r>
            <a:r>
              <a:rPr lang="en-US" sz="3200" dirty="0" err="1"/>
              <a:t>praktik</a:t>
            </a:r>
            <a:r>
              <a:rPr lang="en-US" sz="3200" dirty="0"/>
              <a:t> </a:t>
            </a:r>
            <a:r>
              <a:rPr lang="en-US" sz="3200" dirty="0" err="1"/>
              <a:t>terapi</a:t>
            </a:r>
            <a:r>
              <a:rPr lang="en-US" sz="3200" dirty="0"/>
              <a:t> </a:t>
            </a:r>
            <a:r>
              <a:rPr lang="en-US" sz="3200" dirty="0" err="1"/>
              <a:t>komplementer</a:t>
            </a:r>
            <a:r>
              <a:rPr lang="en-US" sz="3200" dirty="0"/>
              <a:t> </a:t>
            </a:r>
            <a:r>
              <a:rPr lang="en-US" sz="3200" dirty="0" err="1"/>
              <a:t>menurut</a:t>
            </a:r>
            <a:r>
              <a:rPr lang="en-US" sz="3200" dirty="0"/>
              <a:t> Curtis (2004) 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4882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415248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ea typeface="Times New Roman" pitchFamily="18" charset="0"/>
                <a:cs typeface="Arial" charset="0"/>
              </a:rPr>
              <a:t>Daftar Pustaka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/>
              <a:t>Breen, Kerry. Dec 2003Ethical issues in the use of complementary medicines </a:t>
            </a:r>
            <a:r>
              <a:rPr lang="en-US" sz="1100" dirty="0" err="1"/>
              <a:t>ProQuest</a:t>
            </a:r>
            <a:r>
              <a:rPr lang="en-US" sz="1100" dirty="0"/>
              <a:t> Research Library </a:t>
            </a:r>
            <a:r>
              <a:rPr lang="en-US" sz="1100" dirty="0" err="1"/>
              <a:t>diakses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24 </a:t>
            </a:r>
            <a:r>
              <a:rPr lang="en-US" sz="1100" dirty="0" err="1"/>
              <a:t>maret</a:t>
            </a:r>
            <a:r>
              <a:rPr lang="en-US" sz="1100" dirty="0"/>
              <a:t> </a:t>
            </a:r>
            <a:r>
              <a:rPr lang="en-US" sz="1100" dirty="0" smtClean="0"/>
              <a:t>2012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smtClean="0"/>
              <a:t> </a:t>
            </a:r>
            <a:r>
              <a:rPr lang="en-US" sz="1100" dirty="0"/>
              <a:t>Curtis, P.2004. Safety Issues in Complementary &amp; Alternative Health Care. Program on Integrative Medicine, School of </a:t>
            </a:r>
            <a:r>
              <a:rPr lang="en-US" sz="1100" dirty="0" err="1"/>
              <a:t>Medicine,University</a:t>
            </a:r>
            <a:r>
              <a:rPr lang="en-US" sz="1100" dirty="0"/>
              <a:t> of North Carolina 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err="1" smtClean="0"/>
              <a:t>Depkes</a:t>
            </a:r>
            <a:r>
              <a:rPr lang="en-US" sz="1100" dirty="0" smtClean="0"/>
              <a:t> </a:t>
            </a:r>
            <a:r>
              <a:rPr lang="en-US" sz="1100" dirty="0"/>
              <a:t>RI. 2010. </a:t>
            </a:r>
            <a:r>
              <a:rPr lang="en-US" sz="1100" dirty="0" err="1"/>
              <a:t>Pengobatan</a:t>
            </a:r>
            <a:r>
              <a:rPr lang="en-US" sz="1100" dirty="0"/>
              <a:t> </a:t>
            </a:r>
            <a:r>
              <a:rPr lang="en-US" sz="1100" dirty="0" err="1"/>
              <a:t>Komplementer</a:t>
            </a:r>
            <a:r>
              <a:rPr lang="en-US" sz="1100" dirty="0"/>
              <a:t> </a:t>
            </a:r>
            <a:r>
              <a:rPr lang="en-US" sz="1100" dirty="0" err="1"/>
              <a:t>Tradisional</a:t>
            </a:r>
            <a:r>
              <a:rPr lang="en-US" sz="1100" dirty="0"/>
              <a:t> </a:t>
            </a:r>
            <a:r>
              <a:rPr lang="en-US" sz="1100" dirty="0" err="1"/>
              <a:t>Alternatif</a:t>
            </a:r>
            <a:r>
              <a:rPr lang="en-US" sz="1100" dirty="0"/>
              <a:t>. </a:t>
            </a:r>
            <a:r>
              <a:rPr lang="en-US" sz="1100" dirty="0" err="1"/>
              <a:t>Diakses</a:t>
            </a:r>
            <a:r>
              <a:rPr lang="en-US" sz="1100" dirty="0"/>
              <a:t> </a:t>
            </a:r>
            <a:r>
              <a:rPr lang="en-US" sz="1100" dirty="0" err="1"/>
              <a:t>dari</a:t>
            </a:r>
            <a:r>
              <a:rPr lang="en-US" sz="1100" dirty="0"/>
              <a:t> http://buk.depkes.go.id/index.php?option=com_content&amp;view=article&amp;id=66:pengobatan-komplementer-tradisional-alternatif 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err="1" smtClean="0"/>
              <a:t>Hilsden</a:t>
            </a:r>
            <a:r>
              <a:rPr lang="en-US" sz="1100" dirty="0" smtClean="0"/>
              <a:t> </a:t>
            </a:r>
            <a:r>
              <a:rPr lang="en-US" sz="1100" dirty="0"/>
              <a:t>and </a:t>
            </a:r>
            <a:r>
              <a:rPr lang="en-US" sz="1100" dirty="0" err="1"/>
              <a:t>Verhoef</a:t>
            </a:r>
            <a:r>
              <a:rPr lang="en-US" sz="1100" dirty="0"/>
              <a:t>. (1999). Complementary therapies: Evaluating their effectiveness in cancer. Patient Education and Counseling. 3892), </a:t>
            </a:r>
            <a:r>
              <a:rPr lang="en-US" sz="1100" dirty="0" smtClean="0"/>
              <a:t>102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smtClean="0"/>
              <a:t> </a:t>
            </a:r>
            <a:r>
              <a:rPr lang="en-US" sz="1100" dirty="0" err="1"/>
              <a:t>Jonas,W.B</a:t>
            </a:r>
            <a:r>
              <a:rPr lang="en-US" sz="1100" dirty="0"/>
              <a:t>. (1998). In Complementary and Alternative Health Practice and Therapies-A Canadian Overview Prepared for Strategies and Systems for Health Directorate, Health Promotion and Programs Branch, 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smtClean="0"/>
              <a:t>Health </a:t>
            </a:r>
            <a:r>
              <a:rPr lang="en-US" sz="1100" dirty="0"/>
              <a:t>Canada (1999). Toronto, </a:t>
            </a:r>
            <a:r>
              <a:rPr lang="en-US" sz="1100" dirty="0" err="1"/>
              <a:t>ON:York</a:t>
            </a:r>
            <a:r>
              <a:rPr lang="en-US" sz="1100" dirty="0"/>
              <a:t> University Centre for Health Studies 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err="1" smtClean="0"/>
              <a:t>Keputusan</a:t>
            </a:r>
            <a:r>
              <a:rPr lang="en-US" sz="1100" dirty="0" smtClean="0"/>
              <a:t> </a:t>
            </a:r>
            <a:r>
              <a:rPr lang="en-US" sz="1100" dirty="0" err="1"/>
              <a:t>Menteri</a:t>
            </a:r>
            <a:r>
              <a:rPr lang="en-US" sz="1100" dirty="0"/>
              <a:t> </a:t>
            </a:r>
            <a:r>
              <a:rPr lang="en-US" sz="1100" dirty="0" err="1"/>
              <a:t>kesehatan</a:t>
            </a:r>
            <a:r>
              <a:rPr lang="en-US" sz="1100" dirty="0"/>
              <a:t> </a:t>
            </a:r>
            <a:r>
              <a:rPr lang="en-US" sz="1100" dirty="0" err="1"/>
              <a:t>Republik</a:t>
            </a:r>
            <a:r>
              <a:rPr lang="en-US" sz="1100" dirty="0"/>
              <a:t> Indonesia </a:t>
            </a:r>
            <a:r>
              <a:rPr lang="en-US" sz="1100" dirty="0" err="1"/>
              <a:t>Nomor</a:t>
            </a:r>
            <a:r>
              <a:rPr lang="en-US" sz="1100" dirty="0"/>
              <a:t> 1076/ </a:t>
            </a:r>
            <a:r>
              <a:rPr lang="en-US" sz="1100" dirty="0" err="1"/>
              <a:t>Menkes</a:t>
            </a:r>
            <a:r>
              <a:rPr lang="en-US" sz="1100" dirty="0"/>
              <a:t>/ SK/VII/ 2003 </a:t>
            </a:r>
            <a:r>
              <a:rPr lang="en-US" sz="1100" dirty="0" err="1"/>
              <a:t>Tentang</a:t>
            </a:r>
            <a:r>
              <a:rPr lang="en-US" sz="1100" dirty="0"/>
              <a:t> </a:t>
            </a:r>
            <a:r>
              <a:rPr lang="en-US" sz="1100" dirty="0" err="1"/>
              <a:t>penyelenggaraan</a:t>
            </a:r>
            <a:r>
              <a:rPr lang="en-US" sz="1100" dirty="0"/>
              <a:t> </a:t>
            </a:r>
            <a:r>
              <a:rPr lang="en-US" sz="1100" dirty="0" err="1"/>
              <a:t>Pengobatan</a:t>
            </a:r>
            <a:r>
              <a:rPr lang="en-US" sz="1100" dirty="0"/>
              <a:t> </a:t>
            </a:r>
            <a:r>
              <a:rPr lang="en-US" sz="1100" dirty="0" err="1"/>
              <a:t>Tradisional</a:t>
            </a:r>
            <a:r>
              <a:rPr lang="en-US" sz="1100" dirty="0"/>
              <a:t> 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err="1" smtClean="0"/>
              <a:t>Keputusan</a:t>
            </a:r>
            <a:r>
              <a:rPr lang="en-US" sz="1100" dirty="0" smtClean="0"/>
              <a:t> </a:t>
            </a:r>
            <a:r>
              <a:rPr lang="en-US" sz="1100" dirty="0" err="1"/>
              <a:t>Menteri</a:t>
            </a:r>
            <a:r>
              <a:rPr lang="en-US" sz="1100" dirty="0"/>
              <a:t> </a:t>
            </a:r>
            <a:r>
              <a:rPr lang="en-US" sz="1100" dirty="0" err="1"/>
              <a:t>Kesehatan</a:t>
            </a:r>
            <a:r>
              <a:rPr lang="en-US" sz="1100" dirty="0"/>
              <a:t> RI, No. 120/</a:t>
            </a:r>
            <a:r>
              <a:rPr lang="en-US" sz="1100" dirty="0" err="1"/>
              <a:t>Menkes</a:t>
            </a:r>
            <a:r>
              <a:rPr lang="en-US" sz="1100" dirty="0"/>
              <a:t>/SK/II/2008 </a:t>
            </a:r>
            <a:r>
              <a:rPr lang="en-US" sz="1100" dirty="0" err="1"/>
              <a:t>Tentang</a:t>
            </a:r>
            <a:r>
              <a:rPr lang="en-US" sz="1100" dirty="0"/>
              <a:t> </a:t>
            </a:r>
            <a:r>
              <a:rPr lang="en-US" sz="1100" dirty="0" err="1"/>
              <a:t>Standar</a:t>
            </a:r>
            <a:r>
              <a:rPr lang="en-US" sz="1100" dirty="0"/>
              <a:t> </a:t>
            </a:r>
            <a:r>
              <a:rPr lang="en-US" sz="1100" dirty="0" err="1"/>
              <a:t>Pelayanan</a:t>
            </a:r>
            <a:r>
              <a:rPr lang="en-US" sz="1100" dirty="0"/>
              <a:t> </a:t>
            </a:r>
            <a:r>
              <a:rPr lang="en-US" sz="1100" dirty="0" err="1"/>
              <a:t>Hiperbarik</a:t>
            </a:r>
            <a:r>
              <a:rPr lang="en-US" sz="1100" dirty="0"/>
              <a:t> 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err="1" smtClean="0"/>
              <a:t>Keputusan</a:t>
            </a:r>
            <a:r>
              <a:rPr lang="en-US" sz="1100" dirty="0" smtClean="0"/>
              <a:t> </a:t>
            </a:r>
            <a:r>
              <a:rPr lang="en-US" sz="1100" dirty="0" err="1"/>
              <a:t>Direktur</a:t>
            </a:r>
            <a:r>
              <a:rPr lang="en-US" sz="1100" dirty="0"/>
              <a:t> </a:t>
            </a:r>
            <a:r>
              <a:rPr lang="en-US" sz="1100" dirty="0" err="1"/>
              <a:t>Jenderal</a:t>
            </a:r>
            <a:r>
              <a:rPr lang="en-US" sz="1100" dirty="0"/>
              <a:t> </a:t>
            </a:r>
            <a:r>
              <a:rPr lang="en-US" sz="1100" dirty="0" err="1"/>
              <a:t>Bina</a:t>
            </a:r>
            <a:r>
              <a:rPr lang="en-US" sz="1100" dirty="0"/>
              <a:t> </a:t>
            </a:r>
            <a:r>
              <a:rPr lang="en-US" sz="1100" dirty="0" err="1"/>
              <a:t>Pelayanan</a:t>
            </a:r>
            <a:r>
              <a:rPr lang="en-US" sz="1100" dirty="0"/>
              <a:t> </a:t>
            </a:r>
            <a:r>
              <a:rPr lang="en-US" sz="1100" dirty="0" err="1"/>
              <a:t>Medik</a:t>
            </a:r>
            <a:r>
              <a:rPr lang="en-US" sz="1100" dirty="0"/>
              <a:t>, No. HK.03.05/I/199/2010 </a:t>
            </a:r>
            <a:r>
              <a:rPr lang="en-US" sz="1100" dirty="0" err="1"/>
              <a:t>Tentang</a:t>
            </a:r>
            <a:r>
              <a:rPr lang="en-US" sz="1100" dirty="0"/>
              <a:t> </a:t>
            </a:r>
            <a:r>
              <a:rPr lang="en-US" sz="1100" dirty="0" err="1"/>
              <a:t>Pedoman</a:t>
            </a:r>
            <a:r>
              <a:rPr lang="en-US" sz="1100" dirty="0"/>
              <a:t> </a:t>
            </a:r>
            <a:r>
              <a:rPr lang="en-US" sz="1100" dirty="0" err="1"/>
              <a:t>Kriteria</a:t>
            </a:r>
            <a:r>
              <a:rPr lang="en-US" sz="1100" dirty="0"/>
              <a:t> </a:t>
            </a:r>
            <a:r>
              <a:rPr lang="en-US" sz="1100" dirty="0" err="1"/>
              <a:t>Penetapan</a:t>
            </a:r>
            <a:r>
              <a:rPr lang="en-US" sz="1100" dirty="0"/>
              <a:t> </a:t>
            </a:r>
            <a:r>
              <a:rPr lang="en-US" sz="1100" dirty="0" err="1"/>
              <a:t>Metode</a:t>
            </a:r>
            <a:r>
              <a:rPr lang="en-US" sz="1100" dirty="0"/>
              <a:t> </a:t>
            </a:r>
            <a:r>
              <a:rPr lang="en-US" sz="1100" dirty="0" err="1"/>
              <a:t>Pengobatan</a:t>
            </a:r>
            <a:r>
              <a:rPr lang="en-US" sz="1100" dirty="0"/>
              <a:t> </a:t>
            </a:r>
            <a:r>
              <a:rPr lang="en-US" sz="1100" dirty="0" err="1"/>
              <a:t>komplementer</a:t>
            </a:r>
            <a:r>
              <a:rPr lang="en-US" sz="1100" dirty="0"/>
              <a:t> â </a:t>
            </a:r>
            <a:r>
              <a:rPr lang="en-US" sz="1100" dirty="0" err="1"/>
              <a:t>alternatif</a:t>
            </a:r>
            <a:r>
              <a:rPr lang="en-US" sz="1100" dirty="0"/>
              <a:t> yang </a:t>
            </a:r>
            <a:r>
              <a:rPr lang="en-US" sz="1100" dirty="0" err="1"/>
              <a:t>dapat</a:t>
            </a:r>
            <a:r>
              <a:rPr lang="en-US" sz="1100" dirty="0"/>
              <a:t> </a:t>
            </a:r>
            <a:r>
              <a:rPr lang="en-US" sz="1100" dirty="0" err="1"/>
              <a:t>diintegrasikan</a:t>
            </a:r>
            <a:r>
              <a:rPr lang="en-US" sz="1100" dirty="0"/>
              <a:t> di </a:t>
            </a:r>
            <a:r>
              <a:rPr lang="en-US" sz="1100" dirty="0" err="1"/>
              <a:t>Fasilitas</a:t>
            </a:r>
            <a:r>
              <a:rPr lang="en-US" sz="1100" dirty="0"/>
              <a:t> </a:t>
            </a:r>
            <a:r>
              <a:rPr lang="en-US" sz="1100" dirty="0" err="1"/>
              <a:t>Pelayanan</a:t>
            </a:r>
            <a:r>
              <a:rPr lang="en-US" sz="1100" dirty="0"/>
              <a:t> </a:t>
            </a:r>
            <a:r>
              <a:rPr lang="en-US" sz="1100" dirty="0" err="1" smtClean="0"/>
              <a:t>Kesehatan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smtClean="0"/>
              <a:t> </a:t>
            </a:r>
            <a:r>
              <a:rPr lang="en-US" sz="1100" dirty="0" err="1"/>
              <a:t>LaValley</a:t>
            </a:r>
            <a:r>
              <a:rPr lang="en-US" sz="1100" dirty="0"/>
              <a:t> and </a:t>
            </a:r>
            <a:r>
              <a:rPr lang="en-US" sz="1100" dirty="0" err="1"/>
              <a:t>Verhoef</a:t>
            </a:r>
            <a:r>
              <a:rPr lang="en-US" sz="1100" dirty="0"/>
              <a:t>. (1995) Integrating Complementary Medicine and Health Care Services into Practice Canadian Medical Association Journal, 153(1), 45-46 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smtClean="0"/>
              <a:t>Mary </a:t>
            </a:r>
            <a:r>
              <a:rPr lang="en-US" sz="1100" dirty="0" err="1"/>
              <a:t>Cipriano</a:t>
            </a:r>
            <a:r>
              <a:rPr lang="en-US" sz="1100" dirty="0"/>
              <a:t> Silva, PhD, RN, FAAN </a:t>
            </a:r>
            <a:r>
              <a:rPr lang="en-US" sz="1100" dirty="0" err="1"/>
              <a:t>dan</a:t>
            </a:r>
            <a:r>
              <a:rPr lang="en-US" sz="1100" dirty="0"/>
              <a:t> Ruth </a:t>
            </a:r>
            <a:r>
              <a:rPr lang="en-US" sz="1100" dirty="0" err="1"/>
              <a:t>Ludwick</a:t>
            </a:r>
            <a:r>
              <a:rPr lang="en-US" sz="1100" dirty="0"/>
              <a:t>, PhD, RN, C. </a:t>
            </a:r>
            <a:r>
              <a:rPr lang="en-US" sz="1100" dirty="0" err="1"/>
              <a:t>november</a:t>
            </a:r>
            <a:r>
              <a:rPr lang="en-US" sz="1100" dirty="0"/>
              <a:t> 2001. Ethics: Ethical Issues in Complementary/Alternative Therapies. http://www.nursingworld.org/MainMenuCategories/ANAMarketplace/ANAPeriodicals/OJIN/Columns/Ethics/EthicalIssues.html </a:t>
            </a:r>
            <a:r>
              <a:rPr lang="en-US" sz="1100" dirty="0" err="1"/>
              <a:t>diakses</a:t>
            </a:r>
            <a:r>
              <a:rPr lang="en-US" sz="1100" dirty="0"/>
              <a:t> </a:t>
            </a:r>
            <a:r>
              <a:rPr lang="en-US" sz="1100" dirty="0" err="1"/>
              <a:t>pada</a:t>
            </a:r>
            <a:r>
              <a:rPr lang="en-US" sz="1100" dirty="0"/>
              <a:t> 24 </a:t>
            </a:r>
            <a:r>
              <a:rPr lang="en-US" sz="1100" dirty="0" err="1"/>
              <a:t>maret</a:t>
            </a:r>
            <a:r>
              <a:rPr lang="en-US" sz="1100" dirty="0"/>
              <a:t> </a:t>
            </a:r>
            <a:r>
              <a:rPr lang="en-US" sz="1100" dirty="0" smtClean="0"/>
              <a:t>2012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smtClean="0"/>
              <a:t> </a:t>
            </a:r>
            <a:r>
              <a:rPr lang="en-US" sz="1100" dirty="0" err="1"/>
              <a:t>Peraturan</a:t>
            </a:r>
            <a:r>
              <a:rPr lang="en-US" sz="1100" dirty="0"/>
              <a:t> </a:t>
            </a:r>
            <a:r>
              <a:rPr lang="en-US" sz="1100" dirty="0" err="1"/>
              <a:t>Menteri</a:t>
            </a:r>
            <a:r>
              <a:rPr lang="en-US" sz="1100" dirty="0"/>
              <a:t> </a:t>
            </a:r>
            <a:r>
              <a:rPr lang="en-US" sz="1100" dirty="0" err="1"/>
              <a:t>Kesehatan</a:t>
            </a:r>
            <a:r>
              <a:rPr lang="en-US" sz="1100" dirty="0"/>
              <a:t> </a:t>
            </a:r>
            <a:r>
              <a:rPr lang="en-US" sz="1100" dirty="0" err="1"/>
              <a:t>Republik</a:t>
            </a:r>
            <a:r>
              <a:rPr lang="en-US" sz="1100" dirty="0"/>
              <a:t> Indonesia </a:t>
            </a:r>
            <a:r>
              <a:rPr lang="en-US" sz="1100" dirty="0" err="1"/>
              <a:t>Nomor</a:t>
            </a:r>
            <a:r>
              <a:rPr lang="en-US" sz="1100" dirty="0"/>
              <a:t> 1109/</a:t>
            </a:r>
            <a:r>
              <a:rPr lang="en-US" sz="1100" dirty="0" err="1"/>
              <a:t>Menkes</a:t>
            </a:r>
            <a:r>
              <a:rPr lang="en-US" sz="1100" dirty="0"/>
              <a:t>/PER/IX/2007 </a:t>
            </a:r>
            <a:r>
              <a:rPr lang="en-US" sz="1100" dirty="0" err="1"/>
              <a:t>Tentang</a:t>
            </a:r>
            <a:r>
              <a:rPr lang="en-US" sz="1100" dirty="0"/>
              <a:t> </a:t>
            </a:r>
            <a:r>
              <a:rPr lang="en-US" sz="1100" dirty="0" err="1"/>
              <a:t>Peneyelenggaraan</a:t>
            </a:r>
            <a:r>
              <a:rPr lang="en-US" sz="1100" dirty="0"/>
              <a:t> </a:t>
            </a:r>
            <a:r>
              <a:rPr lang="en-US" sz="1100" dirty="0" err="1"/>
              <a:t>Pengobatan</a:t>
            </a:r>
            <a:r>
              <a:rPr lang="en-US" sz="1100" dirty="0"/>
              <a:t> </a:t>
            </a:r>
            <a:r>
              <a:rPr lang="en-US" sz="1100" dirty="0" err="1"/>
              <a:t>Komplementer</a:t>
            </a:r>
            <a:r>
              <a:rPr lang="en-US" sz="1100" dirty="0"/>
              <a:t> alternative di </a:t>
            </a:r>
            <a:r>
              <a:rPr lang="en-US" sz="1100" dirty="0" err="1"/>
              <a:t>Fasilitas</a:t>
            </a:r>
            <a:r>
              <a:rPr lang="en-US" sz="1100" dirty="0"/>
              <a:t> </a:t>
            </a:r>
            <a:r>
              <a:rPr lang="en-US" sz="1100" dirty="0" err="1"/>
              <a:t>Pelayanan</a:t>
            </a:r>
            <a:r>
              <a:rPr lang="en-US" sz="1100" dirty="0"/>
              <a:t> </a:t>
            </a:r>
            <a:r>
              <a:rPr lang="en-US" sz="1100" dirty="0" err="1" smtClean="0"/>
              <a:t>Kesehatan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smtClean="0"/>
              <a:t> </a:t>
            </a:r>
            <a:r>
              <a:rPr lang="en-US" sz="1100" dirty="0" err="1"/>
              <a:t>Thome,S.S</a:t>
            </a:r>
            <a:r>
              <a:rPr lang="en-US" sz="1100" dirty="0"/>
              <a:t>.(2001). Complementary and Alternative Medicine: Critical Issue of Nursing Practice and Policy. Canadian Nurse, 97 (4),27. </a:t>
            </a:r>
            <a:endParaRPr lang="id-ID" sz="1100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179705" algn="l"/>
              </a:tabLst>
            </a:pPr>
            <a:r>
              <a:rPr lang="en-US" sz="1100" dirty="0" err="1" smtClean="0"/>
              <a:t>Undang-undang</a:t>
            </a:r>
            <a:r>
              <a:rPr lang="en-US" sz="1100" dirty="0" smtClean="0"/>
              <a:t> </a:t>
            </a:r>
            <a:r>
              <a:rPr lang="en-US" sz="1100" dirty="0" err="1"/>
              <a:t>Republik</a:t>
            </a:r>
            <a:r>
              <a:rPr lang="en-US" sz="1100" dirty="0"/>
              <a:t> Indonesia </a:t>
            </a:r>
            <a:r>
              <a:rPr lang="en-US" sz="1100" dirty="0" err="1"/>
              <a:t>Nomor</a:t>
            </a:r>
            <a:r>
              <a:rPr lang="en-US" sz="1100" dirty="0"/>
              <a:t> 36 </a:t>
            </a:r>
            <a:r>
              <a:rPr lang="en-US" sz="1100" dirty="0" err="1"/>
              <a:t>Tahun</a:t>
            </a:r>
            <a:r>
              <a:rPr lang="en-US" sz="1100" dirty="0"/>
              <a:t> 2009 </a:t>
            </a:r>
            <a:r>
              <a:rPr lang="en-US" sz="1100" dirty="0" err="1"/>
              <a:t>Tentang</a:t>
            </a:r>
            <a:r>
              <a:rPr lang="en-US" sz="1100" dirty="0"/>
              <a:t> </a:t>
            </a:r>
            <a:r>
              <a:rPr lang="en-US" sz="1100" dirty="0" err="1"/>
              <a:t>Kesehatan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721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id-ID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Outline</a:t>
            </a:r>
            <a:endParaRPr lang="en-US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" sz="4000" dirty="0" err="1"/>
              <a:t>Dasar</a:t>
            </a:r>
            <a:r>
              <a:rPr lang="es-ES" sz="4000" dirty="0"/>
              <a:t> </a:t>
            </a:r>
            <a:r>
              <a:rPr lang="es-ES" sz="4000" dirty="0" err="1"/>
              <a:t>hukum</a:t>
            </a:r>
            <a:endParaRPr lang="id-ID" sz="4000" dirty="0"/>
          </a:p>
          <a:p>
            <a:pPr lvl="0"/>
            <a:r>
              <a:rPr lang="es-ES" sz="4000" dirty="0" err="1" smtClean="0"/>
              <a:t>Klasifikasi</a:t>
            </a:r>
            <a:r>
              <a:rPr lang="es-ES" sz="4000" dirty="0" smtClean="0"/>
              <a:t> </a:t>
            </a:r>
            <a:r>
              <a:rPr lang="es-ES" sz="4000" dirty="0" err="1"/>
              <a:t>pengobatan</a:t>
            </a:r>
            <a:r>
              <a:rPr lang="es-ES" sz="4000" dirty="0"/>
              <a:t> </a:t>
            </a:r>
            <a:r>
              <a:rPr lang="es-ES" sz="4000" dirty="0" err="1"/>
              <a:t>tradisional</a:t>
            </a:r>
            <a:r>
              <a:rPr lang="es-ES" sz="4000" dirty="0"/>
              <a:t> dan </a:t>
            </a:r>
            <a:r>
              <a:rPr lang="es-ES" sz="4000" dirty="0" err="1"/>
              <a:t>terapi</a:t>
            </a:r>
            <a:r>
              <a:rPr lang="es-ES" sz="4000" dirty="0"/>
              <a:t> </a:t>
            </a:r>
            <a:r>
              <a:rPr lang="es-ES" sz="4000" dirty="0" err="1"/>
              <a:t>komplementer</a:t>
            </a:r>
            <a:endParaRPr lang="id-ID" sz="4000" dirty="0"/>
          </a:p>
          <a:p>
            <a:pPr lvl="0"/>
            <a:r>
              <a:rPr lang="es-ES" sz="4000" dirty="0" err="1"/>
              <a:t>Penyelenggara</a:t>
            </a:r>
            <a:r>
              <a:rPr lang="es-ES" sz="4000" dirty="0"/>
              <a:t> </a:t>
            </a:r>
            <a:r>
              <a:rPr lang="es-ES" sz="4000" dirty="0" err="1"/>
              <a:t>pengobatan</a:t>
            </a:r>
            <a:r>
              <a:rPr lang="es-ES" sz="4000" dirty="0"/>
              <a:t> </a:t>
            </a:r>
            <a:r>
              <a:rPr lang="es-ES" sz="4000" dirty="0" err="1"/>
              <a:t>komplementer</a:t>
            </a:r>
            <a:endParaRPr lang="id-ID" sz="4000" dirty="0"/>
          </a:p>
          <a:p>
            <a:pPr lvl="0"/>
            <a:r>
              <a:rPr lang="es-ES" sz="4000" dirty="0" err="1"/>
              <a:t>Aspek</a:t>
            </a:r>
            <a:r>
              <a:rPr lang="es-ES" sz="4000" dirty="0"/>
              <a:t> </a:t>
            </a:r>
            <a:r>
              <a:rPr lang="es-ES" sz="4000" dirty="0" err="1"/>
              <a:t>etik</a:t>
            </a:r>
            <a:r>
              <a:rPr lang="es-ES" sz="4000" dirty="0"/>
              <a:t> </a:t>
            </a:r>
            <a:r>
              <a:rPr lang="es-ES" sz="4000" dirty="0" err="1"/>
              <a:t>dalam</a:t>
            </a:r>
            <a:r>
              <a:rPr lang="es-ES" sz="4000" dirty="0"/>
              <a:t> </a:t>
            </a:r>
            <a:r>
              <a:rPr lang="es-ES" sz="4000" dirty="0" err="1"/>
              <a:t>terapi</a:t>
            </a:r>
            <a:r>
              <a:rPr lang="es-ES" sz="4000" dirty="0"/>
              <a:t> </a:t>
            </a:r>
            <a:r>
              <a:rPr lang="es-ES" sz="4000" dirty="0" err="1"/>
              <a:t>komplementer</a:t>
            </a:r>
            <a:endParaRPr lang="id-ID" sz="4000" dirty="0"/>
          </a:p>
          <a:p>
            <a:r>
              <a:rPr lang="es-ES" sz="4000" dirty="0"/>
              <a:t>Tren </a:t>
            </a:r>
            <a:r>
              <a:rPr lang="es-ES" sz="4000" dirty="0" err="1"/>
              <a:t>isu</a:t>
            </a:r>
            <a:r>
              <a:rPr lang="es-ES" sz="4000" dirty="0"/>
              <a:t> </a:t>
            </a:r>
            <a:r>
              <a:rPr lang="es-ES" sz="4000" dirty="0" err="1"/>
              <a:t>terapi</a:t>
            </a:r>
            <a:r>
              <a:rPr lang="es-ES" sz="4000" dirty="0"/>
              <a:t> </a:t>
            </a:r>
            <a:r>
              <a:rPr lang="es-ES" sz="4000" dirty="0" err="1" smtClean="0"/>
              <a:t>komplementer</a:t>
            </a:r>
            <a:r>
              <a:rPr lang="id-ID" sz="4000" dirty="0" smtClean="0"/>
              <a:t> </a:t>
            </a:r>
            <a:r>
              <a:rPr lang="es-ES" sz="4000" dirty="0" err="1" smtClean="0"/>
              <a:t>obatan</a:t>
            </a:r>
            <a:r>
              <a:rPr lang="es-ES" sz="4000" dirty="0" smtClean="0"/>
              <a:t> </a:t>
            </a:r>
            <a:r>
              <a:rPr lang="es-ES" sz="4000" dirty="0" err="1"/>
              <a:t>tradisional</a:t>
            </a:r>
            <a:r>
              <a:rPr lang="es-ES" sz="4000" dirty="0"/>
              <a:t> dan </a:t>
            </a:r>
            <a:r>
              <a:rPr lang="es-ES" sz="4000" dirty="0" err="1"/>
              <a:t>terapi</a:t>
            </a:r>
            <a:r>
              <a:rPr lang="es-ES" sz="4000" dirty="0"/>
              <a:t> </a:t>
            </a:r>
            <a:r>
              <a:rPr lang="es-ES" sz="4000" dirty="0" err="1" smtClean="0"/>
              <a:t>komplementer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5252046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6000" dirty="0" err="1"/>
              <a:t>Kesehatan</a:t>
            </a:r>
            <a:endParaRPr lang="en-US" sz="60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rgbClr val="FFCCFF"/>
          </a:solidFill>
        </p:spPr>
        <p:txBody>
          <a:bodyPr/>
          <a:lstStyle/>
          <a:p>
            <a:pPr marL="0" indent="0" algn="just">
              <a:buNone/>
            </a:pPr>
            <a:endParaRPr lang="id-ID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id-ID" dirty="0" smtClean="0">
                <a:latin typeface="Times New Roman"/>
                <a:ea typeface="Times New Roman"/>
              </a:rPr>
              <a:t>P</a:t>
            </a:r>
            <a:r>
              <a:rPr lang="en-US" dirty="0" smtClean="0">
                <a:latin typeface="Times New Roman"/>
                <a:ea typeface="Times New Roman"/>
              </a:rPr>
              <a:t>roses </a:t>
            </a:r>
            <a:r>
              <a:rPr lang="en-US" dirty="0" err="1">
                <a:latin typeface="Times New Roman"/>
                <a:ea typeface="Times New Roman"/>
              </a:rPr>
              <a:t>dimana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kita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membentuk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kembali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dasar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asumsi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pandangan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dunia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tentang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kesejahteraan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melihat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kematian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sebagai</a:t>
            </a:r>
            <a:r>
              <a:rPr lang="en-US" dirty="0">
                <a:latin typeface="Times New Roman"/>
                <a:ea typeface="Times New Roman"/>
              </a:rPr>
              <a:t> proses </a:t>
            </a:r>
            <a:r>
              <a:rPr lang="en-US" dirty="0" err="1">
                <a:latin typeface="Times New Roman"/>
                <a:ea typeface="Times New Roman"/>
              </a:rPr>
              <a:t>alami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kehidupan</a:t>
            </a:r>
            <a:r>
              <a:rPr lang="en-US" dirty="0">
                <a:latin typeface="Times New Roman"/>
                <a:ea typeface="Times New Roman"/>
              </a:rPr>
              <a:t> (</a:t>
            </a:r>
            <a:r>
              <a:rPr lang="en-US" dirty="0" err="1">
                <a:latin typeface="Times New Roman"/>
                <a:ea typeface="Times New Roman"/>
              </a:rPr>
              <a:t>Dossey</a:t>
            </a:r>
            <a:r>
              <a:rPr lang="en-US" dirty="0">
                <a:latin typeface="Times New Roman"/>
                <a:ea typeface="Times New Roman"/>
              </a:rPr>
              <a:t> &amp; Keegan,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291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5946439"/>
              </p:ext>
            </p:extLst>
          </p:nvPr>
        </p:nvGraphicFramePr>
        <p:xfrm>
          <a:off x="0" y="692696"/>
          <a:ext cx="8964488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169638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5400" dirty="0" err="1"/>
              <a:t>Terapi</a:t>
            </a:r>
            <a:r>
              <a:rPr lang="en-US" sz="5400" dirty="0"/>
              <a:t> di </a:t>
            </a:r>
            <a:r>
              <a:rPr lang="id-ID" sz="5400" dirty="0" err="1"/>
              <a:t>K</a:t>
            </a:r>
            <a:r>
              <a:rPr lang="en-US" sz="5400" dirty="0" err="1" smtClean="0"/>
              <a:t>eperawatan</a:t>
            </a:r>
            <a:r>
              <a:rPr lang="en-US" sz="5400" dirty="0" smtClean="0"/>
              <a:t> </a:t>
            </a:r>
            <a:endParaRPr lang="en-US" sz="54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rgbClr val="FFCCFF"/>
          </a:solidFill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 smtClean="0"/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id-ID" dirty="0" smtClean="0"/>
              <a:t>K</a:t>
            </a:r>
            <a:r>
              <a:rPr lang="en-US" dirty="0" err="1" smtClean="0"/>
              <a:t>onsep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penyembuh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, </a:t>
            </a:r>
            <a:r>
              <a:rPr lang="en-US" dirty="0" err="1"/>
              <a:t>arahan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konseling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/>
              <a:t>terapi</a:t>
            </a:r>
            <a:r>
              <a:rPr lang="en-US" dirty="0" smtClean="0"/>
              <a:t>.</a:t>
            </a:r>
            <a:endParaRPr lang="id-ID" dirty="0" smtClean="0"/>
          </a:p>
        </p:txBody>
      </p:sp>
      <p:sp>
        <p:nvSpPr>
          <p:cNvPr id="2" name="Down Arrow 1"/>
          <p:cNvSpPr/>
          <p:nvPr/>
        </p:nvSpPr>
        <p:spPr>
          <a:xfrm>
            <a:off x="3491880" y="4941168"/>
            <a:ext cx="1579039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860811" y="5430372"/>
            <a:ext cx="5040560" cy="950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solidFill>
                  <a:srgbClr val="000000"/>
                </a:solidFill>
              </a:rPr>
              <a:t>Terapi Komplementer</a:t>
            </a:r>
            <a:endParaRPr lang="id-ID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466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20688"/>
            <a:ext cx="9144000" cy="5505475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Thomas </a:t>
            </a:r>
            <a:r>
              <a:rPr lang="en-US" dirty="0">
                <a:latin typeface="Times New Roman"/>
                <a:ea typeface="Times New Roman"/>
              </a:rPr>
              <a:t>Friedman (2005) </a:t>
            </a:r>
            <a:r>
              <a:rPr lang="en-US" dirty="0" err="1">
                <a:latin typeface="Times New Roman"/>
                <a:ea typeface="Times New Roman"/>
              </a:rPr>
              <a:t>bahwa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saat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ini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dunia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kesehatan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termasuk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satunya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praktisi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keperawatan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masih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bingung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tentang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apa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itu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terapi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komplementer</a:t>
            </a: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id-ID" dirty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en-US" dirty="0"/>
              <a:t>Survey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(SUSENAS)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komplementer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40 % </a:t>
            </a:r>
            <a:r>
              <a:rPr lang="en-US" dirty="0" err="1"/>
              <a:t>penduduk</a:t>
            </a:r>
            <a:r>
              <a:rPr lang="en-US" dirty="0"/>
              <a:t> Indonesia (</a:t>
            </a:r>
            <a:r>
              <a:rPr lang="en-US" dirty="0" err="1"/>
              <a:t>Depkes</a:t>
            </a:r>
            <a:r>
              <a:rPr lang="en-US" dirty="0"/>
              <a:t>, 2010).</a:t>
            </a:r>
            <a:endParaRPr lang="id-ID" dirty="0" smtClean="0"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249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 algn="just">
              <a:spcBef>
                <a:spcPct val="50000"/>
              </a:spcBef>
            </a:pP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en-US" sz="3200" dirty="0" err="1" smtClean="0"/>
              <a:t>Surat</a:t>
            </a:r>
            <a:r>
              <a:rPr lang="en-US" sz="3200" dirty="0" smtClean="0"/>
              <a:t> </a:t>
            </a:r>
            <a:r>
              <a:rPr lang="en-US" sz="3200" dirty="0" err="1"/>
              <a:t>Keputusan</a:t>
            </a:r>
            <a:r>
              <a:rPr lang="en-US" sz="3200" dirty="0"/>
              <a:t> </a:t>
            </a:r>
            <a:r>
              <a:rPr lang="en-US" sz="3200" dirty="0" err="1"/>
              <a:t>Direktur</a:t>
            </a:r>
            <a:r>
              <a:rPr lang="en-US" sz="3200" dirty="0"/>
              <a:t> </a:t>
            </a:r>
            <a:r>
              <a:rPr lang="en-US" sz="3200" dirty="0" err="1"/>
              <a:t>Jenderal</a:t>
            </a:r>
            <a:r>
              <a:rPr lang="en-US" sz="3200" dirty="0"/>
              <a:t> </a:t>
            </a:r>
            <a:r>
              <a:rPr lang="en-US" sz="3200" dirty="0" err="1"/>
              <a:t>Bina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Medik</a:t>
            </a:r>
            <a:r>
              <a:rPr lang="en-US" sz="3200" dirty="0"/>
              <a:t>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ditetapkan</a:t>
            </a:r>
            <a:r>
              <a:rPr lang="en-US" sz="3200" dirty="0"/>
              <a:t> 12 (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belas</a:t>
            </a:r>
            <a:r>
              <a:rPr lang="en-US" sz="3200" dirty="0"/>
              <a:t>) </a:t>
            </a:r>
            <a:r>
              <a:rPr lang="en-US" sz="3200" dirty="0" err="1"/>
              <a:t>Rumah</a:t>
            </a:r>
            <a:r>
              <a:rPr lang="en-US" sz="3200" dirty="0"/>
              <a:t> </a:t>
            </a:r>
            <a:r>
              <a:rPr lang="en-US" sz="3200" dirty="0" err="1"/>
              <a:t>Sakit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yang </a:t>
            </a:r>
            <a:r>
              <a:rPr lang="en-US" sz="3200" dirty="0" err="1"/>
              <a:t>melaksanakan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pengobatan</a:t>
            </a:r>
            <a:r>
              <a:rPr lang="en-US" sz="3200" dirty="0"/>
              <a:t> </a:t>
            </a:r>
            <a:r>
              <a:rPr lang="en-US" sz="3200" dirty="0" err="1"/>
              <a:t>komplementer</a:t>
            </a:r>
            <a:r>
              <a:rPr lang="en-US" sz="3200" dirty="0"/>
              <a:t> </a:t>
            </a:r>
            <a:r>
              <a:rPr lang="en-US" sz="3200" dirty="0" err="1"/>
              <a:t>tradisional</a:t>
            </a:r>
            <a:r>
              <a:rPr lang="en-US" sz="3200" dirty="0"/>
              <a:t> - </a:t>
            </a:r>
            <a:r>
              <a:rPr lang="en-US" sz="3200" dirty="0" err="1"/>
              <a:t>alternatif</a:t>
            </a:r>
            <a:r>
              <a:rPr lang="en-US" sz="3200" dirty="0"/>
              <a:t>: </a:t>
            </a:r>
            <a:endParaRPr lang="en-US" sz="32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068960"/>
            <a:ext cx="8291264" cy="3096344"/>
          </a:xfrm>
          <a:solidFill>
            <a:srgbClr val="FFCCFF"/>
          </a:solidFill>
        </p:spPr>
        <p:txBody>
          <a:bodyPr>
            <a:normAutofit fontScale="92500" lnSpcReduction="20000"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179705" algn="l"/>
              </a:tabLst>
            </a:pPr>
            <a:r>
              <a:rPr lang="en-US" dirty="0">
                <a:latin typeface="Times New Roman"/>
                <a:ea typeface="Times New Roman"/>
              </a:rPr>
              <a:t>RS </a:t>
            </a:r>
            <a:r>
              <a:rPr lang="en-US" dirty="0" err="1">
                <a:latin typeface="Times New Roman"/>
                <a:ea typeface="Times New Roman"/>
              </a:rPr>
              <a:t>Kanker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Dharmais</a:t>
            </a:r>
            <a:r>
              <a:rPr lang="en-US" dirty="0">
                <a:latin typeface="Times New Roman"/>
                <a:ea typeface="Times New Roman"/>
              </a:rPr>
              <a:t> Jakarta, RSUP </a:t>
            </a:r>
            <a:r>
              <a:rPr lang="en-US" dirty="0" err="1">
                <a:latin typeface="Times New Roman"/>
                <a:ea typeface="Times New Roman"/>
              </a:rPr>
              <a:t>Persahabatan</a:t>
            </a:r>
            <a:r>
              <a:rPr lang="en-US" dirty="0">
                <a:latin typeface="Times New Roman"/>
                <a:ea typeface="Times New Roman"/>
              </a:rPr>
              <a:t> Jakarta, RSUD Dr. </a:t>
            </a:r>
            <a:r>
              <a:rPr lang="en-US" dirty="0" err="1">
                <a:latin typeface="Times New Roman"/>
                <a:ea typeface="Times New Roman"/>
              </a:rPr>
              <a:t>Soetomo</a:t>
            </a:r>
            <a:r>
              <a:rPr lang="en-US" dirty="0">
                <a:latin typeface="Times New Roman"/>
                <a:ea typeface="Times New Roman"/>
              </a:rPr>
              <a:t> Surabaya, RSUP Prof. Dr. </a:t>
            </a:r>
            <a:r>
              <a:rPr lang="en-US" dirty="0" err="1">
                <a:latin typeface="Times New Roman"/>
                <a:ea typeface="Times New Roman"/>
              </a:rPr>
              <a:t>Kandau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Menado</a:t>
            </a:r>
            <a:r>
              <a:rPr lang="en-US" dirty="0">
                <a:latin typeface="Times New Roman"/>
                <a:ea typeface="Times New Roman"/>
              </a:rPr>
              <a:t>, RSUP </a:t>
            </a:r>
            <a:r>
              <a:rPr lang="en-US" dirty="0" err="1">
                <a:latin typeface="Times New Roman"/>
                <a:ea typeface="Times New Roman"/>
              </a:rPr>
              <a:t>Sanglah</a:t>
            </a:r>
            <a:r>
              <a:rPr lang="en-US" dirty="0">
                <a:latin typeface="Times New Roman"/>
                <a:ea typeface="Times New Roman"/>
              </a:rPr>
              <a:t> Denpasar, RSUP Dr. </a:t>
            </a:r>
            <a:r>
              <a:rPr lang="en-US" dirty="0" err="1">
                <a:latin typeface="Times New Roman"/>
                <a:ea typeface="Times New Roman"/>
              </a:rPr>
              <a:t>Wahidin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Sudiro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Husodo</a:t>
            </a:r>
            <a:r>
              <a:rPr lang="en-US" dirty="0">
                <a:latin typeface="Times New Roman"/>
                <a:ea typeface="Times New Roman"/>
              </a:rPr>
              <a:t> Makassar, RS TNI AL </a:t>
            </a:r>
            <a:r>
              <a:rPr lang="en-US" dirty="0" err="1">
                <a:latin typeface="Times New Roman"/>
                <a:ea typeface="Times New Roman"/>
              </a:rPr>
              <a:t>Mintoharjo</a:t>
            </a:r>
            <a:r>
              <a:rPr lang="en-US" dirty="0">
                <a:latin typeface="Times New Roman"/>
                <a:ea typeface="Times New Roman"/>
              </a:rPr>
              <a:t> Jakarta, RSUD Dr. </a:t>
            </a:r>
            <a:r>
              <a:rPr lang="en-US" dirty="0" err="1">
                <a:latin typeface="Times New Roman"/>
                <a:ea typeface="Times New Roman"/>
              </a:rPr>
              <a:t>Pringadi</a:t>
            </a:r>
            <a:r>
              <a:rPr lang="en-US" dirty="0">
                <a:latin typeface="Times New Roman"/>
                <a:ea typeface="Times New Roman"/>
              </a:rPr>
              <a:t> Medan, RSUD </a:t>
            </a:r>
            <a:r>
              <a:rPr lang="en-US" dirty="0" err="1">
                <a:latin typeface="Times New Roman"/>
                <a:ea typeface="Times New Roman"/>
              </a:rPr>
              <a:t>Saiful</a:t>
            </a:r>
            <a:r>
              <a:rPr lang="en-US" dirty="0">
                <a:latin typeface="Times New Roman"/>
                <a:ea typeface="Times New Roman"/>
              </a:rPr>
              <a:t> Anwar Malang, RS </a:t>
            </a:r>
            <a:r>
              <a:rPr lang="en-US" dirty="0" err="1">
                <a:latin typeface="Times New Roman"/>
                <a:ea typeface="Times New Roman"/>
              </a:rPr>
              <a:t>Orthopedi</a:t>
            </a:r>
            <a:r>
              <a:rPr lang="en-US" dirty="0">
                <a:latin typeface="Times New Roman"/>
                <a:ea typeface="Times New Roman"/>
              </a:rPr>
              <a:t> Prof. Dr. R. </a:t>
            </a:r>
            <a:r>
              <a:rPr lang="en-US" dirty="0" err="1">
                <a:latin typeface="Times New Roman"/>
                <a:ea typeface="Times New Roman"/>
              </a:rPr>
              <a:t>Soeharso</a:t>
            </a:r>
            <a:r>
              <a:rPr lang="en-US" dirty="0">
                <a:latin typeface="Times New Roman"/>
                <a:ea typeface="Times New Roman"/>
              </a:rPr>
              <a:t> Solo, RSUP Dr. </a:t>
            </a:r>
            <a:r>
              <a:rPr lang="en-US" dirty="0" err="1">
                <a:latin typeface="Times New Roman"/>
                <a:ea typeface="Times New Roman"/>
              </a:rPr>
              <a:t>Sardjito</a:t>
            </a:r>
            <a:r>
              <a:rPr lang="en-US" dirty="0">
                <a:latin typeface="Times New Roman"/>
                <a:ea typeface="Times New Roman"/>
              </a:rPr>
              <a:t> Yogyakarta, RSUP Dr. </a:t>
            </a:r>
            <a:r>
              <a:rPr lang="en-US" dirty="0" err="1">
                <a:latin typeface="Times New Roman"/>
                <a:ea typeface="Times New Roman"/>
              </a:rPr>
              <a:t>Suraji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Tirtonegoro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Klaten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6223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2133</Words>
  <Application>Microsoft Office PowerPoint</Application>
  <PresentationFormat>On-screen Show (4:3)</PresentationFormat>
  <Paragraphs>252</Paragraphs>
  <Slides>37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Outline</vt:lpstr>
      <vt:lpstr>Kesehatan</vt:lpstr>
      <vt:lpstr>PowerPoint Presentation</vt:lpstr>
      <vt:lpstr>Terapi di Keperawatan </vt:lpstr>
      <vt:lpstr>PowerPoint Presentation</vt:lpstr>
      <vt:lpstr>    Surat Keputusan Direktur Jenderal Bina Pelayanan Medik telah ditetapkan 12 (dua belas) Rumah Sakit Pendidikan yang melaksanakan pelayanan pengobatan komplementer tradisional - alternatif: </vt:lpstr>
      <vt:lpstr>PowerPoint Presentation</vt:lpstr>
      <vt:lpstr>Pengobatan Komplementer Tradisional Alternatif </vt:lpstr>
      <vt:lpstr>Kamus Besar Bahasa Indonesia (KBBI)</vt:lpstr>
      <vt:lpstr>WHO (World Health Organization)</vt:lpstr>
      <vt:lpstr>Jenis pelayanan pengobatan komplementer alternatif (Permenkes RI, Nomor : 1109/Menkes/Per/2007)   </vt:lpstr>
      <vt:lpstr>Dasar Hukum </vt:lpstr>
      <vt:lpstr>PowerPoint Presentation</vt:lpstr>
      <vt:lpstr>Undang-Undang RI No. 36 tahun 2009 tentang Kesehatan pasal 1 butir 16 </vt:lpstr>
      <vt:lpstr> Undang-Undang nomor 36 tahun 2009 tentang kesehatan pada pasal 59 </vt:lpstr>
      <vt:lpstr> KLASIFIKASI BATTRA (Pasal 59 ayat 1 UU 36/2009) </vt:lpstr>
      <vt:lpstr>Undang-Undang nomor 36 tahun 2009 pasal 60 </vt:lpstr>
      <vt:lpstr>Undang-Undang nomor 36 tahun 2009 pasal 61  </vt:lpstr>
      <vt:lpstr>KMK RI No 1076/MENKES/SK/VII/2003 tentang Penyelenggaraan Pengobatan Tradisional pasal 1 ayat 1  </vt:lpstr>
      <vt:lpstr> KMK RI No 1076/MENKES/SK/VII/2003 tentang Penyelenggaraan Pengobatan Tradisional pasal 1 ayat 2 dan 3  </vt:lpstr>
      <vt:lpstr> Pemenkes RI No 1109/ MENKES/PER/IX/2007 tentang Penyelenggaraan Pengobatan Komplementer Alternatif di Fasilitas Pelayanan Kesehatan pasal 1 ayat 1 </vt:lpstr>
      <vt:lpstr> KLASIFIKASI PENGOBATAN TRADISIONAL DAN KOMPLEENTER-ALTERNATIF Menurut KMK RI No 1076/MENKES/SK/VII/2003 pasal 3 ayat 2 pengobatan tradisional diklasifikasikan </vt:lpstr>
      <vt:lpstr>Pemenkes RI No 1109/ MENKES/PER/IX/2007 pasal 4 ayat 1 ruang lingkup pengobatan komplementer alternative </vt:lpstr>
      <vt:lpstr>Keputusan menteri Kesehatan RI Nomor HK03.01/60/I/2010 tentang Rencana Strategis Kementerian Kesehatan tahun 2010-2014</vt:lpstr>
      <vt:lpstr>PENYELENGGARAAN PENGOBATAN TRADISIONAL DI MASYARAKAT (KMK RI No 1076/MENKES/SK/VII/2003) </vt:lpstr>
      <vt:lpstr>PowerPoint Presentation</vt:lpstr>
      <vt:lpstr>  PENYELENGGARAAN PENGOBATAN KOMPLEMENTER-ALTERNATIF DI SARANA KESEHATAN  (Pemenkes RI No 1109/ MENKES/PER/IX/2007) </vt:lpstr>
      <vt:lpstr> PENYELENGGARAAN PENGOBATAN KOMPLEMENTER-ALTERNATIF DI SARANA KESEHATAN  (Pemenkes RI No 1109/ MENKES/PER/IX/2007) </vt:lpstr>
      <vt:lpstr>PowerPoint Presentation</vt:lpstr>
      <vt:lpstr>POLIKLINIK KOMPLEMENTER ALTERNATIF</vt:lpstr>
      <vt:lpstr> ASPEK ETIK DALAM TERAPI KOMPLEMENTER ALTERNATIF DAN TRADISIONAL (Kerry, 2003; Silva &amp; Ludwick, 2001) </vt:lpstr>
      <vt:lpstr> TREN ISU TERAPI KOMPLEMENTER ALTERNATIF DAN TRADISIONAL </vt:lpstr>
      <vt:lpstr>Garis besar prinsip praktik terapi komplementer menurut Curtis (2004) 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BPISTI2008</cp:lastModifiedBy>
  <cp:revision>44</cp:revision>
  <dcterms:created xsi:type="dcterms:W3CDTF">2018-08-17T01:33:26Z</dcterms:created>
  <dcterms:modified xsi:type="dcterms:W3CDTF">2018-09-10T00:52:09Z</dcterms:modified>
</cp:coreProperties>
</file>