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9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2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C93B-F96E-4A94-857D-963B2EE81B5D}" type="datetimeFigureOut">
              <a:rPr lang="id-ID" smtClean="0"/>
              <a:t>18/09/2018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7E516-1973-4900-94C8-1D5834B3B16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374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18/09/2018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94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18/09/2018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39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18/09/2018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957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18/09/2018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350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18/09/2018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657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18/09/2018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970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18/09/2018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393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18/09/2018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309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18/09/2018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924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18/09/2018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543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D776-A032-4A5C-916C-58E5F81BC44A}" type="datetimeFigureOut">
              <a:rPr lang="id-ID" smtClean="0"/>
              <a:t>18/09/2018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527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7D776-A032-4A5C-916C-58E5F81BC44A}" type="datetimeFigureOut">
              <a:rPr lang="id-ID" smtClean="0"/>
              <a:t>18/09/2018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BCE2E-625E-483B-9F6F-7959A7AD22C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058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77318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d-ID" sz="1600" b="1" dirty="0" smtClean="0">
              <a:solidFill>
                <a:prstClr val="black"/>
              </a:solidFill>
            </a:endParaRPr>
          </a:p>
          <a:p>
            <a:pPr algn="ctr"/>
            <a:r>
              <a:rPr lang="id-ID" sz="2400" dirty="0" err="1">
                <a:latin typeface="Segoe UI"/>
                <a:ea typeface="Times New Roman"/>
              </a:rPr>
              <a:t>P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engembangan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id-ID" sz="2400" dirty="0">
                <a:latin typeface="Segoe UI"/>
                <a:ea typeface="Times New Roman"/>
              </a:rPr>
              <a:t>M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odel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id-ID" sz="2400" dirty="0" err="1">
                <a:latin typeface="Segoe UI"/>
                <a:ea typeface="Times New Roman"/>
              </a:rPr>
              <a:t>P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elayanan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id-ID" sz="2400" dirty="0" err="1">
                <a:latin typeface="Segoe UI"/>
                <a:ea typeface="Times New Roman"/>
              </a:rPr>
              <a:t>K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esehatan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id-ID" sz="2400" dirty="0" err="1">
                <a:latin typeface="Segoe UI"/>
                <a:ea typeface="Times New Roman"/>
              </a:rPr>
              <a:t>T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radisional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id-ID" sz="2400" dirty="0" smtClean="0">
                <a:effectLst/>
                <a:latin typeface="Segoe UI"/>
                <a:ea typeface="Times New Roman"/>
              </a:rPr>
              <a:t>A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lternative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id-ID" sz="2400" dirty="0" err="1">
                <a:latin typeface="Segoe UI"/>
                <a:ea typeface="Times New Roman"/>
              </a:rPr>
              <a:t>K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omplementer</a:t>
            </a:r>
            <a:endParaRPr lang="id-ID" sz="2400" dirty="0" smtClean="0">
              <a:effectLst/>
              <a:latin typeface="Segoe UI"/>
              <a:ea typeface="Times New Roman"/>
            </a:endParaRPr>
          </a:p>
          <a:p>
            <a:pPr algn="ctr"/>
            <a:r>
              <a:rPr lang="en-US" sz="1600" dirty="0" err="1" smtClean="0">
                <a:solidFill>
                  <a:prstClr val="black"/>
                </a:solidFill>
              </a:rPr>
              <a:t>Pertemuan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id-ID" sz="1600" dirty="0" smtClean="0">
                <a:solidFill>
                  <a:prstClr val="black"/>
                </a:solidFill>
              </a:rPr>
              <a:t> 3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38074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0071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5474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8388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" y="116632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2794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02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324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0336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3509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9473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352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35675421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1571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3614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501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3166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399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4205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7165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670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704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98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399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1708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0180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5256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0364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394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257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1677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OUT LINE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lphaLcPeriod"/>
            </a:pPr>
            <a:r>
              <a:rPr lang="en-ID" dirty="0" err="1" smtClean="0">
                <a:effectLst/>
                <a:latin typeface="Segoe UI"/>
                <a:ea typeface="Times New Roman"/>
              </a:rPr>
              <a:t>Bina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pelayanan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kesehatan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tradisional</a:t>
            </a:r>
            <a:endParaRPr lang="id-ID" dirty="0" smtClean="0">
              <a:effectLst/>
            </a:endParaRPr>
          </a:p>
          <a:p>
            <a:pPr lvl="0">
              <a:buFont typeface="+mj-lt"/>
              <a:buAutoNum type="alphaLcPeriod"/>
            </a:pPr>
            <a:r>
              <a:rPr lang="en-ID" dirty="0" err="1" smtClean="0">
                <a:effectLst/>
                <a:latin typeface="Segoe UI"/>
                <a:ea typeface="Times New Roman"/>
              </a:rPr>
              <a:t>Pembinaan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pada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Battra</a:t>
            </a:r>
            <a:r>
              <a:rPr lang="en-ID" dirty="0" smtClean="0">
                <a:effectLst/>
                <a:latin typeface="Segoe UI"/>
                <a:ea typeface="Times New Roman"/>
              </a:rPr>
              <a:t> yang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diberikan</a:t>
            </a:r>
            <a:endParaRPr lang="id-ID" dirty="0" smtClean="0">
              <a:effectLst/>
            </a:endParaRPr>
          </a:p>
          <a:p>
            <a:pPr marL="0" indent="0">
              <a:buNone/>
            </a:pPr>
            <a:r>
              <a:rPr lang="id-ID" dirty="0" smtClean="0">
                <a:effectLst/>
                <a:latin typeface="Segoe UI"/>
                <a:ea typeface="Times New Roman"/>
              </a:rPr>
              <a:t>c. </a:t>
            </a:r>
            <a:r>
              <a:rPr lang="en-ID" dirty="0" smtClean="0">
                <a:effectLst/>
                <a:latin typeface="Segoe UI"/>
                <a:ea typeface="Times New Roman"/>
              </a:rPr>
              <a:t>Standard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pelayanan</a:t>
            </a:r>
            <a:r>
              <a:rPr lang="en-ID" dirty="0" smtClean="0">
                <a:effectLst/>
                <a:latin typeface="Segoe UI"/>
                <a:ea typeface="Times New Roman"/>
              </a:rPr>
              <a:t> di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fasilitas</a:t>
            </a:r>
            <a:r>
              <a:rPr lang="en-ID" dirty="0" smtClean="0">
                <a:effectLst/>
                <a:latin typeface="Segoe UI"/>
                <a:ea typeface="Times New Roman"/>
              </a:rPr>
              <a:t> </a:t>
            </a:r>
            <a:r>
              <a:rPr lang="en-ID" dirty="0" err="1" smtClean="0">
                <a:effectLst/>
                <a:latin typeface="Segoe UI"/>
                <a:ea typeface="Times New Roman"/>
              </a:rPr>
              <a:t>pelayanan</a:t>
            </a:r>
            <a:endParaRPr lang="id-ID" dirty="0" smtClean="0">
              <a:effectLst/>
              <a:latin typeface="Segoe UI"/>
              <a:ea typeface="Times New Roman"/>
            </a:endParaRPr>
          </a:p>
          <a:p>
            <a:pPr marL="0" indent="0">
              <a:buNone/>
            </a:pPr>
            <a:r>
              <a:rPr lang="id-ID" dirty="0">
                <a:latin typeface="Segoe UI"/>
                <a:ea typeface="Times New Roman"/>
              </a:rPr>
              <a:t> </a:t>
            </a:r>
            <a:r>
              <a:rPr lang="id-ID" dirty="0" smtClean="0">
                <a:latin typeface="Segoe UI"/>
                <a:ea typeface="Times New Roman"/>
              </a:rPr>
              <a:t>  </a:t>
            </a:r>
            <a:r>
              <a:rPr lang="en-ID" dirty="0" smtClean="0">
                <a:effectLst/>
                <a:latin typeface="Segoe UI"/>
                <a:ea typeface="Times New Roman"/>
              </a:rPr>
              <a:t> primer</a:t>
            </a:r>
            <a:endParaRPr lang="en-US" dirty="0">
              <a:latin typeface="Bell MT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496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554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3088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5992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2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5684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998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228</Words>
  <Application>Microsoft Office PowerPoint</Application>
  <PresentationFormat>On-screen Show (4:3)</PresentationFormat>
  <Paragraphs>49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OUT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BPISTI2008</cp:lastModifiedBy>
  <cp:revision>11</cp:revision>
  <dcterms:created xsi:type="dcterms:W3CDTF">2018-08-17T01:36:24Z</dcterms:created>
  <dcterms:modified xsi:type="dcterms:W3CDTF">2018-09-18T04:52:18Z</dcterms:modified>
</cp:coreProperties>
</file>