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510" y="-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DFFD3-D008-43F1-B38E-326128257AD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6AB78-2541-46F7-A15B-ED9C59540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904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981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0800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200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406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1592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8138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4655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8451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1389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3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4941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9002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3483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115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112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3857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500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2663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7380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8718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834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2946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880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6100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21023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3063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87749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2661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3992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6330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7446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90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9554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39405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8323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64180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4159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27034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50441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17625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32223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99583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57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59734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11299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51090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00923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54158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36799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26221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49783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9923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76606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380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65022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46509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636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99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389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910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3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3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8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7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0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8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5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D767-FDA7-4E4B-A806-563EA00BF4B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E96-150D-4D22-B84A-E480BE46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0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D767-FDA7-4E4B-A806-563EA00BF4BA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8E96-150D-4D22-B84A-E480BE46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4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3505201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 err="1" smtClean="0"/>
              <a:t>Hipnoterapi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Pertemuan</a:t>
            </a:r>
            <a:r>
              <a:rPr lang="en-US" sz="1600" b="1">
                <a:solidFill>
                  <a:prstClr val="black"/>
                </a:solidFill>
              </a:rPr>
              <a:t> </a:t>
            </a:r>
            <a:r>
              <a:rPr lang="en-US" sz="1600" b="1" smtClean="0">
                <a:solidFill>
                  <a:prstClr val="black"/>
                </a:solidFill>
              </a:rPr>
              <a:t>6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5661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79549"/>
            <a:ext cx="12192001" cy="58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52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0"/>
            <a:ext cx="12192000" cy="56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864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7428" y="685800"/>
            <a:ext cx="11884572" cy="56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26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1" cy="56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27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6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9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7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803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592428"/>
            <a:ext cx="12191998" cy="5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529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090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674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66670"/>
            <a:ext cx="12192000" cy="5782615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16" y="537692"/>
            <a:ext cx="11971283" cy="57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44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60514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953891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0"/>
            <a:ext cx="12191998" cy="5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780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92428"/>
            <a:ext cx="12192000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842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7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70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1" cy="56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24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566670"/>
            <a:ext cx="12191998" cy="5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460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79550"/>
            <a:ext cx="12192001" cy="58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505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553792"/>
            <a:ext cx="12192000" cy="57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605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1" cy="5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8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4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0"/>
            <a:ext cx="12191998" cy="56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817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60514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152400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0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0"/>
            <a:ext cx="12191998" cy="56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23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6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76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7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935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080381" cy="56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1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286443" cy="56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452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783771"/>
            <a:ext cx="12191999" cy="548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76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783770"/>
            <a:ext cx="12191998" cy="55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536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09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43148"/>
            <a:ext cx="12192000" cy="55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38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795647"/>
            <a:ext cx="12192000" cy="55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05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0"/>
            <a:ext cx="12191998" cy="57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48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hipnoterapi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melaksanakan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asuhan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90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650" y="762000"/>
            <a:ext cx="11944351" cy="56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459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19150"/>
            <a:ext cx="12192001" cy="55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935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742950"/>
            <a:ext cx="12192000" cy="55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900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592428"/>
            <a:ext cx="12191999" cy="5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034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762000"/>
            <a:ext cx="12192000" cy="55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727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66750"/>
            <a:ext cx="12192000" cy="570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52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09600"/>
            <a:ext cx="12191998" cy="57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02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09600"/>
            <a:ext cx="12191999" cy="57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283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6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146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838200"/>
            <a:ext cx="12191998" cy="5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25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8789" y="685800"/>
            <a:ext cx="12320789" cy="5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92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71500"/>
            <a:ext cx="12192000" cy="58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32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15910" y="592428"/>
            <a:ext cx="12307911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764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14350"/>
            <a:ext cx="12192000" cy="58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590550"/>
            <a:ext cx="12192000" cy="57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93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6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36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590550"/>
            <a:ext cx="12191998" cy="57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78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09600"/>
            <a:ext cx="12191998" cy="577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01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685800"/>
            <a:ext cx="11876468" cy="5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10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28650"/>
            <a:ext cx="12191999" cy="56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198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495300"/>
            <a:ext cx="11940862" cy="58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204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92428"/>
            <a:ext cx="12192000" cy="5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299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533400"/>
            <a:ext cx="12191998" cy="58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758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838200"/>
            <a:ext cx="12191999" cy="55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296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12192000" cy="5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030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92428"/>
            <a:ext cx="12192001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671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685800"/>
            <a:ext cx="12191998" cy="56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309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6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685800"/>
            <a:ext cx="12191999" cy="5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023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238</Words>
  <Application>Microsoft Office PowerPoint</Application>
  <PresentationFormat>Custom</PresentationFormat>
  <Paragraphs>77</Paragraphs>
  <Slides>62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BPISTI2008</cp:lastModifiedBy>
  <cp:revision>23</cp:revision>
  <dcterms:created xsi:type="dcterms:W3CDTF">2018-10-07T13:16:47Z</dcterms:created>
  <dcterms:modified xsi:type="dcterms:W3CDTF">2018-10-09T01:57:09Z</dcterms:modified>
</cp:coreProperties>
</file>