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1" d="100"/>
          <a:sy n="121" d="100"/>
        </p:scale>
        <p:origin x="-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937A6-BB7D-48EF-9F9D-CAE3132C1D1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F2B49-A5E3-4A9B-B0B9-5B37C15A9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3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406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8120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452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0882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358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810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8562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3792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0770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9720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47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7887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0796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1696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1245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9689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4161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1356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9857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3352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3573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13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5516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9814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0845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2715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2622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2906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6414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4153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965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0488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881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74960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1580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9639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5151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4569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4146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82502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87686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2057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37493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159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032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43189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171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77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076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4728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34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2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0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0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5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4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F2E35-99C2-4240-8CFA-907D73AB82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42CE2-93F9-4456-ABCA-D4CF52CF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X9FSZJu4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SwhpF9iJS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152400"/>
            <a:ext cx="12192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3505201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2400" b="1" dirty="0" smtClean="0"/>
              <a:t>YOGA</a:t>
            </a:r>
            <a:endParaRPr 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>
                <a:solidFill>
                  <a:prstClr val="black"/>
                </a:solidFill>
              </a:rPr>
              <a:t>Pertemuan</a:t>
            </a:r>
            <a:r>
              <a:rPr lang="en-US" sz="1600" b="1" dirty="0">
                <a:solidFill>
                  <a:prstClr val="black"/>
                </a:solidFill>
              </a:rPr>
              <a:t> 7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54102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ANTIA, </a:t>
            </a:r>
            <a:r>
              <a:rPr lang="en-US" dirty="0" err="1">
                <a:solidFill>
                  <a:prstClr val="white"/>
                </a:solidFill>
              </a:rPr>
              <a:t>SKp</a:t>
            </a:r>
            <a:r>
              <a:rPr lang="en-US" dirty="0">
                <a:solidFill>
                  <a:prstClr val="white"/>
                </a:solidFill>
              </a:rPr>
              <a:t>., </a:t>
            </a:r>
            <a:r>
              <a:rPr lang="en-US" dirty="0" err="1">
                <a:solidFill>
                  <a:prstClr val="white"/>
                </a:solidFill>
              </a:rPr>
              <a:t>M.Kep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1091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483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58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92428"/>
            <a:ext cx="12192000" cy="58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518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592428"/>
            <a:ext cx="12191999" cy="57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59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92428"/>
            <a:ext cx="12192000" cy="57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048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 smtClean="0"/>
              <a:t>Inspiring Yoga Video Facebook video</a:t>
            </a: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4"/>
              </a:rPr>
              <a:t>https://www.youtube.com/watch?v=qX9FSZJu448</a:t>
            </a:r>
            <a:endParaRPr lang="en-US" dirty="0" smtClean="0"/>
          </a:p>
          <a:p>
            <a:r>
              <a:rPr lang="en-US" dirty="0" smtClean="0"/>
              <a:t>You Tube Video of Arthur’s transformation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fi-FI" dirty="0" smtClean="0">
              <a:effectLst/>
              <a:latin typeface="Segoe UI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66980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 smtClean="0"/>
              <a:t>Super Brain Yoga You Tube Video Link</a:t>
            </a: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4"/>
              </a:rPr>
              <a:t>https://www.youtube.com/watch?v=KSwhpF9iJSs</a:t>
            </a:r>
            <a:endParaRPr lang="en-US" dirty="0" smtClean="0"/>
          </a:p>
          <a:p>
            <a:r>
              <a:rPr lang="en-US" dirty="0" smtClean="0"/>
              <a:t>Eric Robinson,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86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6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56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6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469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53792"/>
            <a:ext cx="12192000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39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914401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UNIVERSITAS ESA UNGGUL</a:t>
            </a:r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60514"/>
            <a:ext cx="9144000" cy="4840287"/>
          </a:xfrm>
        </p:spPr>
      </p:pic>
    </p:spTree>
    <p:extLst>
      <p:ext uri="{BB962C8B-B14F-4D97-AF65-F5344CB8AC3E}">
        <p14:creationId xmlns:p14="http://schemas.microsoft.com/office/powerpoint/2010/main" val="440602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22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375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12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92428"/>
            <a:ext cx="12192000" cy="5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192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72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80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399" y="685800"/>
            <a:ext cx="12039601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945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14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02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57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7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80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914401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PRODI KEPERAWATAN</a:t>
            </a:r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60514"/>
            <a:ext cx="9144000" cy="4840287"/>
          </a:xfrm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/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Menjadikan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pusat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pendidikan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Ners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yang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kompeten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berbasis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intelektualitas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kualitas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kewirausahaan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dengna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keunggulan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bidang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</a:rPr>
              <a:t>nursing home care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serta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berdaya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saing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global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pada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tahun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2020.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4343400"/>
            <a:ext cx="91440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Mengembangkan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Program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Pendidikan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Ners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dengna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keunggulan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nursing home care yang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berwawasan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global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berbasis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ilmu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pengetahuan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teknologi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Mengembangkan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ilmu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pengetahuan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teknologi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di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bidang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keperawatan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dengan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keunggulan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nursing home care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melalui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kegiatan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penelitian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/</a:t>
            </a:r>
            <a:endParaRPr lang="en-US" sz="1200" dirty="0">
              <a:solidFill>
                <a:srgbClr val="00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Menerapkan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mengembangkan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ilmu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keperawatan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dengan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keunggulan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nursing home care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melaui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mengambdian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kepada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masyarakat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Menyiapkan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sumber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daya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manusia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care</a:t>
            </a:r>
            <a:r>
              <a:rPr lang="es-ES" sz="1200" i="1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yang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berdaya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saing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global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menciptakan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calon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pemimpin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berkarakter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bagi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bangsa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negara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Mengelola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sarana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prasarana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menunjang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program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akademik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profesi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care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Berperan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aktif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dalam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menerapkan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mengembangkan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ilmu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keperawatan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</a:rPr>
              <a:t>dengan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Times New Roman"/>
                <a:ea typeface="Calibri"/>
              </a:rPr>
              <a:t>keunggulan</a:t>
            </a:r>
            <a:r>
              <a:rPr lang="es-E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</a:rPr>
              <a:t>nursinghome</a:t>
            </a:r>
            <a:r>
              <a:rPr lang="es-ES" sz="1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Times New Roman"/>
                <a:ea typeface="Calibri"/>
              </a:rPr>
              <a:t>care</a:t>
            </a:r>
            <a:r>
              <a:rPr lang="es-ES" sz="1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yang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bermanfaat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bagi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organisasi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profesi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bagi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bangsa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dan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negara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Indonesia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serta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segenap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umat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Calibri"/>
              </a:rPr>
              <a:t>manusia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854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7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13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27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2000" cy="56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5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1" cy="56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2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6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67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16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6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53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842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592428"/>
            <a:ext cx="12191999" cy="5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06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566670"/>
            <a:ext cx="12191999" cy="58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4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KEMAMPUAN AKHIR YANG DIHARAPKAN</a:t>
            </a: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fi-FI" dirty="0" smtClean="0">
              <a:effectLst/>
              <a:latin typeface="Segoe UI"/>
              <a:ea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fi-FI" dirty="0" smtClean="0">
                <a:effectLst/>
                <a:latin typeface="Segoe UI"/>
                <a:ea typeface="Times New Roman"/>
              </a:rPr>
              <a:t>Mahasiswa mampu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memahami</a:t>
            </a:r>
            <a:r>
              <a:rPr lang="en-ID" dirty="0" smtClean="0">
                <a:effectLst/>
                <a:latin typeface="Segoe UI"/>
                <a:ea typeface="Times New Roman"/>
              </a:rPr>
              <a:t> Yoga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dan</a:t>
            </a:r>
            <a:r>
              <a:rPr lang="en-ID" dirty="0" smtClean="0">
                <a:effectLst/>
                <a:latin typeface="Segoe UI"/>
                <a:ea typeface="Times New Roman"/>
              </a:rPr>
              <a:t>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melaksanakan</a:t>
            </a:r>
            <a:r>
              <a:rPr lang="en-ID" dirty="0" smtClean="0">
                <a:effectLst/>
                <a:latin typeface="Segoe UI"/>
                <a:ea typeface="Times New Roman"/>
              </a:rPr>
              <a:t>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dalam</a:t>
            </a:r>
            <a:r>
              <a:rPr lang="en-ID" dirty="0" smtClean="0">
                <a:effectLst/>
                <a:latin typeface="Segoe UI"/>
                <a:ea typeface="Times New Roman"/>
              </a:rPr>
              <a:t>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asuhan</a:t>
            </a:r>
            <a:r>
              <a:rPr lang="en-ID" dirty="0" smtClean="0">
                <a:effectLst/>
                <a:latin typeface="Segoe UI"/>
                <a:ea typeface="Times New Roman"/>
              </a:rPr>
              <a:t> </a:t>
            </a:r>
            <a:r>
              <a:rPr lang="en-ID" dirty="0" err="1" smtClean="0">
                <a:effectLst/>
                <a:latin typeface="Segoe UI"/>
                <a:ea typeface="Times New Roman"/>
              </a:rPr>
              <a:t>keperawatan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200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6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3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6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71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6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66670"/>
            <a:ext cx="12192000" cy="5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43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67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7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2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70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1" cy="57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10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6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372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093261" cy="56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120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40914"/>
            <a:ext cx="12192001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153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66670"/>
            <a:ext cx="12192001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81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6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794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1" cy="56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6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685800"/>
            <a:ext cx="12191999" cy="572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685800"/>
            <a:ext cx="12191998" cy="5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44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592428"/>
            <a:ext cx="12191998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629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256</Words>
  <Application>Microsoft Office PowerPoint</Application>
  <PresentationFormat>Custom</PresentationFormat>
  <Paragraphs>73</Paragraphs>
  <Slides>52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KEMAMPUAN AKHIR YANG DIHARAPKAN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Inspiring Yoga Video Facebook video</vt:lpstr>
      <vt:lpstr>Super Brain Yoga You Tube Video Link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BPISTI2008</cp:lastModifiedBy>
  <cp:revision>10</cp:revision>
  <dcterms:created xsi:type="dcterms:W3CDTF">2018-10-14T13:01:01Z</dcterms:created>
  <dcterms:modified xsi:type="dcterms:W3CDTF">2018-10-15T07:43:29Z</dcterms:modified>
</cp:coreProperties>
</file>