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9F543-31FE-44E5-A539-03E640349264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BA65B-38A6-4E85-BC6B-C26C7FA78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2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40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887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5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9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86DC-3F41-4328-AD0E-DBBAC28BF3AE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1107-1F2E-4859-8593-29BD861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86150" y="3505201"/>
            <a:ext cx="4457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/>
              <a:t>TERAPI PIJAT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Pertemuan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8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450" y="5410200"/>
            <a:ext cx="257175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909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14402"/>
            <a:ext cx="6858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60515"/>
            <a:ext cx="6858000" cy="4840287"/>
          </a:xfrm>
        </p:spPr>
      </p:pic>
    </p:spTree>
    <p:extLst>
      <p:ext uri="{BB962C8B-B14F-4D97-AF65-F5344CB8AC3E}">
        <p14:creationId xmlns:p14="http://schemas.microsoft.com/office/powerpoint/2010/main" val="2724879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14402"/>
            <a:ext cx="6858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60515"/>
            <a:ext cx="6858000" cy="4840287"/>
          </a:xfrm>
        </p:spPr>
      </p:pic>
      <p:sp>
        <p:nvSpPr>
          <p:cNvPr id="3" name="Rectangle 2"/>
          <p:cNvSpPr/>
          <p:nvPr/>
        </p:nvSpPr>
        <p:spPr>
          <a:xfrm>
            <a:off x="1143000" y="2209800"/>
            <a:ext cx="6858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343400"/>
            <a:ext cx="6858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40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tera</a:t>
            </a:r>
            <a:r>
              <a:rPr lang="en-ID" dirty="0" err="1" smtClean="0">
                <a:latin typeface="Segoe UI"/>
                <a:ea typeface="Times New Roman"/>
              </a:rPr>
              <a:t>pi</a:t>
            </a:r>
            <a:r>
              <a:rPr lang="en-ID" dirty="0" smtClean="0">
                <a:latin typeface="Segoe UI"/>
                <a:ea typeface="Times New Roman"/>
              </a:rPr>
              <a:t> </a:t>
            </a:r>
            <a:r>
              <a:rPr lang="en-ID" dirty="0" err="1" smtClean="0">
                <a:latin typeface="Segoe UI"/>
                <a:ea typeface="Times New Roman"/>
              </a:rPr>
              <a:t>pijat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melaksanakan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asuhan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767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3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3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3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3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3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3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3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3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3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55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31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10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79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229</Words>
  <Application>Microsoft Office PowerPoint</Application>
  <PresentationFormat>On-screen Show (4:3)</PresentationFormat>
  <Paragraphs>66</Paragraphs>
  <Slides>51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16</cp:revision>
  <dcterms:created xsi:type="dcterms:W3CDTF">2018-11-05T03:38:48Z</dcterms:created>
  <dcterms:modified xsi:type="dcterms:W3CDTF">2018-11-06T05:18:17Z</dcterms:modified>
</cp:coreProperties>
</file>