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2A99-5B5E-4A7F-AA51-C7035EC3BC3D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9524-D45E-4511-81BC-B18A1C187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4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0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88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5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9936-887C-4CA5-8A19-21BB29EB2B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3391-F223-44B5-9AE5-1AA6C40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6150" y="3505201"/>
            <a:ext cx="4457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/>
              <a:t>PIJAT REFLEKSI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9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5410200"/>
            <a:ext cx="25717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361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Longitudinal, lima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8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Longitudinal, lima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0"/>
            <a:ext cx="40248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447800"/>
            <a:ext cx="40417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2.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Transversal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449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0200"/>
            <a:ext cx="4267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3.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Reflek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Silang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42687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714286" cy="392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Manfaat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Pijat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Refleksi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i-FI" dirty="0" smtClean="0">
                <a:effectLst/>
                <a:latin typeface="Segoe UI"/>
                <a:ea typeface="Times New Roman"/>
              </a:rPr>
              <a:t>Meningkatkan daya tahan dan kekuatan tubuh (promotif)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i-FI" dirty="0" smtClean="0">
                <a:latin typeface="Segoe UI"/>
                <a:ea typeface="Times New Roman"/>
              </a:rPr>
              <a:t>Mencegah penyakit tertentu (preventif)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i-FI" dirty="0" smtClean="0">
                <a:effectLst/>
                <a:latin typeface="Segoe UI"/>
                <a:ea typeface="Times New Roman"/>
              </a:rPr>
              <a:t>Mengatasi keluhan dan pengobatan terhadap penyakit tertentu (kuratif)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i-FI" dirty="0" smtClean="0">
                <a:latin typeface="Segoe UI"/>
                <a:ea typeface="Times New Roman"/>
              </a:rPr>
              <a:t>Memulihkan kondisi kesehatan (rehabilitatif)</a:t>
            </a: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26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7528"/>
            <a:ext cx="4038600" cy="447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61. </a:t>
            </a:r>
            <a:r>
              <a:rPr lang="en-US" dirty="0" err="1" smtClean="0"/>
              <a:t>Pinggul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62. </a:t>
            </a:r>
            <a:r>
              <a:rPr lang="en-US" dirty="0" err="1" smtClean="0"/>
              <a:t>Lengan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9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0"/>
            <a:ext cx="7772400" cy="1362075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</p:spTree>
    <p:extLst>
      <p:ext uri="{BB962C8B-B14F-4D97-AF65-F5344CB8AC3E}">
        <p14:creationId xmlns:p14="http://schemas.microsoft.com/office/powerpoint/2010/main" val="2006749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  <p:sp>
        <p:nvSpPr>
          <p:cNvPr id="3" name="Rectangle 2"/>
          <p:cNvSpPr/>
          <p:nvPr/>
        </p:nvSpPr>
        <p:spPr>
          <a:xfrm>
            <a:off x="1143000" y="2209800"/>
            <a:ext cx="6858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343400"/>
            <a:ext cx="685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85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pijat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refleksi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73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Refleksologi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Pengobatan holistik berdasarkan prinsip bahwa terdapat energi pada area kaki, tangan, dan telinga yang terhubung ke bagian tubuh atau orang lain melalui sistem saraf</a:t>
            </a:r>
          </a:p>
        </p:txBody>
      </p:sp>
    </p:spTree>
    <p:extLst>
      <p:ext uri="{BB962C8B-B14F-4D97-AF65-F5344CB8AC3E}">
        <p14:creationId xmlns:p14="http://schemas.microsoft.com/office/powerpoint/2010/main" val="2303492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Refleksiologi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latin typeface="Segoe UI"/>
                <a:ea typeface="Times New Roman"/>
              </a:rPr>
              <a:t>Tekanan atau pijatan di area tersebut akan merangsang pergerakan energi di sepanjang saluran saraf yang akan mengembalikan homeostasis (keseimbangan) energi tubuh</a:t>
            </a: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Ketidakseimbangan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Energi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i-FI" dirty="0" smtClean="0">
                <a:effectLst/>
                <a:latin typeface="Segoe UI"/>
                <a:ea typeface="Times New Roman"/>
              </a:rPr>
              <a:t>Mengerasnya kulit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i-FI" dirty="0" smtClean="0">
                <a:latin typeface="Segoe UI"/>
                <a:ea typeface="Times New Roman"/>
              </a:rPr>
              <a:t>Perubahan warna kulit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i-FI" dirty="0" smtClean="0">
                <a:effectLst/>
                <a:latin typeface="Segoe UI"/>
                <a:ea typeface="Times New Roman"/>
              </a:rPr>
              <a:t>Muncul tanda-tanda di kaki: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>
                <a:latin typeface="Segoe UI"/>
                <a:ea typeface="Times New Roman"/>
              </a:rPr>
              <a:t>	</a:t>
            </a:r>
            <a:r>
              <a:rPr lang="fi-FI" dirty="0" smtClean="0">
                <a:latin typeface="Segoe UI"/>
                <a:ea typeface="Times New Roman"/>
              </a:rPr>
              <a:t>tanda merah, bau kaki, temperatur kaki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>
                <a:effectLst/>
                <a:latin typeface="Segoe UI"/>
                <a:ea typeface="Times New Roman"/>
              </a:rPr>
              <a:t> </a:t>
            </a:r>
            <a:r>
              <a:rPr lang="fi-FI" dirty="0" smtClean="0">
                <a:effectLst/>
                <a:latin typeface="Segoe UI"/>
                <a:ea typeface="Times New Roman"/>
              </a:rPr>
              <a:t>	dan kelembaban kaki yang tidak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>
                <a:latin typeface="Segoe UI"/>
                <a:ea typeface="Times New Roman"/>
              </a:rPr>
              <a:t>	</a:t>
            </a:r>
            <a:r>
              <a:rPr lang="fi-FI" dirty="0" smtClean="0">
                <a:latin typeface="Segoe UI"/>
                <a:ea typeface="Times New Roman"/>
              </a:rPr>
              <a:t>normal</a:t>
            </a: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Terapi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Pijat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Refleksi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(TPRZ)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fi-FI" dirty="0" smtClean="0">
                <a:latin typeface="Segoe UI"/>
                <a:ea typeface="Times New Roman"/>
              </a:rPr>
              <a:t>Zona Longitudinal</a:t>
            </a:r>
          </a:p>
          <a:p>
            <a:pPr marL="514350" indent="-51435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fi-FI" dirty="0" smtClean="0">
                <a:effectLst/>
                <a:latin typeface="Segoe UI"/>
                <a:ea typeface="Times New Roman"/>
              </a:rPr>
              <a:t>Zona Transversal</a:t>
            </a:r>
          </a:p>
          <a:p>
            <a:pPr marL="514350" indent="-51435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fi-FI" dirty="0" smtClean="0">
                <a:effectLst/>
                <a:latin typeface="Segoe UI"/>
                <a:ea typeface="Times New Roman"/>
              </a:rPr>
              <a:t>Reflek Silang</a:t>
            </a:r>
          </a:p>
        </p:txBody>
      </p:sp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Longitudinal, lima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350</Words>
  <Application>Microsoft Office PowerPoint</Application>
  <PresentationFormat>On-screen Show (4:3)</PresentationFormat>
  <Paragraphs>68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Refleksologi</vt:lpstr>
      <vt:lpstr>Refleksiologi</vt:lpstr>
      <vt:lpstr>Ketidakseimbangan Energi</vt:lpstr>
      <vt:lpstr>Terapi Pijat Refleksi Zona (TPRZ)</vt:lpstr>
      <vt:lpstr>Zona Longitudinal, lima zona</vt:lpstr>
      <vt:lpstr>Zona Longitudinal, lima zona</vt:lpstr>
      <vt:lpstr>Zona Longitudinal, lima zona</vt:lpstr>
      <vt:lpstr>2. Zona Transversal</vt:lpstr>
      <vt:lpstr>3. Reflek Silang</vt:lpstr>
      <vt:lpstr>Manfaat Pijat Refleksi</vt:lpstr>
      <vt:lpstr>Titik Area Pijat</vt:lpstr>
      <vt:lpstr>Titik Area Pijat</vt:lpstr>
      <vt:lpstr>Titik Area Pijat</vt:lpstr>
      <vt:lpstr>Titik Area Pijat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18</cp:revision>
  <dcterms:created xsi:type="dcterms:W3CDTF">2018-11-16T06:26:52Z</dcterms:created>
  <dcterms:modified xsi:type="dcterms:W3CDTF">2018-11-16T09:15:33Z</dcterms:modified>
</cp:coreProperties>
</file>