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0" r:id="rId2"/>
    <p:sldId id="292" r:id="rId3"/>
    <p:sldId id="257" r:id="rId4"/>
    <p:sldId id="275" r:id="rId5"/>
    <p:sldId id="258" r:id="rId6"/>
    <p:sldId id="260" r:id="rId7"/>
    <p:sldId id="259" r:id="rId8"/>
    <p:sldId id="261" r:id="rId9"/>
    <p:sldId id="264" r:id="rId10"/>
    <p:sldId id="263" r:id="rId11"/>
    <p:sldId id="276" r:id="rId12"/>
    <p:sldId id="265" r:id="rId13"/>
    <p:sldId id="277" r:id="rId14"/>
    <p:sldId id="278" r:id="rId15"/>
    <p:sldId id="279" r:id="rId16"/>
    <p:sldId id="280" r:id="rId17"/>
    <p:sldId id="287" r:id="rId18"/>
    <p:sldId id="288" r:id="rId19"/>
    <p:sldId id="289" r:id="rId20"/>
    <p:sldId id="281" r:id="rId21"/>
    <p:sldId id="282" r:id="rId22"/>
    <p:sldId id="284" r:id="rId23"/>
    <p:sldId id="286" r:id="rId24"/>
    <p:sldId id="283" r:id="rId25"/>
    <p:sldId id="285" r:id="rId26"/>
    <p:sldId id="29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AEA68-BEBD-4F06-BFDA-7B490DB5955C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194D8-CABB-4A4B-AA3B-1089E504DB37}">
      <dgm:prSet phldrT="[Text]"/>
      <dgm:spPr/>
      <dgm:t>
        <a:bodyPr/>
        <a:lstStyle/>
        <a:p>
          <a:r>
            <a:rPr lang="en-US" dirty="0" err="1" smtClean="0"/>
            <a:t>Berdasarkan</a:t>
          </a:r>
          <a:r>
            <a:rPr lang="en-US" dirty="0" smtClean="0"/>
            <a:t> </a:t>
          </a:r>
          <a:r>
            <a:rPr lang="en-US" dirty="0" err="1" smtClean="0"/>
            <a:t>Durasi</a:t>
          </a:r>
          <a:endParaRPr lang="en-US" dirty="0" smtClean="0"/>
        </a:p>
        <a:p>
          <a:r>
            <a:rPr lang="en-US" dirty="0" smtClean="0"/>
            <a:t>1. </a:t>
          </a:r>
          <a:r>
            <a:rPr lang="en-US" dirty="0" err="1" smtClean="0"/>
            <a:t>Nyeri</a:t>
          </a:r>
          <a:r>
            <a:rPr lang="en-US" dirty="0" smtClean="0"/>
            <a:t> </a:t>
          </a:r>
          <a:r>
            <a:rPr lang="en-US" dirty="0" err="1" smtClean="0"/>
            <a:t>Akut</a:t>
          </a:r>
          <a:endParaRPr lang="en-US" dirty="0" smtClean="0"/>
        </a:p>
        <a:p>
          <a:r>
            <a:rPr lang="en-US" dirty="0" smtClean="0"/>
            <a:t>2. </a:t>
          </a:r>
          <a:r>
            <a:rPr lang="en-US" dirty="0" err="1" smtClean="0"/>
            <a:t>Nyeri</a:t>
          </a:r>
          <a:r>
            <a:rPr lang="en-US" dirty="0" smtClean="0"/>
            <a:t> </a:t>
          </a:r>
          <a:r>
            <a:rPr lang="en-US" dirty="0" err="1" smtClean="0"/>
            <a:t>Kronik</a:t>
          </a:r>
          <a:endParaRPr lang="en-US" dirty="0"/>
        </a:p>
      </dgm:t>
    </dgm:pt>
    <dgm:pt modelId="{B0B5CD95-7901-4C3D-8490-F76F58DA81D8}" type="parTrans" cxnId="{92BA8710-8947-4582-BAAB-D237CB432266}">
      <dgm:prSet/>
      <dgm:spPr/>
      <dgm:t>
        <a:bodyPr/>
        <a:lstStyle/>
        <a:p>
          <a:endParaRPr lang="en-US"/>
        </a:p>
      </dgm:t>
    </dgm:pt>
    <dgm:pt modelId="{82206364-26F6-4E7B-BF79-6D7757C55513}" type="sibTrans" cxnId="{92BA8710-8947-4582-BAAB-D237CB432266}">
      <dgm:prSet/>
      <dgm:spPr/>
      <dgm:t>
        <a:bodyPr/>
        <a:lstStyle/>
        <a:p>
          <a:endParaRPr lang="en-US"/>
        </a:p>
      </dgm:t>
    </dgm:pt>
    <dgm:pt modelId="{E3BA6442-4479-41A6-B107-6172E9DDBE98}">
      <dgm:prSet phldrT="[Text]"/>
      <dgm:spPr/>
      <dgm:t>
        <a:bodyPr/>
        <a:lstStyle/>
        <a:p>
          <a:r>
            <a:rPr lang="en-US" dirty="0" err="1" smtClean="0"/>
            <a:t>Berdasarkan</a:t>
          </a:r>
          <a:r>
            <a:rPr lang="en-US" dirty="0" smtClean="0"/>
            <a:t> </a:t>
          </a:r>
          <a:r>
            <a:rPr lang="en-US" dirty="0" err="1" smtClean="0"/>
            <a:t>Tipe</a:t>
          </a:r>
          <a:endParaRPr lang="en-US" dirty="0" smtClean="0"/>
        </a:p>
        <a:p>
          <a:r>
            <a:rPr lang="en-US" dirty="0" smtClean="0"/>
            <a:t>1. </a:t>
          </a:r>
          <a:r>
            <a:rPr lang="en-US" dirty="0" err="1" smtClean="0"/>
            <a:t>Nyeri</a:t>
          </a:r>
          <a:r>
            <a:rPr lang="en-US" dirty="0" smtClean="0"/>
            <a:t> </a:t>
          </a:r>
          <a:r>
            <a:rPr lang="en-US" dirty="0" err="1" smtClean="0"/>
            <a:t>Somatik</a:t>
          </a:r>
          <a:endParaRPr lang="en-US" dirty="0" smtClean="0"/>
        </a:p>
        <a:p>
          <a:r>
            <a:rPr lang="en-US" dirty="0" smtClean="0"/>
            <a:t>2. </a:t>
          </a:r>
          <a:r>
            <a:rPr lang="en-US" dirty="0" err="1" smtClean="0"/>
            <a:t>Nyeri</a:t>
          </a:r>
          <a:r>
            <a:rPr lang="en-US" dirty="0" smtClean="0"/>
            <a:t> Visceral</a:t>
          </a:r>
        </a:p>
        <a:p>
          <a:r>
            <a:rPr lang="en-US" dirty="0" smtClean="0"/>
            <a:t>3. </a:t>
          </a:r>
          <a:r>
            <a:rPr lang="en-US" dirty="0" err="1" smtClean="0"/>
            <a:t>Nyeri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endParaRPr lang="en-US" dirty="0" smtClean="0"/>
        </a:p>
        <a:p>
          <a:r>
            <a:rPr lang="en-US" dirty="0" smtClean="0"/>
            <a:t>4. </a:t>
          </a:r>
          <a:r>
            <a:rPr lang="en-US" dirty="0" err="1" smtClean="0"/>
            <a:t>Nyeri</a:t>
          </a:r>
          <a:r>
            <a:rPr lang="en-US" dirty="0" smtClean="0"/>
            <a:t> </a:t>
          </a:r>
          <a:r>
            <a:rPr lang="en-US" dirty="0" err="1" smtClean="0"/>
            <a:t>Neuropatik</a:t>
          </a:r>
          <a:endParaRPr lang="en-US" dirty="0"/>
        </a:p>
      </dgm:t>
    </dgm:pt>
    <dgm:pt modelId="{28A0F9F7-D4C6-42B5-909A-EBFA25502A3B}" type="parTrans" cxnId="{9FCC1634-1450-4014-AA20-A379B0BB8CBD}">
      <dgm:prSet/>
      <dgm:spPr/>
      <dgm:t>
        <a:bodyPr/>
        <a:lstStyle/>
        <a:p>
          <a:endParaRPr lang="en-US"/>
        </a:p>
      </dgm:t>
    </dgm:pt>
    <dgm:pt modelId="{890B2D40-3543-4258-9179-113DF81ED390}" type="sibTrans" cxnId="{9FCC1634-1450-4014-AA20-A379B0BB8CBD}">
      <dgm:prSet/>
      <dgm:spPr/>
      <dgm:t>
        <a:bodyPr/>
        <a:lstStyle/>
        <a:p>
          <a:endParaRPr lang="en-US"/>
        </a:p>
      </dgm:t>
    </dgm:pt>
    <dgm:pt modelId="{8D2A13E8-90A7-4B4F-8722-6A32CFE29F39}" type="pres">
      <dgm:prSet presAssocID="{996AEA68-BEBD-4F06-BFDA-7B490DB5955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278073-2CE9-4B2B-8C27-E732FF6C7D7F}" type="pres">
      <dgm:prSet presAssocID="{546194D8-CABB-4A4B-AA3B-1089E504DB37}" presName="upArrow" presStyleLbl="node1" presStyleIdx="0" presStyleCnt="2"/>
      <dgm:spPr/>
    </dgm:pt>
    <dgm:pt modelId="{50D24B95-F51F-40DA-A4C5-D414CD2880D3}" type="pres">
      <dgm:prSet presAssocID="{546194D8-CABB-4A4B-AA3B-1089E504DB37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6509C-1133-4E55-817D-8F93A77BD437}" type="pres">
      <dgm:prSet presAssocID="{E3BA6442-4479-41A6-B107-6172E9DDBE98}" presName="downArrow" presStyleLbl="node1" presStyleIdx="1" presStyleCnt="2"/>
      <dgm:spPr/>
    </dgm:pt>
    <dgm:pt modelId="{45C8D35E-4E41-4816-A8AD-B7071C493841}" type="pres">
      <dgm:prSet presAssocID="{E3BA6442-4479-41A6-B107-6172E9DDBE9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CC1634-1450-4014-AA20-A379B0BB8CBD}" srcId="{996AEA68-BEBD-4F06-BFDA-7B490DB5955C}" destId="{E3BA6442-4479-41A6-B107-6172E9DDBE98}" srcOrd="1" destOrd="0" parTransId="{28A0F9F7-D4C6-42B5-909A-EBFA25502A3B}" sibTransId="{890B2D40-3543-4258-9179-113DF81ED390}"/>
    <dgm:cxn modelId="{C5A8EAAA-8EA6-44CC-9B6C-4A725A02274C}" type="presOf" srcId="{546194D8-CABB-4A4B-AA3B-1089E504DB37}" destId="{50D24B95-F51F-40DA-A4C5-D414CD2880D3}" srcOrd="0" destOrd="0" presId="urn:microsoft.com/office/officeart/2005/8/layout/arrow4"/>
    <dgm:cxn modelId="{3B257A7A-A6EC-4BAE-9332-7042BCBC6EA3}" type="presOf" srcId="{E3BA6442-4479-41A6-B107-6172E9DDBE98}" destId="{45C8D35E-4E41-4816-A8AD-B7071C493841}" srcOrd="0" destOrd="0" presId="urn:microsoft.com/office/officeart/2005/8/layout/arrow4"/>
    <dgm:cxn modelId="{92BA8710-8947-4582-BAAB-D237CB432266}" srcId="{996AEA68-BEBD-4F06-BFDA-7B490DB5955C}" destId="{546194D8-CABB-4A4B-AA3B-1089E504DB37}" srcOrd="0" destOrd="0" parTransId="{B0B5CD95-7901-4C3D-8490-F76F58DA81D8}" sibTransId="{82206364-26F6-4E7B-BF79-6D7757C55513}"/>
    <dgm:cxn modelId="{390F3421-8BEE-4024-BDB1-BF8F456C706C}" type="presOf" srcId="{996AEA68-BEBD-4F06-BFDA-7B490DB5955C}" destId="{8D2A13E8-90A7-4B4F-8722-6A32CFE29F39}" srcOrd="0" destOrd="0" presId="urn:microsoft.com/office/officeart/2005/8/layout/arrow4"/>
    <dgm:cxn modelId="{1EA5E13A-27F7-423A-8AF8-AF74AA29F1CF}" type="presParOf" srcId="{8D2A13E8-90A7-4B4F-8722-6A32CFE29F39}" destId="{B3278073-2CE9-4B2B-8C27-E732FF6C7D7F}" srcOrd="0" destOrd="0" presId="urn:microsoft.com/office/officeart/2005/8/layout/arrow4"/>
    <dgm:cxn modelId="{057FC7C4-6E7C-40DB-B9DC-370BB9EAE8A9}" type="presParOf" srcId="{8D2A13E8-90A7-4B4F-8722-6A32CFE29F39}" destId="{50D24B95-F51F-40DA-A4C5-D414CD2880D3}" srcOrd="1" destOrd="0" presId="urn:microsoft.com/office/officeart/2005/8/layout/arrow4"/>
    <dgm:cxn modelId="{1F99EBAF-0B8C-4AC8-BA7E-BDE6393CFFAE}" type="presParOf" srcId="{8D2A13E8-90A7-4B4F-8722-6A32CFE29F39}" destId="{6596509C-1133-4E55-817D-8F93A77BD437}" srcOrd="2" destOrd="0" presId="urn:microsoft.com/office/officeart/2005/8/layout/arrow4"/>
    <dgm:cxn modelId="{44E81D61-F518-4960-A731-52CFDE78E619}" type="presParOf" srcId="{8D2A13E8-90A7-4B4F-8722-6A32CFE29F39}" destId="{45C8D35E-4E41-4816-A8AD-B7071C49384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DA96A4-2E52-485B-BDCD-CF59196332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66F8D-D573-429F-87E9-1F2233CFCE19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Nyeri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Akut</a:t>
          </a:r>
          <a:endParaRPr lang="en-US" sz="2400" b="1" dirty="0">
            <a:solidFill>
              <a:schemeClr val="tx1"/>
            </a:solidFill>
          </a:endParaRPr>
        </a:p>
      </dgm:t>
    </dgm:pt>
    <dgm:pt modelId="{FAFEFE27-ADDC-42F4-9DCD-E188A2CE3EEF}" type="parTrans" cxnId="{076271EF-95A5-4DC9-A7C6-FCB96FBBF7D2}">
      <dgm:prSet/>
      <dgm:spPr/>
      <dgm:t>
        <a:bodyPr/>
        <a:lstStyle/>
        <a:p>
          <a:endParaRPr lang="en-US"/>
        </a:p>
      </dgm:t>
    </dgm:pt>
    <dgm:pt modelId="{0476DECC-12C0-41AF-A248-25498890C7A9}" type="sibTrans" cxnId="{076271EF-95A5-4DC9-A7C6-FCB96FBBF7D2}">
      <dgm:prSet/>
      <dgm:spPr/>
      <dgm:t>
        <a:bodyPr/>
        <a:lstStyle/>
        <a:p>
          <a:endParaRPr lang="en-US"/>
        </a:p>
      </dgm:t>
    </dgm:pt>
    <dgm:pt modelId="{15820645-548A-4C5A-9491-8F7A04021F0E}">
      <dgm:prSet phldrT="[Text]" custT="1"/>
      <dgm:spPr/>
      <dgm:t>
        <a:bodyPr/>
        <a:lstStyle/>
        <a:p>
          <a:r>
            <a:rPr lang="id-ID" sz="2400" dirty="0" smtClean="0"/>
            <a:t>Durasi singkat</a:t>
          </a:r>
          <a:endParaRPr lang="en-US" sz="2400" dirty="0"/>
        </a:p>
      </dgm:t>
    </dgm:pt>
    <dgm:pt modelId="{B29C3F8C-5BCA-4B75-A25D-5B304FEED021}" type="parTrans" cxnId="{BEA5D4EB-0E1E-4CC9-8CA9-F06ED63A4293}">
      <dgm:prSet/>
      <dgm:spPr/>
      <dgm:t>
        <a:bodyPr/>
        <a:lstStyle/>
        <a:p>
          <a:endParaRPr lang="en-US"/>
        </a:p>
      </dgm:t>
    </dgm:pt>
    <dgm:pt modelId="{768263EF-12CE-4DB3-AAB9-1C043F04AB55}" type="sibTrans" cxnId="{BEA5D4EB-0E1E-4CC9-8CA9-F06ED63A4293}">
      <dgm:prSet/>
      <dgm:spPr/>
      <dgm:t>
        <a:bodyPr/>
        <a:lstStyle/>
        <a:p>
          <a:endParaRPr lang="en-US"/>
        </a:p>
      </dgm:t>
    </dgm:pt>
    <dgm:pt modelId="{55A9161D-BEA0-4549-905A-7C392B4DD0C6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Nyeri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Kronik</a:t>
          </a:r>
          <a:endParaRPr lang="en-US" sz="2400" b="1" dirty="0">
            <a:solidFill>
              <a:schemeClr val="tx1"/>
            </a:solidFill>
          </a:endParaRPr>
        </a:p>
      </dgm:t>
    </dgm:pt>
    <dgm:pt modelId="{97FE6014-C30B-4090-BCC2-E241C268BEDE}" type="parTrans" cxnId="{E682DFC5-E5AA-4115-B8DB-6BBDE8BA908F}">
      <dgm:prSet/>
      <dgm:spPr/>
      <dgm:t>
        <a:bodyPr/>
        <a:lstStyle/>
        <a:p>
          <a:endParaRPr lang="en-US"/>
        </a:p>
      </dgm:t>
    </dgm:pt>
    <dgm:pt modelId="{39046C71-B901-4265-B329-285A594E3D98}" type="sibTrans" cxnId="{E682DFC5-E5AA-4115-B8DB-6BBDE8BA908F}">
      <dgm:prSet/>
      <dgm:spPr/>
      <dgm:t>
        <a:bodyPr/>
        <a:lstStyle/>
        <a:p>
          <a:endParaRPr lang="en-US"/>
        </a:p>
      </dgm:t>
    </dgm:pt>
    <dgm:pt modelId="{A63857AA-7B14-4905-8F47-87D0C0028047}">
      <dgm:prSet phldrT="[Text]" custT="1"/>
      <dgm:spPr/>
      <dgm:t>
        <a:bodyPr/>
        <a:lstStyle/>
        <a:p>
          <a:r>
            <a:rPr lang="id-ID" sz="2400" dirty="0" smtClean="0"/>
            <a:t>Rasa sakit diperkirakan akan berakhir, dengan penyembuhan atau kematian</a:t>
          </a:r>
          <a:endParaRPr lang="en-US" sz="2400" dirty="0"/>
        </a:p>
      </dgm:t>
    </dgm:pt>
    <dgm:pt modelId="{E91AD892-E652-41C1-9BE2-570315930B2F}" type="parTrans" cxnId="{3C0E2641-1F69-4265-8330-D006DDDE1EC2}">
      <dgm:prSet/>
      <dgm:spPr/>
      <dgm:t>
        <a:bodyPr/>
        <a:lstStyle/>
        <a:p>
          <a:endParaRPr lang="en-US"/>
        </a:p>
      </dgm:t>
    </dgm:pt>
    <dgm:pt modelId="{E4F77D1D-E451-4CFB-9CC2-988AE94E4FAC}" type="sibTrans" cxnId="{3C0E2641-1F69-4265-8330-D006DDDE1EC2}">
      <dgm:prSet/>
      <dgm:spPr/>
      <dgm:t>
        <a:bodyPr/>
        <a:lstStyle/>
        <a:p>
          <a:endParaRPr lang="en-US"/>
        </a:p>
      </dgm:t>
    </dgm:pt>
    <dgm:pt modelId="{8B8A2B78-E4E9-4B9C-B035-DED2475E2288}">
      <dgm:prSet phldrT="[Text]" custT="1"/>
      <dgm:spPr/>
      <dgm:t>
        <a:bodyPr/>
        <a:lstStyle/>
        <a:p>
          <a:r>
            <a:rPr lang="en-US" sz="2400" dirty="0" smtClean="0"/>
            <a:t>H</a:t>
          </a:r>
          <a:r>
            <a:rPr lang="id-ID" sz="2400" dirty="0" smtClean="0"/>
            <a:t>ilang dengan pen</a:t>
          </a:r>
          <a:r>
            <a:rPr lang="en-US" sz="2400" dirty="0" err="1" smtClean="0"/>
            <a:t>gobatan</a:t>
          </a:r>
          <a:r>
            <a:rPr lang="id-ID" sz="2400" dirty="0" smtClean="0"/>
            <a:t>, biasanya 6 bulan atau kurang</a:t>
          </a:r>
          <a:endParaRPr lang="en-US" sz="2400" dirty="0"/>
        </a:p>
      </dgm:t>
    </dgm:pt>
    <dgm:pt modelId="{45503E2A-A2AD-45AB-81B8-752303EB542A}" type="parTrans" cxnId="{6B9A578F-4AD4-4580-9C46-97069D45B5D8}">
      <dgm:prSet/>
      <dgm:spPr/>
      <dgm:t>
        <a:bodyPr/>
        <a:lstStyle/>
        <a:p>
          <a:endParaRPr lang="id-ID"/>
        </a:p>
      </dgm:t>
    </dgm:pt>
    <dgm:pt modelId="{6A131836-FF1D-4768-894B-729CB2E2F49C}" type="sibTrans" cxnId="{6B9A578F-4AD4-4580-9C46-97069D45B5D8}">
      <dgm:prSet/>
      <dgm:spPr/>
      <dgm:t>
        <a:bodyPr/>
        <a:lstStyle/>
        <a:p>
          <a:endParaRPr lang="id-ID"/>
        </a:p>
      </dgm:t>
    </dgm:pt>
    <dgm:pt modelId="{0FA3E268-B6DF-417F-8033-CF261DF3301C}">
      <dgm:prSet phldrT="[Text]" custT="1"/>
      <dgm:spPr/>
      <dgm:t>
        <a:bodyPr/>
        <a:lstStyle/>
        <a:p>
          <a:r>
            <a:rPr lang="en-US" sz="2400" dirty="0" smtClean="0"/>
            <a:t>Onset </a:t>
          </a:r>
          <a:r>
            <a:rPr lang="en-US" sz="2400" dirty="0" err="1" smtClean="0"/>
            <a:t>tiba-tiba</a:t>
          </a:r>
          <a:endParaRPr lang="en-US" sz="2400" dirty="0"/>
        </a:p>
      </dgm:t>
    </dgm:pt>
    <dgm:pt modelId="{B0B772F6-76CA-4E57-B52E-F05669BE0836}" type="parTrans" cxnId="{7A6F3829-8691-47A8-BACC-ACE62AB7444A}">
      <dgm:prSet/>
      <dgm:spPr/>
      <dgm:t>
        <a:bodyPr/>
        <a:lstStyle/>
        <a:p>
          <a:endParaRPr lang="id-ID"/>
        </a:p>
      </dgm:t>
    </dgm:pt>
    <dgm:pt modelId="{0C415DCA-BACD-419C-916A-C368DBE2E9F8}" type="sibTrans" cxnId="{7A6F3829-8691-47A8-BACC-ACE62AB7444A}">
      <dgm:prSet/>
      <dgm:spPr/>
      <dgm:t>
        <a:bodyPr/>
        <a:lstStyle/>
        <a:p>
          <a:endParaRPr lang="id-ID"/>
        </a:p>
      </dgm:t>
    </dgm:pt>
    <dgm:pt modelId="{7B6F70F1-9EDC-401B-AE8F-7BAEAAD8DE9E}">
      <dgm:prSet phldrT="[Text]" custT="1"/>
      <dgm:spPr/>
      <dgm:t>
        <a:bodyPr/>
        <a:lstStyle/>
        <a:p>
          <a:r>
            <a:rPr lang="id-ID" sz="2400" dirty="0" smtClean="0"/>
            <a:t>Contohnya adalah patah tulang, radang tenggorokan, dan nyeri setelah operasi atau luka</a:t>
          </a:r>
          <a:endParaRPr lang="en-US" sz="2400" dirty="0"/>
        </a:p>
      </dgm:t>
    </dgm:pt>
    <dgm:pt modelId="{82430A91-DDC6-4943-ADDC-109D1D530D47}" type="parTrans" cxnId="{5ACA8938-7ED2-42E2-84EE-12702C9DD7AA}">
      <dgm:prSet/>
      <dgm:spPr/>
      <dgm:t>
        <a:bodyPr/>
        <a:lstStyle/>
        <a:p>
          <a:endParaRPr lang="id-ID"/>
        </a:p>
      </dgm:t>
    </dgm:pt>
    <dgm:pt modelId="{8DAABC50-BC27-403E-8975-36DB5E5E69DB}" type="sibTrans" cxnId="{5ACA8938-7ED2-42E2-84EE-12702C9DD7AA}">
      <dgm:prSet/>
      <dgm:spPr/>
      <dgm:t>
        <a:bodyPr/>
        <a:lstStyle/>
        <a:p>
          <a:endParaRPr lang="id-ID"/>
        </a:p>
      </dgm:t>
    </dgm:pt>
    <dgm:pt modelId="{0F100493-5AA3-41DE-AA57-D5E27A752FF7}">
      <dgm:prSet phldrT="[Text]" custT="1"/>
      <dgm:spPr/>
      <dgm:t>
        <a:bodyPr/>
        <a:lstStyle/>
        <a:p>
          <a:r>
            <a:rPr lang="id-ID" sz="2400" dirty="0" smtClean="0"/>
            <a:t>Pengobatan </a:t>
          </a:r>
          <a:r>
            <a:rPr lang="en-US" sz="2400" dirty="0" err="1" smtClean="0"/>
            <a:t>berkepanjangan</a:t>
          </a:r>
          <a:endParaRPr lang="en-US" sz="2400" dirty="0"/>
        </a:p>
      </dgm:t>
    </dgm:pt>
    <dgm:pt modelId="{020BBE4F-9D2D-4A2A-8CCD-D0BAB8DDEDB5}" type="parTrans" cxnId="{5AC996CE-D546-4EBC-8A37-398A13726D20}">
      <dgm:prSet/>
      <dgm:spPr/>
      <dgm:t>
        <a:bodyPr/>
        <a:lstStyle/>
        <a:p>
          <a:endParaRPr lang="id-ID"/>
        </a:p>
      </dgm:t>
    </dgm:pt>
    <dgm:pt modelId="{71ADF9E4-3752-48C6-9733-75AAFB2F4CD4}" type="sibTrans" cxnId="{5AC996CE-D546-4EBC-8A37-398A13726D20}">
      <dgm:prSet/>
      <dgm:spPr/>
      <dgm:t>
        <a:bodyPr/>
        <a:lstStyle/>
        <a:p>
          <a:endParaRPr lang="id-ID"/>
        </a:p>
      </dgm:t>
    </dgm:pt>
    <dgm:pt modelId="{E7BEF644-93E3-4924-A94B-A15C5F2CD400}">
      <dgm:prSet phldrT="[Text]" custT="1"/>
      <dgm:spPr/>
      <dgm:t>
        <a:bodyPr/>
        <a:lstStyle/>
        <a:p>
          <a:r>
            <a:rPr lang="en-US" sz="2400" dirty="0" err="1" smtClean="0"/>
            <a:t>Prosesnya</a:t>
          </a:r>
          <a:r>
            <a:rPr lang="en-US" sz="2400" dirty="0" smtClean="0"/>
            <a:t> lama </a:t>
          </a:r>
          <a:r>
            <a:rPr lang="en-US" sz="2400" dirty="0" err="1" smtClean="0"/>
            <a:t>biasanya</a:t>
          </a:r>
          <a:r>
            <a:rPr lang="en-US" sz="2400" dirty="0" smtClean="0"/>
            <a:t> &gt; 6 </a:t>
          </a:r>
          <a:r>
            <a:rPr lang="en-US" sz="2400" dirty="0" err="1" smtClean="0"/>
            <a:t>bulan</a:t>
          </a:r>
          <a:endParaRPr lang="en-US" sz="2400" dirty="0"/>
        </a:p>
      </dgm:t>
    </dgm:pt>
    <dgm:pt modelId="{2AEAAFBB-C473-43FB-84E5-693DD788B105}" type="parTrans" cxnId="{E8A2A79B-5EB4-4057-AED9-223FCF26F666}">
      <dgm:prSet/>
      <dgm:spPr/>
      <dgm:t>
        <a:bodyPr/>
        <a:lstStyle/>
        <a:p>
          <a:endParaRPr lang="id-ID"/>
        </a:p>
      </dgm:t>
    </dgm:pt>
    <dgm:pt modelId="{24B606A6-66AC-447C-A3CA-E135D914ED09}" type="sibTrans" cxnId="{E8A2A79B-5EB4-4057-AED9-223FCF26F666}">
      <dgm:prSet/>
      <dgm:spPr/>
      <dgm:t>
        <a:bodyPr/>
        <a:lstStyle/>
        <a:p>
          <a:endParaRPr lang="id-ID"/>
        </a:p>
      </dgm:t>
    </dgm:pt>
    <dgm:pt modelId="{4C4E1E89-CB43-4D99-8934-6F722F5AB3B8}">
      <dgm:prSet phldrT="[Text]" custT="1"/>
      <dgm:spPr/>
      <dgm:t>
        <a:bodyPr/>
        <a:lstStyle/>
        <a:p>
          <a:r>
            <a:rPr lang="en-US" sz="2400" dirty="0" err="1" smtClean="0"/>
            <a:t>Areanya</a:t>
          </a:r>
          <a:r>
            <a:rPr lang="en-US" sz="2400" dirty="0" smtClean="0"/>
            <a:t> </a:t>
          </a:r>
          <a:r>
            <a:rPr lang="en-US" sz="2400" dirty="0" err="1" smtClean="0"/>
            <a:t>jelas</a:t>
          </a:r>
          <a:endParaRPr lang="en-US" sz="2400" dirty="0"/>
        </a:p>
      </dgm:t>
    </dgm:pt>
    <dgm:pt modelId="{DD0280E5-9EEA-4A61-A530-2E11EA988155}" type="parTrans" cxnId="{C7CAAC3B-8942-4E7F-BF65-BAC855261483}">
      <dgm:prSet/>
      <dgm:spPr/>
      <dgm:t>
        <a:bodyPr/>
        <a:lstStyle/>
        <a:p>
          <a:endParaRPr lang="id-ID"/>
        </a:p>
      </dgm:t>
    </dgm:pt>
    <dgm:pt modelId="{619FD526-32FA-409E-BEAB-D14504B5047A}" type="sibTrans" cxnId="{C7CAAC3B-8942-4E7F-BF65-BAC855261483}">
      <dgm:prSet/>
      <dgm:spPr/>
      <dgm:t>
        <a:bodyPr/>
        <a:lstStyle/>
        <a:p>
          <a:endParaRPr lang="id-ID"/>
        </a:p>
      </dgm:t>
    </dgm:pt>
    <dgm:pt modelId="{2A68FDA8-9FC1-40CB-AB23-9FABCAD2D15D}">
      <dgm:prSet phldrT="[Text]" custT="1"/>
      <dgm:spPr/>
      <dgm:t>
        <a:bodyPr/>
        <a:lstStyle/>
        <a:p>
          <a:r>
            <a:rPr lang="en-US" sz="2400" dirty="0" err="1" smtClean="0"/>
            <a:t>Areanya</a:t>
          </a:r>
          <a:r>
            <a:rPr lang="en-US" sz="2400" dirty="0" smtClean="0"/>
            <a:t> </a:t>
          </a:r>
          <a:r>
            <a:rPr lang="en-US" sz="2400" dirty="0" err="1" smtClean="0"/>
            <a:t>sulit</a:t>
          </a:r>
          <a:r>
            <a:rPr lang="en-US" sz="2400" dirty="0" smtClean="0"/>
            <a:t> </a:t>
          </a:r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di</a:t>
          </a:r>
          <a:r>
            <a:rPr lang="en-US" sz="2400" dirty="0" smtClean="0"/>
            <a:t> </a:t>
          </a:r>
          <a:r>
            <a:rPr lang="en-US" sz="2400" dirty="0" err="1" smtClean="0"/>
            <a:t>evaluasi</a:t>
          </a:r>
          <a:endParaRPr lang="en-US" sz="2400" dirty="0"/>
        </a:p>
      </dgm:t>
    </dgm:pt>
    <dgm:pt modelId="{B9E9F78D-5ADD-4572-BA1E-B8B50F50CE37}" type="parTrans" cxnId="{CFBC32AB-36F3-4449-9C1A-C1DCEA37A5CD}">
      <dgm:prSet/>
      <dgm:spPr/>
      <dgm:t>
        <a:bodyPr/>
        <a:lstStyle/>
        <a:p>
          <a:endParaRPr lang="id-ID"/>
        </a:p>
      </dgm:t>
    </dgm:pt>
    <dgm:pt modelId="{BF02AF6B-CEC5-4DD6-A4EC-6274AC216C23}" type="sibTrans" cxnId="{CFBC32AB-36F3-4449-9C1A-C1DCEA37A5CD}">
      <dgm:prSet/>
      <dgm:spPr/>
      <dgm:t>
        <a:bodyPr/>
        <a:lstStyle/>
        <a:p>
          <a:endParaRPr lang="id-ID"/>
        </a:p>
      </dgm:t>
    </dgm:pt>
    <dgm:pt modelId="{F201D45C-BB10-4750-A101-1AC808F971F0}">
      <dgm:prSet phldrT="[Text]" custT="1"/>
      <dgm:spPr/>
      <dgm:t>
        <a:bodyPr/>
        <a:lstStyle/>
        <a:p>
          <a:r>
            <a:rPr lang="en-US" sz="2400" dirty="0" err="1" smtClean="0"/>
            <a:t>Contohnya</a:t>
          </a:r>
          <a:r>
            <a:rPr lang="en-US" sz="2400" dirty="0" smtClean="0"/>
            <a:t> </a:t>
          </a:r>
          <a:r>
            <a:rPr lang="en-US" sz="2400" dirty="0" err="1" smtClean="0"/>
            <a:t>adalah</a:t>
          </a:r>
          <a:r>
            <a:rPr lang="en-US" sz="2400" dirty="0" smtClean="0"/>
            <a:t> </a:t>
          </a:r>
          <a:r>
            <a:rPr lang="en-US" sz="2400" dirty="0" err="1" smtClean="0"/>
            <a:t>nyeri</a:t>
          </a:r>
          <a:r>
            <a:rPr lang="en-US" sz="2400" dirty="0" smtClean="0"/>
            <a:t> </a:t>
          </a:r>
          <a:r>
            <a:rPr lang="en-US" sz="2400" dirty="0" err="1" smtClean="0"/>
            <a:t>pada</a:t>
          </a:r>
          <a:r>
            <a:rPr lang="en-US" sz="2400" dirty="0" smtClean="0"/>
            <a:t> </a:t>
          </a:r>
          <a:r>
            <a:rPr lang="en-US" sz="2400" dirty="0" err="1" smtClean="0"/>
            <a:t>pasien</a:t>
          </a:r>
          <a:r>
            <a:rPr lang="en-US" sz="2400" dirty="0" smtClean="0"/>
            <a:t> </a:t>
          </a:r>
          <a:r>
            <a:rPr lang="en-US" sz="2400" dirty="0" err="1" smtClean="0"/>
            <a:t>kanker</a:t>
          </a:r>
          <a:endParaRPr lang="en-US" sz="2400" dirty="0"/>
        </a:p>
      </dgm:t>
    </dgm:pt>
    <dgm:pt modelId="{B07FCC6E-8FB8-4AD4-AB9C-06C393A6FA96}" type="parTrans" cxnId="{1ECBA350-BE69-4FAB-A52E-87B08D536EC6}">
      <dgm:prSet/>
      <dgm:spPr/>
      <dgm:t>
        <a:bodyPr/>
        <a:lstStyle/>
        <a:p>
          <a:endParaRPr lang="id-ID"/>
        </a:p>
      </dgm:t>
    </dgm:pt>
    <dgm:pt modelId="{644153A7-07BB-4CF8-AEF3-12A53D19659B}" type="sibTrans" cxnId="{1ECBA350-BE69-4FAB-A52E-87B08D536EC6}">
      <dgm:prSet/>
      <dgm:spPr/>
      <dgm:t>
        <a:bodyPr/>
        <a:lstStyle/>
        <a:p>
          <a:endParaRPr lang="id-ID"/>
        </a:p>
      </dgm:t>
    </dgm:pt>
    <dgm:pt modelId="{75EAA315-4878-4515-9445-364F9045D5D8}" type="pres">
      <dgm:prSet presAssocID="{12DA96A4-2E52-485B-BDCD-CF59196332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0EBD16-64BF-4F48-8302-5C921DE8B377}" type="pres">
      <dgm:prSet presAssocID="{31166F8D-D573-429F-87E9-1F2233CFCE19}" presName="composite" presStyleCnt="0"/>
      <dgm:spPr/>
    </dgm:pt>
    <dgm:pt modelId="{62E52802-C903-4D20-9E7D-C1E2B9A53F5D}" type="pres">
      <dgm:prSet presAssocID="{31166F8D-D573-429F-87E9-1F2233CFCE19}" presName="parTx" presStyleLbl="alignNode1" presStyleIdx="0" presStyleCnt="2" custScaleY="90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C8E83-55C7-4172-8812-26E9051CF702}" type="pres">
      <dgm:prSet presAssocID="{31166F8D-D573-429F-87E9-1F2233CFCE1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21923-0C50-4242-8954-80B260DD40F6}" type="pres">
      <dgm:prSet presAssocID="{0476DECC-12C0-41AF-A248-25498890C7A9}" presName="space" presStyleCnt="0"/>
      <dgm:spPr/>
    </dgm:pt>
    <dgm:pt modelId="{3ECB07DD-2BDA-4129-B01E-9C7B039E42F5}" type="pres">
      <dgm:prSet presAssocID="{55A9161D-BEA0-4549-905A-7C392B4DD0C6}" presName="composite" presStyleCnt="0"/>
      <dgm:spPr/>
    </dgm:pt>
    <dgm:pt modelId="{FBEDC759-7758-4268-A253-ACA522104277}" type="pres">
      <dgm:prSet presAssocID="{55A9161D-BEA0-4549-905A-7C392B4DD0C6}" presName="parTx" presStyleLbl="alignNode1" presStyleIdx="1" presStyleCnt="2" custScaleY="88433" custLinFactNeighborY="-7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2BCE-90BC-4021-8B93-8EA83139745E}" type="pres">
      <dgm:prSet presAssocID="{55A9161D-BEA0-4549-905A-7C392B4DD0C6}" presName="desTx" presStyleLbl="alignAccFollowNode1" presStyleIdx="1" presStyleCnt="2" custLinFactNeighborY="-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6F3829-8691-47A8-BACC-ACE62AB7444A}" srcId="{31166F8D-D573-429F-87E9-1F2233CFCE19}" destId="{0FA3E268-B6DF-417F-8033-CF261DF3301C}" srcOrd="3" destOrd="0" parTransId="{B0B772F6-76CA-4E57-B52E-F05669BE0836}" sibTransId="{0C415DCA-BACD-419C-916A-C368DBE2E9F8}"/>
    <dgm:cxn modelId="{18AD0D90-E825-498C-9926-A0CE5CF000F4}" type="presOf" srcId="{7B6F70F1-9EDC-401B-AE8F-7BAEAAD8DE9E}" destId="{001C8E83-55C7-4172-8812-26E9051CF702}" srcOrd="0" destOrd="4" presId="urn:microsoft.com/office/officeart/2005/8/layout/hList1"/>
    <dgm:cxn modelId="{BEA5D4EB-0E1E-4CC9-8CA9-F06ED63A4293}" srcId="{31166F8D-D573-429F-87E9-1F2233CFCE19}" destId="{15820645-548A-4C5A-9491-8F7A04021F0E}" srcOrd="0" destOrd="0" parTransId="{B29C3F8C-5BCA-4B75-A25D-5B304FEED021}" sibTransId="{768263EF-12CE-4DB3-AAB9-1C043F04AB55}"/>
    <dgm:cxn modelId="{E682DFC5-E5AA-4115-B8DB-6BBDE8BA908F}" srcId="{12DA96A4-2E52-485B-BDCD-CF59196332FE}" destId="{55A9161D-BEA0-4549-905A-7C392B4DD0C6}" srcOrd="1" destOrd="0" parTransId="{97FE6014-C30B-4090-BCC2-E241C268BEDE}" sibTransId="{39046C71-B901-4265-B329-285A594E3D98}"/>
    <dgm:cxn modelId="{6B9A578F-4AD4-4580-9C46-97069D45B5D8}" srcId="{31166F8D-D573-429F-87E9-1F2233CFCE19}" destId="{8B8A2B78-E4E9-4B9C-B035-DED2475E2288}" srcOrd="1" destOrd="0" parTransId="{45503E2A-A2AD-45AB-81B8-752303EB542A}" sibTransId="{6A131836-FF1D-4768-894B-729CB2E2F49C}"/>
    <dgm:cxn modelId="{121CE14E-3710-4BD0-AA96-116E45CAA96B}" type="presOf" srcId="{15820645-548A-4C5A-9491-8F7A04021F0E}" destId="{001C8E83-55C7-4172-8812-26E9051CF702}" srcOrd="0" destOrd="0" presId="urn:microsoft.com/office/officeart/2005/8/layout/hList1"/>
    <dgm:cxn modelId="{076271EF-95A5-4DC9-A7C6-FCB96FBBF7D2}" srcId="{12DA96A4-2E52-485B-BDCD-CF59196332FE}" destId="{31166F8D-D573-429F-87E9-1F2233CFCE19}" srcOrd="0" destOrd="0" parTransId="{FAFEFE27-ADDC-42F4-9DCD-E188A2CE3EEF}" sibTransId="{0476DECC-12C0-41AF-A248-25498890C7A9}"/>
    <dgm:cxn modelId="{E8A2A79B-5EB4-4057-AED9-223FCF26F666}" srcId="{55A9161D-BEA0-4549-905A-7C392B4DD0C6}" destId="{E7BEF644-93E3-4924-A94B-A15C5F2CD400}" srcOrd="2" destOrd="0" parTransId="{2AEAAFBB-C473-43FB-84E5-693DD788B105}" sibTransId="{24B606A6-66AC-447C-A3CA-E135D914ED09}"/>
    <dgm:cxn modelId="{65FBB0F0-9144-4941-90B1-417DACE1743B}" type="presOf" srcId="{0F100493-5AA3-41DE-AA57-D5E27A752FF7}" destId="{8BE52BCE-90BC-4021-8B93-8EA83139745E}" srcOrd="0" destOrd="1" presId="urn:microsoft.com/office/officeart/2005/8/layout/hList1"/>
    <dgm:cxn modelId="{3C0E2641-1F69-4265-8330-D006DDDE1EC2}" srcId="{55A9161D-BEA0-4549-905A-7C392B4DD0C6}" destId="{A63857AA-7B14-4905-8F47-87D0C0028047}" srcOrd="0" destOrd="0" parTransId="{E91AD892-E652-41C1-9BE2-570315930B2F}" sibTransId="{E4F77D1D-E451-4CFB-9CC2-988AE94E4FAC}"/>
    <dgm:cxn modelId="{A864A599-54E4-49A2-8F24-80DBE35B456E}" type="presOf" srcId="{31166F8D-D573-429F-87E9-1F2233CFCE19}" destId="{62E52802-C903-4D20-9E7D-C1E2B9A53F5D}" srcOrd="0" destOrd="0" presId="urn:microsoft.com/office/officeart/2005/8/layout/hList1"/>
    <dgm:cxn modelId="{899DF202-8E3A-4821-B7F7-4C9AF4ADFD5C}" type="presOf" srcId="{8B8A2B78-E4E9-4B9C-B035-DED2475E2288}" destId="{001C8E83-55C7-4172-8812-26E9051CF702}" srcOrd="0" destOrd="1" presId="urn:microsoft.com/office/officeart/2005/8/layout/hList1"/>
    <dgm:cxn modelId="{0703BE2D-9F8F-42C8-AA5C-388E8C12B05D}" type="presOf" srcId="{4C4E1E89-CB43-4D99-8934-6F722F5AB3B8}" destId="{001C8E83-55C7-4172-8812-26E9051CF702}" srcOrd="0" destOrd="2" presId="urn:microsoft.com/office/officeart/2005/8/layout/hList1"/>
    <dgm:cxn modelId="{239036E1-9A3D-414D-BF58-5891941B6A73}" type="presOf" srcId="{F201D45C-BB10-4750-A101-1AC808F971F0}" destId="{8BE52BCE-90BC-4021-8B93-8EA83139745E}" srcOrd="0" destOrd="4" presId="urn:microsoft.com/office/officeart/2005/8/layout/hList1"/>
    <dgm:cxn modelId="{1ECBA350-BE69-4FAB-A52E-87B08D536EC6}" srcId="{55A9161D-BEA0-4549-905A-7C392B4DD0C6}" destId="{F201D45C-BB10-4750-A101-1AC808F971F0}" srcOrd="4" destOrd="0" parTransId="{B07FCC6E-8FB8-4AD4-AB9C-06C393A6FA96}" sibTransId="{644153A7-07BB-4CF8-AEF3-12A53D19659B}"/>
    <dgm:cxn modelId="{5ACA8938-7ED2-42E2-84EE-12702C9DD7AA}" srcId="{31166F8D-D573-429F-87E9-1F2233CFCE19}" destId="{7B6F70F1-9EDC-401B-AE8F-7BAEAAD8DE9E}" srcOrd="4" destOrd="0" parTransId="{82430A91-DDC6-4943-ADDC-109D1D530D47}" sibTransId="{8DAABC50-BC27-403E-8975-36DB5E5E69DB}"/>
    <dgm:cxn modelId="{A1C778D4-F102-4866-8AF7-E7A7601C1D97}" type="presOf" srcId="{12DA96A4-2E52-485B-BDCD-CF59196332FE}" destId="{75EAA315-4878-4515-9445-364F9045D5D8}" srcOrd="0" destOrd="0" presId="urn:microsoft.com/office/officeart/2005/8/layout/hList1"/>
    <dgm:cxn modelId="{CFBC32AB-36F3-4449-9C1A-C1DCEA37A5CD}" srcId="{55A9161D-BEA0-4549-905A-7C392B4DD0C6}" destId="{2A68FDA8-9FC1-40CB-AB23-9FABCAD2D15D}" srcOrd="3" destOrd="0" parTransId="{B9E9F78D-5ADD-4572-BA1E-B8B50F50CE37}" sibTransId="{BF02AF6B-CEC5-4DD6-A4EC-6274AC216C23}"/>
    <dgm:cxn modelId="{463E303C-7C1E-49FA-A17D-9F2878B4F907}" type="presOf" srcId="{0FA3E268-B6DF-417F-8033-CF261DF3301C}" destId="{001C8E83-55C7-4172-8812-26E9051CF702}" srcOrd="0" destOrd="3" presId="urn:microsoft.com/office/officeart/2005/8/layout/hList1"/>
    <dgm:cxn modelId="{C7CAAC3B-8942-4E7F-BF65-BAC855261483}" srcId="{31166F8D-D573-429F-87E9-1F2233CFCE19}" destId="{4C4E1E89-CB43-4D99-8934-6F722F5AB3B8}" srcOrd="2" destOrd="0" parTransId="{DD0280E5-9EEA-4A61-A530-2E11EA988155}" sibTransId="{619FD526-32FA-409E-BEAB-D14504B5047A}"/>
    <dgm:cxn modelId="{0DFFB4EF-BEF0-4089-8F92-3F34CD18105A}" type="presOf" srcId="{55A9161D-BEA0-4549-905A-7C392B4DD0C6}" destId="{FBEDC759-7758-4268-A253-ACA522104277}" srcOrd="0" destOrd="0" presId="urn:microsoft.com/office/officeart/2005/8/layout/hList1"/>
    <dgm:cxn modelId="{7F9F4E63-38DA-4D09-91C8-6BFDA31F1D43}" type="presOf" srcId="{E7BEF644-93E3-4924-A94B-A15C5F2CD400}" destId="{8BE52BCE-90BC-4021-8B93-8EA83139745E}" srcOrd="0" destOrd="2" presId="urn:microsoft.com/office/officeart/2005/8/layout/hList1"/>
    <dgm:cxn modelId="{7FD4F89A-8A50-4967-9F5D-1FEFF5AFEA96}" type="presOf" srcId="{A63857AA-7B14-4905-8F47-87D0C0028047}" destId="{8BE52BCE-90BC-4021-8B93-8EA83139745E}" srcOrd="0" destOrd="0" presId="urn:microsoft.com/office/officeart/2005/8/layout/hList1"/>
    <dgm:cxn modelId="{04929AE9-5E2E-48FA-9742-E576D995B03B}" type="presOf" srcId="{2A68FDA8-9FC1-40CB-AB23-9FABCAD2D15D}" destId="{8BE52BCE-90BC-4021-8B93-8EA83139745E}" srcOrd="0" destOrd="3" presId="urn:microsoft.com/office/officeart/2005/8/layout/hList1"/>
    <dgm:cxn modelId="{5AC996CE-D546-4EBC-8A37-398A13726D20}" srcId="{55A9161D-BEA0-4549-905A-7C392B4DD0C6}" destId="{0F100493-5AA3-41DE-AA57-D5E27A752FF7}" srcOrd="1" destOrd="0" parTransId="{020BBE4F-9D2D-4A2A-8CCD-D0BAB8DDEDB5}" sibTransId="{71ADF9E4-3752-48C6-9733-75AAFB2F4CD4}"/>
    <dgm:cxn modelId="{E912DC86-D265-4804-800E-428F44CEBD4E}" type="presParOf" srcId="{75EAA315-4878-4515-9445-364F9045D5D8}" destId="{360EBD16-64BF-4F48-8302-5C921DE8B377}" srcOrd="0" destOrd="0" presId="urn:microsoft.com/office/officeart/2005/8/layout/hList1"/>
    <dgm:cxn modelId="{D31CAAEC-3F21-4F70-BE61-32D68BFEDE38}" type="presParOf" srcId="{360EBD16-64BF-4F48-8302-5C921DE8B377}" destId="{62E52802-C903-4D20-9E7D-C1E2B9A53F5D}" srcOrd="0" destOrd="0" presId="urn:microsoft.com/office/officeart/2005/8/layout/hList1"/>
    <dgm:cxn modelId="{D56094BB-F38A-4F99-AB8D-DF9F166FDAA6}" type="presParOf" srcId="{360EBD16-64BF-4F48-8302-5C921DE8B377}" destId="{001C8E83-55C7-4172-8812-26E9051CF702}" srcOrd="1" destOrd="0" presId="urn:microsoft.com/office/officeart/2005/8/layout/hList1"/>
    <dgm:cxn modelId="{52EF9F8D-463B-48BC-934F-0367BD52DB98}" type="presParOf" srcId="{75EAA315-4878-4515-9445-364F9045D5D8}" destId="{1B521923-0C50-4242-8954-80B260DD40F6}" srcOrd="1" destOrd="0" presId="urn:microsoft.com/office/officeart/2005/8/layout/hList1"/>
    <dgm:cxn modelId="{E4F70AEF-430A-4846-A948-FCD31EB194B4}" type="presParOf" srcId="{75EAA315-4878-4515-9445-364F9045D5D8}" destId="{3ECB07DD-2BDA-4129-B01E-9C7B039E42F5}" srcOrd="2" destOrd="0" presId="urn:microsoft.com/office/officeart/2005/8/layout/hList1"/>
    <dgm:cxn modelId="{32EA48AF-B773-4EE1-A743-C7EA83F05A60}" type="presParOf" srcId="{3ECB07DD-2BDA-4129-B01E-9C7B039E42F5}" destId="{FBEDC759-7758-4268-A253-ACA522104277}" srcOrd="0" destOrd="0" presId="urn:microsoft.com/office/officeart/2005/8/layout/hList1"/>
    <dgm:cxn modelId="{0A8940F7-AE8F-4754-A08F-940DEFF5958D}" type="presParOf" srcId="{3ECB07DD-2BDA-4129-B01E-9C7B039E42F5}" destId="{8BE52BCE-90BC-4021-8B93-8EA8313974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55C90-B3FE-4B05-BFCE-A7533E72EA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E2D58-67C5-472B-9A6E-9EF2E39077F8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Nyeri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Somatik</a:t>
          </a:r>
          <a:endParaRPr lang="en-US" sz="2400" b="1" dirty="0">
            <a:solidFill>
              <a:schemeClr val="tx1"/>
            </a:solidFill>
          </a:endParaRPr>
        </a:p>
      </dgm:t>
    </dgm:pt>
    <dgm:pt modelId="{A882A8FE-3249-430F-BDD3-35D3D1E25B89}" type="parTrans" cxnId="{36A8692E-78C4-4CE1-8FF3-29AF8419F171}">
      <dgm:prSet/>
      <dgm:spPr/>
      <dgm:t>
        <a:bodyPr/>
        <a:lstStyle/>
        <a:p>
          <a:endParaRPr lang="en-US"/>
        </a:p>
      </dgm:t>
    </dgm:pt>
    <dgm:pt modelId="{C2433623-EFED-4E92-B46D-E12059867883}" type="sibTrans" cxnId="{36A8692E-78C4-4CE1-8FF3-29AF8419F171}">
      <dgm:prSet/>
      <dgm:spPr/>
      <dgm:t>
        <a:bodyPr/>
        <a:lstStyle/>
        <a:p>
          <a:endParaRPr lang="en-US"/>
        </a:p>
      </dgm:t>
    </dgm:pt>
    <dgm:pt modelId="{56A4206B-D5D8-47E1-9407-4CB69622AEA5}">
      <dgm:prSet phldrT="[Text]" custT="1"/>
      <dgm:spPr/>
      <dgm:t>
        <a:bodyPr/>
        <a:lstStyle/>
        <a:p>
          <a:pPr algn="just"/>
          <a:r>
            <a:rPr lang="id-ID" sz="2200" dirty="0" smtClean="0"/>
            <a:t>Sumber: Kulit, otot, dan jaringan ikat</a:t>
          </a:r>
          <a:endParaRPr lang="en-US" sz="2200" dirty="0"/>
        </a:p>
      </dgm:t>
    </dgm:pt>
    <dgm:pt modelId="{80D1EE13-BB91-4F7A-BC1B-4DA2D0B4C782}" type="parTrans" cxnId="{E4FD3B4D-3873-44FD-9E24-EE198D76143E}">
      <dgm:prSet/>
      <dgm:spPr/>
      <dgm:t>
        <a:bodyPr/>
        <a:lstStyle/>
        <a:p>
          <a:endParaRPr lang="en-US"/>
        </a:p>
      </dgm:t>
    </dgm:pt>
    <dgm:pt modelId="{D28802A0-918E-4336-99C0-0CCA210EC5D7}" type="sibTrans" cxnId="{E4FD3B4D-3873-44FD-9E24-EE198D76143E}">
      <dgm:prSet/>
      <dgm:spPr/>
      <dgm:t>
        <a:bodyPr/>
        <a:lstStyle/>
        <a:p>
          <a:endParaRPr lang="en-US"/>
        </a:p>
      </dgm:t>
    </dgm:pt>
    <dgm:pt modelId="{C5D4EE1B-172E-4887-BFF8-5972990D02DA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Nyeri</a:t>
          </a:r>
          <a:r>
            <a:rPr lang="en-US" sz="2400" b="1" dirty="0" smtClean="0">
              <a:solidFill>
                <a:schemeClr val="tx1"/>
              </a:solidFill>
            </a:rPr>
            <a:t> Visceral</a:t>
          </a:r>
          <a:endParaRPr lang="en-US" sz="2400" b="1" dirty="0">
            <a:solidFill>
              <a:schemeClr val="tx1"/>
            </a:solidFill>
          </a:endParaRPr>
        </a:p>
      </dgm:t>
    </dgm:pt>
    <dgm:pt modelId="{AC58D11A-22B1-48F0-9C28-9089E8159CEF}" type="parTrans" cxnId="{229CD3C8-83CF-478C-9A8B-CFA2FB153885}">
      <dgm:prSet/>
      <dgm:spPr/>
      <dgm:t>
        <a:bodyPr/>
        <a:lstStyle/>
        <a:p>
          <a:endParaRPr lang="en-US"/>
        </a:p>
      </dgm:t>
    </dgm:pt>
    <dgm:pt modelId="{1E704A32-3E52-4C23-9446-4A7366F76D27}" type="sibTrans" cxnId="{229CD3C8-83CF-478C-9A8B-CFA2FB153885}">
      <dgm:prSet/>
      <dgm:spPr/>
      <dgm:t>
        <a:bodyPr/>
        <a:lstStyle/>
        <a:p>
          <a:endParaRPr lang="en-US"/>
        </a:p>
      </dgm:t>
    </dgm:pt>
    <dgm:pt modelId="{05A87247-E18B-4DB1-9566-36931E15E545}">
      <dgm:prSet phldrT="[Text]" custT="1"/>
      <dgm:spPr/>
      <dgm:t>
        <a:bodyPr/>
        <a:lstStyle/>
        <a:p>
          <a:pPr algn="just" rtl="0"/>
          <a:r>
            <a:rPr lang="id-ID" sz="2200" dirty="0" smtClean="0"/>
            <a:t>Sumber: organ dalam</a:t>
          </a:r>
          <a:endParaRPr lang="en-US" sz="2200" dirty="0"/>
        </a:p>
      </dgm:t>
    </dgm:pt>
    <dgm:pt modelId="{9E3A0061-935A-4C67-85A5-3A27444FBB34}" type="parTrans" cxnId="{766AADCC-1D9C-44A0-B2DA-686E738B1C23}">
      <dgm:prSet/>
      <dgm:spPr/>
      <dgm:t>
        <a:bodyPr/>
        <a:lstStyle/>
        <a:p>
          <a:endParaRPr lang="en-US"/>
        </a:p>
      </dgm:t>
    </dgm:pt>
    <dgm:pt modelId="{EB906CC9-090F-4D84-94C7-E6177467740F}" type="sibTrans" cxnId="{766AADCC-1D9C-44A0-B2DA-686E738B1C23}">
      <dgm:prSet/>
      <dgm:spPr/>
      <dgm:t>
        <a:bodyPr/>
        <a:lstStyle/>
        <a:p>
          <a:endParaRPr lang="en-US"/>
        </a:p>
      </dgm:t>
    </dgm:pt>
    <dgm:pt modelId="{3F8F5269-90A9-4F81-9F9E-E7838BFC00B2}">
      <dgm:prSet phldrT="[Text]" custT="1"/>
      <dgm:spPr/>
      <dgm:t>
        <a:bodyPr/>
        <a:lstStyle/>
        <a:p>
          <a:pPr algn="just"/>
          <a:r>
            <a:rPr lang="id-ID" sz="2200" dirty="0" smtClean="0"/>
            <a:t>Contoh: keseleo, sakit kepala, artritis</a:t>
          </a:r>
          <a:endParaRPr lang="en-US" sz="2200" dirty="0"/>
        </a:p>
      </dgm:t>
    </dgm:pt>
    <dgm:pt modelId="{C25F4669-98DB-4FE1-98CE-76AD505A2BC4}" type="parTrans" cxnId="{06E1E699-DB6D-4490-9E2D-FF2C5E4C09AA}">
      <dgm:prSet/>
      <dgm:spPr/>
      <dgm:t>
        <a:bodyPr/>
        <a:lstStyle/>
        <a:p>
          <a:endParaRPr lang="id-ID"/>
        </a:p>
      </dgm:t>
    </dgm:pt>
    <dgm:pt modelId="{E7552A2E-4B32-4AD0-80FC-25F5225B1A72}" type="sibTrans" cxnId="{06E1E699-DB6D-4490-9E2D-FF2C5E4C09AA}">
      <dgm:prSet/>
      <dgm:spPr/>
      <dgm:t>
        <a:bodyPr/>
        <a:lstStyle/>
        <a:p>
          <a:endParaRPr lang="id-ID"/>
        </a:p>
      </dgm:t>
    </dgm:pt>
    <dgm:pt modelId="{8AA5C01D-6947-4EF6-A00B-5248E2B0FF43}">
      <dgm:prSet phldrT="[Text]" custT="1"/>
      <dgm:spPr/>
      <dgm:t>
        <a:bodyPr/>
        <a:lstStyle/>
        <a:p>
          <a:pPr algn="just"/>
          <a:r>
            <a:rPr lang="id-ID" sz="2200" dirty="0" smtClean="0"/>
            <a:t>Deskripsi: Dilokalisasi, tajam / kusam, lebih buruk lagi dengan gerakan atau sentuhan</a:t>
          </a:r>
          <a:endParaRPr lang="en-US" sz="2200" dirty="0"/>
        </a:p>
      </dgm:t>
    </dgm:pt>
    <dgm:pt modelId="{898796E3-C432-4B83-8374-364DE765E541}" type="parTrans" cxnId="{DDB7197C-D493-4D59-A132-C6A383EE9F0C}">
      <dgm:prSet/>
      <dgm:spPr/>
      <dgm:t>
        <a:bodyPr/>
        <a:lstStyle/>
        <a:p>
          <a:endParaRPr lang="id-ID"/>
        </a:p>
      </dgm:t>
    </dgm:pt>
    <dgm:pt modelId="{7575274A-BB0C-46D9-9462-EACD2EDCEFF1}" type="sibTrans" cxnId="{DDB7197C-D493-4D59-A132-C6A383EE9F0C}">
      <dgm:prSet/>
      <dgm:spPr/>
      <dgm:t>
        <a:bodyPr/>
        <a:lstStyle/>
        <a:p>
          <a:endParaRPr lang="id-ID"/>
        </a:p>
      </dgm:t>
    </dgm:pt>
    <dgm:pt modelId="{A53DAA75-4F63-47A1-8C9B-9EBB38E448B0}">
      <dgm:prSet phldrT="[Text]" custT="1"/>
      <dgm:spPr/>
      <dgm:t>
        <a:bodyPr/>
        <a:lstStyle/>
        <a:p>
          <a:pPr algn="just"/>
          <a:r>
            <a:rPr lang="en-US" sz="2200" dirty="0" err="1" smtClean="0"/>
            <a:t>Pengobatan</a:t>
          </a:r>
          <a:r>
            <a:rPr lang="id-ID" sz="2200" dirty="0" smtClean="0"/>
            <a:t>: Sebagian besar obat </a:t>
          </a:r>
          <a:r>
            <a:rPr lang="en-US" sz="2200" dirty="0" smtClean="0"/>
            <a:t>anti </a:t>
          </a:r>
          <a:r>
            <a:rPr lang="en-US" sz="2200" dirty="0" err="1" smtClean="0"/>
            <a:t>nyeri</a:t>
          </a:r>
          <a:r>
            <a:rPr lang="id-ID" sz="2200" dirty="0" smtClean="0"/>
            <a:t> akan membantu, jika parah memerlukan pengobatan yang lebih </a:t>
          </a:r>
          <a:r>
            <a:rPr lang="en-US" sz="2200" dirty="0" err="1" smtClean="0"/>
            <a:t>lanjut</a:t>
          </a:r>
          <a:endParaRPr lang="en-US" sz="2200" dirty="0"/>
        </a:p>
      </dgm:t>
    </dgm:pt>
    <dgm:pt modelId="{34406CF7-CCAE-4C89-9C73-BBA3E994A8C0}" type="parTrans" cxnId="{3867E0E7-3FFB-4E15-A08C-788E799EB2DB}">
      <dgm:prSet/>
      <dgm:spPr/>
      <dgm:t>
        <a:bodyPr/>
        <a:lstStyle/>
        <a:p>
          <a:endParaRPr lang="id-ID"/>
        </a:p>
      </dgm:t>
    </dgm:pt>
    <dgm:pt modelId="{5F5C0C3B-7B2E-4FA7-9DAD-56EE99C0EF9B}" type="sibTrans" cxnId="{3867E0E7-3FFB-4E15-A08C-788E799EB2DB}">
      <dgm:prSet/>
      <dgm:spPr/>
      <dgm:t>
        <a:bodyPr/>
        <a:lstStyle/>
        <a:p>
          <a:endParaRPr lang="id-ID"/>
        </a:p>
      </dgm:t>
    </dgm:pt>
    <dgm:pt modelId="{411C209F-9803-412C-B050-FEB526A8FF43}">
      <dgm:prSet phldrT="[Text]" custT="1"/>
      <dgm:spPr/>
      <dgm:t>
        <a:bodyPr/>
        <a:lstStyle/>
        <a:p>
          <a:pPr algn="just" rtl="0"/>
          <a:r>
            <a:rPr lang="id-ID" sz="2200" dirty="0" smtClean="0"/>
            <a:t>Contoh: Pertumbuhan tumor, gastritis, nyeri dada</a:t>
          </a:r>
          <a:endParaRPr lang="en-US" sz="2200" dirty="0"/>
        </a:p>
      </dgm:t>
    </dgm:pt>
    <dgm:pt modelId="{12C0FA4F-D00B-4625-A79D-C31DC1FFAAD3}" type="parTrans" cxnId="{4C117F69-2651-4EC6-8615-DD01A52B1875}">
      <dgm:prSet/>
      <dgm:spPr/>
      <dgm:t>
        <a:bodyPr/>
        <a:lstStyle/>
        <a:p>
          <a:endParaRPr lang="id-ID"/>
        </a:p>
      </dgm:t>
    </dgm:pt>
    <dgm:pt modelId="{A579972B-445B-4C5B-B07E-2BBEF0DAFFDD}" type="sibTrans" cxnId="{4C117F69-2651-4EC6-8615-DD01A52B1875}">
      <dgm:prSet/>
      <dgm:spPr/>
      <dgm:t>
        <a:bodyPr/>
        <a:lstStyle/>
        <a:p>
          <a:endParaRPr lang="id-ID"/>
        </a:p>
      </dgm:t>
    </dgm:pt>
    <dgm:pt modelId="{831B32DD-A26C-417B-B9C1-7D88008EFEEA}">
      <dgm:prSet phldrT="[Text]" custT="1"/>
      <dgm:spPr/>
      <dgm:t>
        <a:bodyPr/>
        <a:lstStyle/>
        <a:p>
          <a:pPr algn="just" rtl="0"/>
          <a:r>
            <a:rPr lang="id-ID" sz="2200" dirty="0" smtClean="0"/>
            <a:t>Deskripsi: Tidak terlokalisir, mengacu, konstan dan kusam, kurang terpengaruh dengan gerakan</a:t>
          </a:r>
          <a:endParaRPr lang="en-US" sz="2200" dirty="0"/>
        </a:p>
      </dgm:t>
    </dgm:pt>
    <dgm:pt modelId="{6796E5AD-BFD5-4B2C-A05B-D337B26E549B}" type="parTrans" cxnId="{4635C230-697A-4701-BABE-E36BEB54F4AA}">
      <dgm:prSet/>
      <dgm:spPr/>
      <dgm:t>
        <a:bodyPr/>
        <a:lstStyle/>
        <a:p>
          <a:endParaRPr lang="id-ID"/>
        </a:p>
      </dgm:t>
    </dgm:pt>
    <dgm:pt modelId="{A229BBB3-33DA-42DA-8A5C-42946BBEFAFD}" type="sibTrans" cxnId="{4635C230-697A-4701-BABE-E36BEB54F4AA}">
      <dgm:prSet/>
      <dgm:spPr/>
      <dgm:t>
        <a:bodyPr/>
        <a:lstStyle/>
        <a:p>
          <a:endParaRPr lang="id-ID"/>
        </a:p>
      </dgm:t>
    </dgm:pt>
    <dgm:pt modelId="{FDE1A3E4-C8EE-409D-B8DF-31ADC6181579}">
      <dgm:prSet phldrT="[Text]" custT="1"/>
      <dgm:spPr/>
      <dgm:t>
        <a:bodyPr/>
        <a:lstStyle/>
        <a:p>
          <a:pPr algn="just" rtl="0"/>
          <a:r>
            <a:rPr lang="en-US" sz="2200" dirty="0" err="1" smtClean="0"/>
            <a:t>Pengobatan</a:t>
          </a:r>
          <a:r>
            <a:rPr lang="id-ID" sz="2200" dirty="0" smtClean="0"/>
            <a:t>: Obat </a:t>
          </a:r>
          <a:r>
            <a:rPr lang="en-US" sz="2200" dirty="0" smtClean="0"/>
            <a:t>anti </a:t>
          </a:r>
          <a:r>
            <a:rPr lang="en-US" sz="2200" dirty="0" err="1" smtClean="0"/>
            <a:t>nyeri</a:t>
          </a:r>
          <a:r>
            <a:rPr lang="id-ID" sz="2200" dirty="0" smtClean="0"/>
            <a:t> yang </a:t>
          </a:r>
          <a:r>
            <a:rPr lang="en-US" sz="2200" dirty="0" err="1" smtClean="0"/>
            <a:t>dosisnya</a:t>
          </a:r>
          <a:r>
            <a:rPr lang="en-US" sz="2200" dirty="0" smtClean="0"/>
            <a:t> </a:t>
          </a:r>
          <a:r>
            <a:rPr lang="id-ID" sz="2200" dirty="0" smtClean="0"/>
            <a:t>lebih kuat</a:t>
          </a:r>
          <a:endParaRPr lang="en-US" sz="2200" dirty="0"/>
        </a:p>
      </dgm:t>
    </dgm:pt>
    <dgm:pt modelId="{04D1223C-93D9-40A6-A078-D99CACCA233B}" type="parTrans" cxnId="{B2FC7850-A388-421D-A7F8-BF86948888F0}">
      <dgm:prSet/>
      <dgm:spPr/>
      <dgm:t>
        <a:bodyPr/>
        <a:lstStyle/>
        <a:p>
          <a:endParaRPr lang="id-ID"/>
        </a:p>
      </dgm:t>
    </dgm:pt>
    <dgm:pt modelId="{74FFD814-1D66-4EBB-B780-2562472CAFB0}" type="sibTrans" cxnId="{B2FC7850-A388-421D-A7F8-BF86948888F0}">
      <dgm:prSet/>
      <dgm:spPr/>
      <dgm:t>
        <a:bodyPr/>
        <a:lstStyle/>
        <a:p>
          <a:endParaRPr lang="id-ID"/>
        </a:p>
      </dgm:t>
    </dgm:pt>
    <dgm:pt modelId="{35669B90-3E97-4F7A-B441-FA1CCC07FB6F}" type="pres">
      <dgm:prSet presAssocID="{5C755C90-B3FE-4B05-BFCE-A7533E72EA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0B221-D3D9-4D3F-BC12-DA0B3C7772EC}" type="pres">
      <dgm:prSet presAssocID="{D7FE2D58-67C5-472B-9A6E-9EF2E39077F8}" presName="composite" presStyleCnt="0"/>
      <dgm:spPr/>
    </dgm:pt>
    <dgm:pt modelId="{428E3CDB-1C69-4769-B4DB-C4C37E06FE91}" type="pres">
      <dgm:prSet presAssocID="{D7FE2D58-67C5-472B-9A6E-9EF2E39077F8}" presName="parTx" presStyleLbl="alignNode1" presStyleIdx="0" presStyleCnt="2" custScaleY="86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8E276-7553-4F89-9F33-CB687F8CD3BA}" type="pres">
      <dgm:prSet presAssocID="{D7FE2D58-67C5-472B-9A6E-9EF2E39077F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FCE0C-0A37-438A-84E0-F0DC00190985}" type="pres">
      <dgm:prSet presAssocID="{C2433623-EFED-4E92-B46D-E12059867883}" presName="space" presStyleCnt="0"/>
      <dgm:spPr/>
    </dgm:pt>
    <dgm:pt modelId="{31B4FC2E-8A22-4E04-86AE-CDA94E39F704}" type="pres">
      <dgm:prSet presAssocID="{C5D4EE1B-172E-4887-BFF8-5972990D02DA}" presName="composite" presStyleCnt="0"/>
      <dgm:spPr/>
    </dgm:pt>
    <dgm:pt modelId="{10069A83-FB6C-478D-AB4D-591BD42F48DF}" type="pres">
      <dgm:prSet presAssocID="{C5D4EE1B-172E-4887-BFF8-5972990D02DA}" presName="parTx" presStyleLbl="alignNode1" presStyleIdx="1" presStyleCnt="2" custScaleY="86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58EB8-4D2D-4BB8-9770-CD7B4A6FC438}" type="pres">
      <dgm:prSet presAssocID="{C5D4EE1B-172E-4887-BFF8-5972990D02DA}" presName="desTx" presStyleLbl="alignAccFollowNode1" presStyleIdx="1" presStyleCnt="2" custLinFactNeighborY="-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32E40-4E7D-4E88-904C-0940940CF54C}" type="presOf" srcId="{8AA5C01D-6947-4EF6-A00B-5248E2B0FF43}" destId="{2008E276-7553-4F89-9F33-CB687F8CD3BA}" srcOrd="0" destOrd="2" presId="urn:microsoft.com/office/officeart/2005/8/layout/hList1"/>
    <dgm:cxn modelId="{4635C230-697A-4701-BABE-E36BEB54F4AA}" srcId="{C5D4EE1B-172E-4887-BFF8-5972990D02DA}" destId="{831B32DD-A26C-417B-B9C1-7D88008EFEEA}" srcOrd="2" destOrd="0" parTransId="{6796E5AD-BFD5-4B2C-A05B-D337B26E549B}" sibTransId="{A229BBB3-33DA-42DA-8A5C-42946BBEFAFD}"/>
    <dgm:cxn modelId="{B5097713-08D3-46F8-B6E7-6646BA736FA0}" type="presOf" srcId="{A53DAA75-4F63-47A1-8C9B-9EBB38E448B0}" destId="{2008E276-7553-4F89-9F33-CB687F8CD3BA}" srcOrd="0" destOrd="3" presId="urn:microsoft.com/office/officeart/2005/8/layout/hList1"/>
    <dgm:cxn modelId="{229CD3C8-83CF-478C-9A8B-CFA2FB153885}" srcId="{5C755C90-B3FE-4B05-BFCE-A7533E72EA7B}" destId="{C5D4EE1B-172E-4887-BFF8-5972990D02DA}" srcOrd="1" destOrd="0" parTransId="{AC58D11A-22B1-48F0-9C28-9089E8159CEF}" sibTransId="{1E704A32-3E52-4C23-9446-4A7366F76D27}"/>
    <dgm:cxn modelId="{DF770732-AD07-40E1-967B-569E9DFD773C}" type="presOf" srcId="{411C209F-9803-412C-B050-FEB526A8FF43}" destId="{E4A58EB8-4D2D-4BB8-9770-CD7B4A6FC438}" srcOrd="0" destOrd="1" presId="urn:microsoft.com/office/officeart/2005/8/layout/hList1"/>
    <dgm:cxn modelId="{B2FC7850-A388-421D-A7F8-BF86948888F0}" srcId="{C5D4EE1B-172E-4887-BFF8-5972990D02DA}" destId="{FDE1A3E4-C8EE-409D-B8DF-31ADC6181579}" srcOrd="3" destOrd="0" parTransId="{04D1223C-93D9-40A6-A078-D99CACCA233B}" sibTransId="{74FFD814-1D66-4EBB-B780-2562472CAFB0}"/>
    <dgm:cxn modelId="{E4FD3B4D-3873-44FD-9E24-EE198D76143E}" srcId="{D7FE2D58-67C5-472B-9A6E-9EF2E39077F8}" destId="{56A4206B-D5D8-47E1-9407-4CB69622AEA5}" srcOrd="0" destOrd="0" parTransId="{80D1EE13-BB91-4F7A-BC1B-4DA2D0B4C782}" sibTransId="{D28802A0-918E-4336-99C0-0CCA210EC5D7}"/>
    <dgm:cxn modelId="{3867E0E7-3FFB-4E15-A08C-788E799EB2DB}" srcId="{D7FE2D58-67C5-472B-9A6E-9EF2E39077F8}" destId="{A53DAA75-4F63-47A1-8C9B-9EBB38E448B0}" srcOrd="3" destOrd="0" parTransId="{34406CF7-CCAE-4C89-9C73-BBA3E994A8C0}" sibTransId="{5F5C0C3B-7B2E-4FA7-9DAD-56EE99C0EF9B}"/>
    <dgm:cxn modelId="{E6F5A457-4D11-4327-9D35-895B42F64B9B}" type="presOf" srcId="{56A4206B-D5D8-47E1-9407-4CB69622AEA5}" destId="{2008E276-7553-4F89-9F33-CB687F8CD3BA}" srcOrd="0" destOrd="0" presId="urn:microsoft.com/office/officeart/2005/8/layout/hList1"/>
    <dgm:cxn modelId="{ADD8A619-7E07-4CCF-AAF4-FD2929BC5B28}" type="presOf" srcId="{05A87247-E18B-4DB1-9566-36931E15E545}" destId="{E4A58EB8-4D2D-4BB8-9770-CD7B4A6FC438}" srcOrd="0" destOrd="0" presId="urn:microsoft.com/office/officeart/2005/8/layout/hList1"/>
    <dgm:cxn modelId="{C30EC3E8-53BE-471E-A491-326A78CE38F6}" type="presOf" srcId="{3F8F5269-90A9-4F81-9F9E-E7838BFC00B2}" destId="{2008E276-7553-4F89-9F33-CB687F8CD3BA}" srcOrd="0" destOrd="1" presId="urn:microsoft.com/office/officeart/2005/8/layout/hList1"/>
    <dgm:cxn modelId="{36A8692E-78C4-4CE1-8FF3-29AF8419F171}" srcId="{5C755C90-B3FE-4B05-BFCE-A7533E72EA7B}" destId="{D7FE2D58-67C5-472B-9A6E-9EF2E39077F8}" srcOrd="0" destOrd="0" parTransId="{A882A8FE-3249-430F-BDD3-35D3D1E25B89}" sibTransId="{C2433623-EFED-4E92-B46D-E12059867883}"/>
    <dgm:cxn modelId="{DAC16D0A-915B-4793-99E7-D14BC865E414}" type="presOf" srcId="{C5D4EE1B-172E-4887-BFF8-5972990D02DA}" destId="{10069A83-FB6C-478D-AB4D-591BD42F48DF}" srcOrd="0" destOrd="0" presId="urn:microsoft.com/office/officeart/2005/8/layout/hList1"/>
    <dgm:cxn modelId="{4C117F69-2651-4EC6-8615-DD01A52B1875}" srcId="{C5D4EE1B-172E-4887-BFF8-5972990D02DA}" destId="{411C209F-9803-412C-B050-FEB526A8FF43}" srcOrd="1" destOrd="0" parTransId="{12C0FA4F-D00B-4625-A79D-C31DC1FFAAD3}" sibTransId="{A579972B-445B-4C5B-B07E-2BBEF0DAFFDD}"/>
    <dgm:cxn modelId="{04407685-40B3-4346-B9AC-910CB8990502}" type="presOf" srcId="{D7FE2D58-67C5-472B-9A6E-9EF2E39077F8}" destId="{428E3CDB-1C69-4769-B4DB-C4C37E06FE91}" srcOrd="0" destOrd="0" presId="urn:microsoft.com/office/officeart/2005/8/layout/hList1"/>
    <dgm:cxn modelId="{DDB7197C-D493-4D59-A132-C6A383EE9F0C}" srcId="{D7FE2D58-67C5-472B-9A6E-9EF2E39077F8}" destId="{8AA5C01D-6947-4EF6-A00B-5248E2B0FF43}" srcOrd="2" destOrd="0" parTransId="{898796E3-C432-4B83-8374-364DE765E541}" sibTransId="{7575274A-BB0C-46D9-9462-EACD2EDCEFF1}"/>
    <dgm:cxn modelId="{766AADCC-1D9C-44A0-B2DA-686E738B1C23}" srcId="{C5D4EE1B-172E-4887-BFF8-5972990D02DA}" destId="{05A87247-E18B-4DB1-9566-36931E15E545}" srcOrd="0" destOrd="0" parTransId="{9E3A0061-935A-4C67-85A5-3A27444FBB34}" sibTransId="{EB906CC9-090F-4D84-94C7-E6177467740F}"/>
    <dgm:cxn modelId="{0A5ABE01-131B-47CD-A735-A6558477533A}" type="presOf" srcId="{FDE1A3E4-C8EE-409D-B8DF-31ADC6181579}" destId="{E4A58EB8-4D2D-4BB8-9770-CD7B4A6FC438}" srcOrd="0" destOrd="3" presId="urn:microsoft.com/office/officeart/2005/8/layout/hList1"/>
    <dgm:cxn modelId="{6B75AB80-2307-491D-A4D3-EB49959EC7D5}" type="presOf" srcId="{5C755C90-B3FE-4B05-BFCE-A7533E72EA7B}" destId="{35669B90-3E97-4F7A-B441-FA1CCC07FB6F}" srcOrd="0" destOrd="0" presId="urn:microsoft.com/office/officeart/2005/8/layout/hList1"/>
    <dgm:cxn modelId="{06E1E699-DB6D-4490-9E2D-FF2C5E4C09AA}" srcId="{D7FE2D58-67C5-472B-9A6E-9EF2E39077F8}" destId="{3F8F5269-90A9-4F81-9F9E-E7838BFC00B2}" srcOrd="1" destOrd="0" parTransId="{C25F4669-98DB-4FE1-98CE-76AD505A2BC4}" sibTransId="{E7552A2E-4B32-4AD0-80FC-25F5225B1A72}"/>
    <dgm:cxn modelId="{024B040B-3E28-4A4C-A73F-AB87955A0547}" type="presOf" srcId="{831B32DD-A26C-417B-B9C1-7D88008EFEEA}" destId="{E4A58EB8-4D2D-4BB8-9770-CD7B4A6FC438}" srcOrd="0" destOrd="2" presId="urn:microsoft.com/office/officeart/2005/8/layout/hList1"/>
    <dgm:cxn modelId="{45EB846B-A523-40E1-B913-B3DFD27994FB}" type="presParOf" srcId="{35669B90-3E97-4F7A-B441-FA1CCC07FB6F}" destId="{E9C0B221-D3D9-4D3F-BC12-DA0B3C7772EC}" srcOrd="0" destOrd="0" presId="urn:microsoft.com/office/officeart/2005/8/layout/hList1"/>
    <dgm:cxn modelId="{386D5888-79DF-4D46-806C-3F73EE148884}" type="presParOf" srcId="{E9C0B221-D3D9-4D3F-BC12-DA0B3C7772EC}" destId="{428E3CDB-1C69-4769-B4DB-C4C37E06FE91}" srcOrd="0" destOrd="0" presId="urn:microsoft.com/office/officeart/2005/8/layout/hList1"/>
    <dgm:cxn modelId="{898F35B0-6FE8-4C38-99E6-845CCBB4A3A7}" type="presParOf" srcId="{E9C0B221-D3D9-4D3F-BC12-DA0B3C7772EC}" destId="{2008E276-7553-4F89-9F33-CB687F8CD3BA}" srcOrd="1" destOrd="0" presId="urn:microsoft.com/office/officeart/2005/8/layout/hList1"/>
    <dgm:cxn modelId="{CBA04994-DE27-4612-8AD9-46F285015A58}" type="presParOf" srcId="{35669B90-3E97-4F7A-B441-FA1CCC07FB6F}" destId="{402FCE0C-0A37-438A-84E0-F0DC00190985}" srcOrd="1" destOrd="0" presId="urn:microsoft.com/office/officeart/2005/8/layout/hList1"/>
    <dgm:cxn modelId="{B34E9966-7A26-45F5-9904-3B0C2A073E0A}" type="presParOf" srcId="{35669B90-3E97-4F7A-B441-FA1CCC07FB6F}" destId="{31B4FC2E-8A22-4E04-86AE-CDA94E39F704}" srcOrd="2" destOrd="0" presId="urn:microsoft.com/office/officeart/2005/8/layout/hList1"/>
    <dgm:cxn modelId="{99A978A8-20E4-4704-BAAE-79528EF48721}" type="presParOf" srcId="{31B4FC2E-8A22-4E04-86AE-CDA94E39F704}" destId="{10069A83-FB6C-478D-AB4D-591BD42F48DF}" srcOrd="0" destOrd="0" presId="urn:microsoft.com/office/officeart/2005/8/layout/hList1"/>
    <dgm:cxn modelId="{DEE212D1-DE9B-4813-AEFA-B1DEC61F23BF}" type="presParOf" srcId="{31B4FC2E-8A22-4E04-86AE-CDA94E39F704}" destId="{E4A58EB8-4D2D-4BB8-9770-CD7B4A6FC4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306356-3EC1-4C8D-A94F-7D820CB6178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7B585D-1F15-49AC-919B-81AD1DA7F65A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Nyeri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Tulang</a:t>
          </a:r>
          <a:endParaRPr lang="en-US" sz="2400" b="1" dirty="0">
            <a:solidFill>
              <a:schemeClr val="tx1"/>
            </a:solidFill>
          </a:endParaRPr>
        </a:p>
      </dgm:t>
    </dgm:pt>
    <dgm:pt modelId="{1EED2FE9-FDAE-4446-9503-ED143063214A}" type="parTrans" cxnId="{C209E14E-CA14-4294-8699-AFAFBCCCF3F6}">
      <dgm:prSet/>
      <dgm:spPr/>
      <dgm:t>
        <a:bodyPr/>
        <a:lstStyle/>
        <a:p>
          <a:endParaRPr lang="en-US"/>
        </a:p>
      </dgm:t>
    </dgm:pt>
    <dgm:pt modelId="{771B90BD-D177-42A6-B75C-8C8710875ECA}" type="sibTrans" cxnId="{C209E14E-CA14-4294-8699-AFAFBCCCF3F6}">
      <dgm:prSet/>
      <dgm:spPr/>
      <dgm:t>
        <a:bodyPr/>
        <a:lstStyle/>
        <a:p>
          <a:endParaRPr lang="en-US"/>
        </a:p>
      </dgm:t>
    </dgm:pt>
    <dgm:pt modelId="{A421505F-CEE5-4544-B0FE-5FB4D9AD64ED}">
      <dgm:prSet phldrT="[Text]" custT="1"/>
      <dgm:spPr/>
      <dgm:t>
        <a:bodyPr/>
        <a:lstStyle/>
        <a:p>
          <a:r>
            <a:rPr lang="id-ID" sz="2200" dirty="0" smtClean="0"/>
            <a:t>Sumber: Serabut saraf sensitif pada permukaan luar tulang</a:t>
          </a:r>
          <a:endParaRPr lang="en-US" sz="2200" dirty="0"/>
        </a:p>
      </dgm:t>
    </dgm:pt>
    <dgm:pt modelId="{2CCA92E2-7D51-4962-B6F0-F941F774ABD6}" type="parTrans" cxnId="{C0E2A81D-0382-4DE4-87B7-0AB1DA03BB93}">
      <dgm:prSet/>
      <dgm:spPr/>
      <dgm:t>
        <a:bodyPr/>
        <a:lstStyle/>
        <a:p>
          <a:endParaRPr lang="en-US"/>
        </a:p>
      </dgm:t>
    </dgm:pt>
    <dgm:pt modelId="{7153C9B2-8778-45C6-9983-50D0BC77FE84}" type="sibTrans" cxnId="{C0E2A81D-0382-4DE4-87B7-0AB1DA03BB93}">
      <dgm:prSet/>
      <dgm:spPr/>
      <dgm:t>
        <a:bodyPr/>
        <a:lstStyle/>
        <a:p>
          <a:endParaRPr lang="en-US"/>
        </a:p>
      </dgm:t>
    </dgm:pt>
    <dgm:pt modelId="{4FAE93EC-1B60-4D92-8108-72A1C642301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err="1" smtClean="0">
              <a:solidFill>
                <a:schemeClr val="tx1"/>
              </a:solidFill>
            </a:rPr>
            <a:t>Nyeri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Neuropatik</a:t>
          </a:r>
          <a:endParaRPr lang="en-US" sz="2400" b="1" dirty="0">
            <a:solidFill>
              <a:schemeClr val="tx1"/>
            </a:solidFill>
          </a:endParaRPr>
        </a:p>
      </dgm:t>
    </dgm:pt>
    <dgm:pt modelId="{35A819F6-8B37-4C7D-B258-A1F6DBA6E2E2}" type="parTrans" cxnId="{2E18BB7C-FE9E-4FD0-8D92-48321193FBA8}">
      <dgm:prSet/>
      <dgm:spPr/>
      <dgm:t>
        <a:bodyPr/>
        <a:lstStyle/>
        <a:p>
          <a:endParaRPr lang="en-US"/>
        </a:p>
      </dgm:t>
    </dgm:pt>
    <dgm:pt modelId="{6FBC8070-1509-4492-BAF8-CBD7938F3B92}" type="sibTrans" cxnId="{2E18BB7C-FE9E-4FD0-8D92-48321193FBA8}">
      <dgm:prSet/>
      <dgm:spPr/>
      <dgm:t>
        <a:bodyPr/>
        <a:lstStyle/>
        <a:p>
          <a:endParaRPr lang="en-US"/>
        </a:p>
      </dgm:t>
    </dgm:pt>
    <dgm:pt modelId="{97C3A572-FA66-4BDA-B330-8309DD209F4C}">
      <dgm:prSet phldrT="[Text]" custT="1"/>
      <dgm:spPr/>
      <dgm:t>
        <a:bodyPr/>
        <a:lstStyle/>
        <a:p>
          <a:r>
            <a:rPr lang="en-US" sz="2200" dirty="0" err="1" smtClean="0"/>
            <a:t>Sumber</a:t>
          </a:r>
          <a:r>
            <a:rPr lang="en-US" sz="2200" dirty="0" smtClean="0"/>
            <a:t>: </a:t>
          </a:r>
          <a:r>
            <a:rPr lang="en-US" sz="2200" dirty="0" err="1" smtClean="0"/>
            <a:t>Saraf</a:t>
          </a:r>
          <a:endParaRPr lang="en-US" sz="2200" dirty="0"/>
        </a:p>
      </dgm:t>
    </dgm:pt>
    <dgm:pt modelId="{77341F48-507A-4019-ADF9-583E2E28DC6D}" type="parTrans" cxnId="{DE4BDACB-9DA7-4755-8C05-234D56894CAC}">
      <dgm:prSet/>
      <dgm:spPr/>
      <dgm:t>
        <a:bodyPr/>
        <a:lstStyle/>
        <a:p>
          <a:endParaRPr lang="en-US"/>
        </a:p>
      </dgm:t>
    </dgm:pt>
    <dgm:pt modelId="{70DBDEE0-BE33-454C-8775-3133864484BC}" type="sibTrans" cxnId="{DE4BDACB-9DA7-4755-8C05-234D56894CAC}">
      <dgm:prSet/>
      <dgm:spPr/>
      <dgm:t>
        <a:bodyPr/>
        <a:lstStyle/>
        <a:p>
          <a:endParaRPr lang="en-US"/>
        </a:p>
      </dgm:t>
    </dgm:pt>
    <dgm:pt modelId="{72A78E6B-751E-4D37-8F90-6ED5566F3A46}">
      <dgm:prSet custT="1"/>
      <dgm:spPr/>
      <dgm:t>
        <a:bodyPr/>
        <a:lstStyle/>
        <a:p>
          <a:r>
            <a:rPr lang="en-US" sz="2200" dirty="0" smtClean="0"/>
            <a:t>Contoh: Neuropati diabetes, nyeri tungkai hantu, kanker menyebar ke plexis syaraf</a:t>
          </a:r>
          <a:endParaRPr lang="en-US" sz="2200" dirty="0"/>
        </a:p>
      </dgm:t>
    </dgm:pt>
    <dgm:pt modelId="{598E6409-8911-4959-A331-34C4C9F209B7}" type="parTrans" cxnId="{040AD851-AD07-431D-B99C-DE211BC7140A}">
      <dgm:prSet/>
      <dgm:spPr/>
      <dgm:t>
        <a:bodyPr/>
        <a:lstStyle/>
        <a:p>
          <a:endParaRPr lang="en-US"/>
        </a:p>
      </dgm:t>
    </dgm:pt>
    <dgm:pt modelId="{DB126B1B-1893-4DEA-8E76-7F8204743DEA}" type="sibTrans" cxnId="{040AD851-AD07-431D-B99C-DE211BC7140A}">
      <dgm:prSet/>
      <dgm:spPr/>
      <dgm:t>
        <a:bodyPr/>
        <a:lstStyle/>
        <a:p>
          <a:endParaRPr lang="en-US"/>
        </a:p>
      </dgm:t>
    </dgm:pt>
    <dgm:pt modelId="{C0231E2B-A08B-4E56-A9F8-317C47B9401B}">
      <dgm:prSet custT="1"/>
      <dgm:spPr/>
      <dgm:t>
        <a:bodyPr/>
        <a:lstStyle/>
        <a:p>
          <a:r>
            <a:rPr lang="sv-SE" sz="2200" dirty="0" smtClean="0"/>
            <a:t>Deskripsi: Pembakaran, penusukan, pin dan jarum, syok</a:t>
          </a:r>
          <a:endParaRPr lang="en-US" sz="2200" dirty="0"/>
        </a:p>
      </dgm:t>
    </dgm:pt>
    <dgm:pt modelId="{8610CF12-7340-4D7C-ABA8-9E6663DBF479}" type="parTrans" cxnId="{F3551ED2-D345-4C13-A7F1-B66A81DC5FF1}">
      <dgm:prSet/>
      <dgm:spPr/>
      <dgm:t>
        <a:bodyPr/>
        <a:lstStyle/>
        <a:p>
          <a:endParaRPr lang="en-US"/>
        </a:p>
      </dgm:t>
    </dgm:pt>
    <dgm:pt modelId="{8341FB1A-17D3-43D3-BF8A-24753D528B1C}" type="sibTrans" cxnId="{F3551ED2-D345-4C13-A7F1-B66A81DC5FF1}">
      <dgm:prSet/>
      <dgm:spPr/>
      <dgm:t>
        <a:bodyPr/>
        <a:lstStyle/>
        <a:p>
          <a:endParaRPr lang="en-US"/>
        </a:p>
      </dgm:t>
    </dgm:pt>
    <dgm:pt modelId="{623BF3CD-D789-4372-9EE6-935ACA53E426}">
      <dgm:prSet custT="1"/>
      <dgm:spPr/>
      <dgm:t>
        <a:bodyPr/>
        <a:lstStyle/>
        <a:p>
          <a:r>
            <a:rPr lang="en-US" sz="2200" dirty="0" err="1" smtClean="0"/>
            <a:t>Pengobatan</a:t>
          </a:r>
          <a:r>
            <a:rPr lang="en-US" sz="2200" dirty="0" smtClean="0"/>
            <a:t>: Opioat + antidepresan trisiklik atau adjuvant lainnya</a:t>
          </a:r>
          <a:endParaRPr lang="en-US" sz="2200" dirty="0"/>
        </a:p>
      </dgm:t>
    </dgm:pt>
    <dgm:pt modelId="{99E6BABA-36A7-4A5F-9E75-198DD7819394}" type="parTrans" cxnId="{EEADA768-F5D6-45DC-B5D5-FB6769DCE131}">
      <dgm:prSet/>
      <dgm:spPr/>
      <dgm:t>
        <a:bodyPr/>
        <a:lstStyle/>
        <a:p>
          <a:endParaRPr lang="en-US"/>
        </a:p>
      </dgm:t>
    </dgm:pt>
    <dgm:pt modelId="{FC5919BB-FB82-4745-BF16-B7777F93D4D5}" type="sibTrans" cxnId="{EEADA768-F5D6-45DC-B5D5-FB6769DCE131}">
      <dgm:prSet/>
      <dgm:spPr/>
      <dgm:t>
        <a:bodyPr/>
        <a:lstStyle/>
        <a:p>
          <a:endParaRPr lang="en-US"/>
        </a:p>
      </dgm:t>
    </dgm:pt>
    <dgm:pt modelId="{0525C554-C69A-49F7-A68B-48B825367A0E}">
      <dgm:prSet phldrT="[Text]" custT="1"/>
      <dgm:spPr/>
      <dgm:t>
        <a:bodyPr/>
        <a:lstStyle/>
        <a:p>
          <a:r>
            <a:rPr lang="id-ID" sz="2200" dirty="0" smtClean="0"/>
            <a:t>Deskripsi: Cenderung menjadi konstan, lebih buruk lagi dengan gerakan</a:t>
          </a:r>
          <a:br>
            <a:rPr lang="id-ID" sz="2200" dirty="0" smtClean="0"/>
          </a:br>
          <a:r>
            <a:rPr lang="en-US" sz="2200" dirty="0" err="1" smtClean="0"/>
            <a:t>Pengobatan</a:t>
          </a:r>
          <a:r>
            <a:rPr lang="id-ID" sz="2200" dirty="0" smtClean="0"/>
            <a:t>: Obat </a:t>
          </a:r>
          <a:r>
            <a:rPr lang="en-US" sz="2200" dirty="0" smtClean="0"/>
            <a:t>anti </a:t>
          </a:r>
          <a:r>
            <a:rPr lang="en-US" sz="2200" dirty="0" err="1" smtClean="0"/>
            <a:t>nyeri</a:t>
          </a:r>
          <a:r>
            <a:rPr lang="id-ID" sz="2200" dirty="0" smtClean="0"/>
            <a:t> yang lebih kuat, opiat dengan NSAIDS sebagai tambaha</a:t>
          </a:r>
          <a:r>
            <a:rPr lang="en-US" sz="2200" dirty="0" smtClean="0"/>
            <a:t>n</a:t>
          </a:r>
          <a:endParaRPr lang="en-US" sz="2200" dirty="0"/>
        </a:p>
      </dgm:t>
    </dgm:pt>
    <dgm:pt modelId="{07AFE594-4AD6-42C6-9771-7778B3B9A37C}" type="sibTrans" cxnId="{296AD0E1-8EFE-4B00-91D6-E8EA00F490CF}">
      <dgm:prSet/>
      <dgm:spPr/>
      <dgm:t>
        <a:bodyPr/>
        <a:lstStyle/>
        <a:p>
          <a:endParaRPr lang="id-ID"/>
        </a:p>
      </dgm:t>
    </dgm:pt>
    <dgm:pt modelId="{4D237353-FD25-45FF-893B-23AD02632F97}" type="parTrans" cxnId="{296AD0E1-8EFE-4B00-91D6-E8EA00F490CF}">
      <dgm:prSet/>
      <dgm:spPr/>
      <dgm:t>
        <a:bodyPr/>
        <a:lstStyle/>
        <a:p>
          <a:endParaRPr lang="id-ID"/>
        </a:p>
      </dgm:t>
    </dgm:pt>
    <dgm:pt modelId="{2DB6F690-9D94-4EBC-B7A3-A07A4E2DA680}">
      <dgm:prSet phldrT="[Text]" custT="1"/>
      <dgm:spPr/>
      <dgm:t>
        <a:bodyPr/>
        <a:lstStyle/>
        <a:p>
          <a:r>
            <a:rPr lang="id-ID" sz="2200" dirty="0" smtClean="0"/>
            <a:t>Contoh: Kanker </a:t>
          </a:r>
          <a:r>
            <a:rPr lang="en-US" sz="2200" dirty="0" smtClean="0"/>
            <a:t>yang </a:t>
          </a:r>
          <a:r>
            <a:rPr lang="id-ID" sz="2200" dirty="0" smtClean="0"/>
            <a:t>menyebar ke tulang,</a:t>
          </a:r>
          <a:r>
            <a:rPr lang="en-US" sz="2200" dirty="0" smtClean="0"/>
            <a:t> </a:t>
          </a:r>
          <a:r>
            <a:rPr lang="id-ID" sz="2200" dirty="0" smtClean="0"/>
            <a:t>osteoporosis berat</a:t>
          </a:r>
          <a:endParaRPr lang="en-US" sz="2200" dirty="0"/>
        </a:p>
      </dgm:t>
    </dgm:pt>
    <dgm:pt modelId="{89AC860D-C765-4ED8-BEA1-775B43130956}" type="sibTrans" cxnId="{0E4AF216-8212-4285-A398-325C1AE2276E}">
      <dgm:prSet/>
      <dgm:spPr/>
      <dgm:t>
        <a:bodyPr/>
        <a:lstStyle/>
        <a:p>
          <a:endParaRPr lang="id-ID"/>
        </a:p>
      </dgm:t>
    </dgm:pt>
    <dgm:pt modelId="{901C7C24-1616-4FEA-B9B1-8DDB826A4B79}" type="parTrans" cxnId="{0E4AF216-8212-4285-A398-325C1AE2276E}">
      <dgm:prSet/>
      <dgm:spPr/>
      <dgm:t>
        <a:bodyPr/>
        <a:lstStyle/>
        <a:p>
          <a:endParaRPr lang="id-ID"/>
        </a:p>
      </dgm:t>
    </dgm:pt>
    <dgm:pt modelId="{792413D3-5211-4F16-A085-F19DE2D3E4D7}" type="pres">
      <dgm:prSet presAssocID="{CA306356-3EC1-4C8D-A94F-7D820CB617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04C3F3-B998-476D-93FC-34DC5E8E5C33}" type="pres">
      <dgm:prSet presAssocID="{CA7B585D-1F15-49AC-919B-81AD1DA7F65A}" presName="composite" presStyleCnt="0"/>
      <dgm:spPr/>
    </dgm:pt>
    <dgm:pt modelId="{EF536232-665C-4289-9165-E0F20E474547}" type="pres">
      <dgm:prSet presAssocID="{CA7B585D-1F15-49AC-919B-81AD1DA7F65A}" presName="parTx" presStyleLbl="alignNode1" presStyleIdx="0" presStyleCnt="2" custScaleY="90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DBE8C-E848-4823-AFE4-B210F31B52C8}" type="pres">
      <dgm:prSet presAssocID="{CA7B585D-1F15-49AC-919B-81AD1DA7F65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5018F-68C9-4C84-BDA8-88556CFBD2AE}" type="pres">
      <dgm:prSet presAssocID="{771B90BD-D177-42A6-B75C-8C8710875ECA}" presName="space" presStyleCnt="0"/>
      <dgm:spPr/>
    </dgm:pt>
    <dgm:pt modelId="{336954C0-CBDD-44E9-AB1B-10A4B114975C}" type="pres">
      <dgm:prSet presAssocID="{4FAE93EC-1B60-4D92-8108-72A1C642301B}" presName="composite" presStyleCnt="0"/>
      <dgm:spPr/>
    </dgm:pt>
    <dgm:pt modelId="{21531C50-B444-4AC9-BE8E-29F023CB2054}" type="pres">
      <dgm:prSet presAssocID="{4FAE93EC-1B60-4D92-8108-72A1C642301B}" presName="parTx" presStyleLbl="alignNode1" presStyleIdx="1" presStyleCnt="2" custScaleY="90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F2752-AD0D-4430-82B9-776650F63B50}" type="pres">
      <dgm:prSet presAssocID="{4FAE93EC-1B60-4D92-8108-72A1C642301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687D30-E03C-4DAC-9186-776E6C999D9E}" type="presOf" srcId="{2DB6F690-9D94-4EBC-B7A3-A07A4E2DA680}" destId="{D63DBE8C-E848-4823-AFE4-B210F31B52C8}" srcOrd="0" destOrd="1" presId="urn:microsoft.com/office/officeart/2005/8/layout/hList1"/>
    <dgm:cxn modelId="{7E2BD97F-44D0-4BC9-AFBB-63EC7E64A38A}" type="presOf" srcId="{97C3A572-FA66-4BDA-B330-8309DD209F4C}" destId="{C15F2752-AD0D-4430-82B9-776650F63B50}" srcOrd="0" destOrd="0" presId="urn:microsoft.com/office/officeart/2005/8/layout/hList1"/>
    <dgm:cxn modelId="{7321FC34-2232-4EBB-A536-CE8FB2AA1D4E}" type="presOf" srcId="{4FAE93EC-1B60-4D92-8108-72A1C642301B}" destId="{21531C50-B444-4AC9-BE8E-29F023CB2054}" srcOrd="0" destOrd="0" presId="urn:microsoft.com/office/officeart/2005/8/layout/hList1"/>
    <dgm:cxn modelId="{EEADA768-F5D6-45DC-B5D5-FB6769DCE131}" srcId="{4FAE93EC-1B60-4D92-8108-72A1C642301B}" destId="{623BF3CD-D789-4372-9EE6-935ACA53E426}" srcOrd="3" destOrd="0" parTransId="{99E6BABA-36A7-4A5F-9E75-198DD7819394}" sibTransId="{FC5919BB-FB82-4745-BF16-B7777F93D4D5}"/>
    <dgm:cxn modelId="{2E18BB7C-FE9E-4FD0-8D92-48321193FBA8}" srcId="{CA306356-3EC1-4C8D-A94F-7D820CB61780}" destId="{4FAE93EC-1B60-4D92-8108-72A1C642301B}" srcOrd="1" destOrd="0" parTransId="{35A819F6-8B37-4C7D-B258-A1F6DBA6E2E2}" sibTransId="{6FBC8070-1509-4492-BAF8-CBD7938F3B92}"/>
    <dgm:cxn modelId="{C209E14E-CA14-4294-8699-AFAFBCCCF3F6}" srcId="{CA306356-3EC1-4C8D-A94F-7D820CB61780}" destId="{CA7B585D-1F15-49AC-919B-81AD1DA7F65A}" srcOrd="0" destOrd="0" parTransId="{1EED2FE9-FDAE-4446-9503-ED143063214A}" sibTransId="{771B90BD-D177-42A6-B75C-8C8710875ECA}"/>
    <dgm:cxn modelId="{0E4AF216-8212-4285-A398-325C1AE2276E}" srcId="{CA7B585D-1F15-49AC-919B-81AD1DA7F65A}" destId="{2DB6F690-9D94-4EBC-B7A3-A07A4E2DA680}" srcOrd="1" destOrd="0" parTransId="{901C7C24-1616-4FEA-B9B1-8DDB826A4B79}" sibTransId="{89AC860D-C765-4ED8-BEA1-775B43130956}"/>
    <dgm:cxn modelId="{3AAD8B02-B80D-4337-823F-83295104BF6F}" type="presOf" srcId="{0525C554-C69A-49F7-A68B-48B825367A0E}" destId="{D63DBE8C-E848-4823-AFE4-B210F31B52C8}" srcOrd="0" destOrd="2" presId="urn:microsoft.com/office/officeart/2005/8/layout/hList1"/>
    <dgm:cxn modelId="{F3551ED2-D345-4C13-A7F1-B66A81DC5FF1}" srcId="{4FAE93EC-1B60-4D92-8108-72A1C642301B}" destId="{C0231E2B-A08B-4E56-A9F8-317C47B9401B}" srcOrd="2" destOrd="0" parTransId="{8610CF12-7340-4D7C-ABA8-9E6663DBF479}" sibTransId="{8341FB1A-17D3-43D3-BF8A-24753D528B1C}"/>
    <dgm:cxn modelId="{FC51B7F9-10A4-4DFB-9FC3-CC5BFE1899A2}" type="presOf" srcId="{623BF3CD-D789-4372-9EE6-935ACA53E426}" destId="{C15F2752-AD0D-4430-82B9-776650F63B50}" srcOrd="0" destOrd="3" presId="urn:microsoft.com/office/officeart/2005/8/layout/hList1"/>
    <dgm:cxn modelId="{040AD851-AD07-431D-B99C-DE211BC7140A}" srcId="{4FAE93EC-1B60-4D92-8108-72A1C642301B}" destId="{72A78E6B-751E-4D37-8F90-6ED5566F3A46}" srcOrd="1" destOrd="0" parTransId="{598E6409-8911-4959-A331-34C4C9F209B7}" sibTransId="{DB126B1B-1893-4DEA-8E76-7F8204743DEA}"/>
    <dgm:cxn modelId="{4524A56D-A411-4595-A122-5060E2325434}" type="presOf" srcId="{CA7B585D-1F15-49AC-919B-81AD1DA7F65A}" destId="{EF536232-665C-4289-9165-E0F20E474547}" srcOrd="0" destOrd="0" presId="urn:microsoft.com/office/officeart/2005/8/layout/hList1"/>
    <dgm:cxn modelId="{DE4BDACB-9DA7-4755-8C05-234D56894CAC}" srcId="{4FAE93EC-1B60-4D92-8108-72A1C642301B}" destId="{97C3A572-FA66-4BDA-B330-8309DD209F4C}" srcOrd="0" destOrd="0" parTransId="{77341F48-507A-4019-ADF9-583E2E28DC6D}" sibTransId="{70DBDEE0-BE33-454C-8775-3133864484BC}"/>
    <dgm:cxn modelId="{45755B85-6E4C-435D-B5F3-FAE618E67D6C}" type="presOf" srcId="{C0231E2B-A08B-4E56-A9F8-317C47B9401B}" destId="{C15F2752-AD0D-4430-82B9-776650F63B50}" srcOrd="0" destOrd="2" presId="urn:microsoft.com/office/officeart/2005/8/layout/hList1"/>
    <dgm:cxn modelId="{296AD0E1-8EFE-4B00-91D6-E8EA00F490CF}" srcId="{CA7B585D-1F15-49AC-919B-81AD1DA7F65A}" destId="{0525C554-C69A-49F7-A68B-48B825367A0E}" srcOrd="2" destOrd="0" parTransId="{4D237353-FD25-45FF-893B-23AD02632F97}" sibTransId="{07AFE594-4AD6-42C6-9771-7778B3B9A37C}"/>
    <dgm:cxn modelId="{C0E2A81D-0382-4DE4-87B7-0AB1DA03BB93}" srcId="{CA7B585D-1F15-49AC-919B-81AD1DA7F65A}" destId="{A421505F-CEE5-4544-B0FE-5FB4D9AD64ED}" srcOrd="0" destOrd="0" parTransId="{2CCA92E2-7D51-4962-B6F0-F941F774ABD6}" sibTransId="{7153C9B2-8778-45C6-9983-50D0BC77FE84}"/>
    <dgm:cxn modelId="{75EAE142-37AD-47C3-B071-00C36DD50A41}" type="presOf" srcId="{A421505F-CEE5-4544-B0FE-5FB4D9AD64ED}" destId="{D63DBE8C-E848-4823-AFE4-B210F31B52C8}" srcOrd="0" destOrd="0" presId="urn:microsoft.com/office/officeart/2005/8/layout/hList1"/>
    <dgm:cxn modelId="{A2CFD99F-2993-473A-B65B-B56696A67D35}" type="presOf" srcId="{72A78E6B-751E-4D37-8F90-6ED5566F3A46}" destId="{C15F2752-AD0D-4430-82B9-776650F63B50}" srcOrd="0" destOrd="1" presId="urn:microsoft.com/office/officeart/2005/8/layout/hList1"/>
    <dgm:cxn modelId="{385DFC4B-FC20-4092-B6D2-95CBED02695C}" type="presOf" srcId="{CA306356-3EC1-4C8D-A94F-7D820CB61780}" destId="{792413D3-5211-4F16-A085-F19DE2D3E4D7}" srcOrd="0" destOrd="0" presId="urn:microsoft.com/office/officeart/2005/8/layout/hList1"/>
    <dgm:cxn modelId="{E6C6643E-827E-436A-9E18-6EB7815B6845}" type="presParOf" srcId="{792413D3-5211-4F16-A085-F19DE2D3E4D7}" destId="{7704C3F3-B998-476D-93FC-34DC5E8E5C33}" srcOrd="0" destOrd="0" presId="urn:microsoft.com/office/officeart/2005/8/layout/hList1"/>
    <dgm:cxn modelId="{C6D97F50-003B-46A4-8F83-621F36DCCC98}" type="presParOf" srcId="{7704C3F3-B998-476D-93FC-34DC5E8E5C33}" destId="{EF536232-665C-4289-9165-E0F20E474547}" srcOrd="0" destOrd="0" presId="urn:microsoft.com/office/officeart/2005/8/layout/hList1"/>
    <dgm:cxn modelId="{65672FB6-9073-4301-9EA3-276E16CCE57C}" type="presParOf" srcId="{7704C3F3-B998-476D-93FC-34DC5E8E5C33}" destId="{D63DBE8C-E848-4823-AFE4-B210F31B52C8}" srcOrd="1" destOrd="0" presId="urn:microsoft.com/office/officeart/2005/8/layout/hList1"/>
    <dgm:cxn modelId="{D8DC64A4-9706-4DC5-BE9D-A1589691F6FD}" type="presParOf" srcId="{792413D3-5211-4F16-A085-F19DE2D3E4D7}" destId="{F855018F-68C9-4C84-BDA8-88556CFBD2AE}" srcOrd="1" destOrd="0" presId="urn:microsoft.com/office/officeart/2005/8/layout/hList1"/>
    <dgm:cxn modelId="{79942569-C7E4-4071-AEFB-B311CA4BEE28}" type="presParOf" srcId="{792413D3-5211-4F16-A085-F19DE2D3E4D7}" destId="{336954C0-CBDD-44E9-AB1B-10A4B114975C}" srcOrd="2" destOrd="0" presId="urn:microsoft.com/office/officeart/2005/8/layout/hList1"/>
    <dgm:cxn modelId="{4D414FBC-2C9F-4BA5-BC96-F0D568461A01}" type="presParOf" srcId="{336954C0-CBDD-44E9-AB1B-10A4B114975C}" destId="{21531C50-B444-4AC9-BE8E-29F023CB2054}" srcOrd="0" destOrd="0" presId="urn:microsoft.com/office/officeart/2005/8/layout/hList1"/>
    <dgm:cxn modelId="{7CA13D21-EA32-4400-B5E7-BC84089841D4}" type="presParOf" srcId="{336954C0-CBDD-44E9-AB1B-10A4B114975C}" destId="{C15F2752-AD0D-4430-82B9-776650F63B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1D3D7D-AFBF-41E5-8033-7F6D6E301E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36C53F-5B08-4D9C-8C51-DD2DA8DB2E4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QUALITATIF (KUALITAS)</a:t>
          </a:r>
          <a:endParaRPr lang="en-US" dirty="0">
            <a:solidFill>
              <a:schemeClr val="tx1"/>
            </a:solidFill>
          </a:endParaRPr>
        </a:p>
      </dgm:t>
    </dgm:pt>
    <dgm:pt modelId="{9CB65F5C-075C-44C7-A73D-FDB6EF18E691}" type="parTrans" cxnId="{6C019207-EE47-4674-BDF9-B16A6AF090F8}">
      <dgm:prSet/>
      <dgm:spPr/>
      <dgm:t>
        <a:bodyPr/>
        <a:lstStyle/>
        <a:p>
          <a:endParaRPr lang="en-US"/>
        </a:p>
      </dgm:t>
    </dgm:pt>
    <dgm:pt modelId="{57AC9046-39D4-49D4-9C50-1FA1FE6824FB}" type="sibTrans" cxnId="{6C019207-EE47-4674-BDF9-B16A6AF090F8}">
      <dgm:prSet/>
      <dgm:spPr/>
      <dgm:t>
        <a:bodyPr/>
        <a:lstStyle/>
        <a:p>
          <a:endParaRPr lang="en-US"/>
        </a:p>
      </dgm:t>
    </dgm:pt>
    <dgm:pt modelId="{161E51F3-077E-4FA7-AF69-4F66DA242701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QUANTITATIF (SKALA)</a:t>
          </a:r>
          <a:endParaRPr lang="en-US">
            <a:solidFill>
              <a:schemeClr val="tx1"/>
            </a:solidFill>
          </a:endParaRPr>
        </a:p>
      </dgm:t>
    </dgm:pt>
    <dgm:pt modelId="{124B6D32-3FCF-4F65-AD35-20A140D277B9}" type="parTrans" cxnId="{02377B56-2B20-4FC2-81BC-199FB41F1B60}">
      <dgm:prSet/>
      <dgm:spPr/>
      <dgm:t>
        <a:bodyPr/>
        <a:lstStyle/>
        <a:p>
          <a:endParaRPr lang="en-US"/>
        </a:p>
      </dgm:t>
    </dgm:pt>
    <dgm:pt modelId="{46B80BC6-CC29-4CE3-817A-E2C3B5ACDC54}" type="sibTrans" cxnId="{02377B56-2B20-4FC2-81BC-199FB41F1B60}">
      <dgm:prSet/>
      <dgm:spPr/>
      <dgm:t>
        <a:bodyPr/>
        <a:lstStyle/>
        <a:p>
          <a:endParaRPr lang="en-US"/>
        </a:p>
      </dgm:t>
    </dgm:pt>
    <dgm:pt modelId="{2D0441F1-932B-42F3-BE69-D57EDAD8D138}" type="pres">
      <dgm:prSet presAssocID="{6A1D3D7D-AFBF-41E5-8033-7F6D6E301E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B65A4-37D1-40CF-B7B8-79EFA0CA308C}" type="pres">
      <dgm:prSet presAssocID="{FE36C53F-5B08-4D9C-8C51-DD2DA8DB2E45}" presName="parentLin" presStyleCnt="0"/>
      <dgm:spPr/>
    </dgm:pt>
    <dgm:pt modelId="{89A7DFED-DADA-4B7A-800C-D143BE877A15}" type="pres">
      <dgm:prSet presAssocID="{FE36C53F-5B08-4D9C-8C51-DD2DA8DB2E4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77FEEE6-2CC4-48A3-B57B-DF2A90F46217}" type="pres">
      <dgm:prSet presAssocID="{FE36C53F-5B08-4D9C-8C51-DD2DA8DB2E4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E08E5-21CF-43EE-BE80-FA5B99ABE545}" type="pres">
      <dgm:prSet presAssocID="{FE36C53F-5B08-4D9C-8C51-DD2DA8DB2E45}" presName="negativeSpace" presStyleCnt="0"/>
      <dgm:spPr/>
    </dgm:pt>
    <dgm:pt modelId="{6B1E6C65-3D4B-4F7A-A528-9A8DE2872488}" type="pres">
      <dgm:prSet presAssocID="{FE36C53F-5B08-4D9C-8C51-DD2DA8DB2E45}" presName="childText" presStyleLbl="conFgAcc1" presStyleIdx="0" presStyleCnt="2">
        <dgm:presLayoutVars>
          <dgm:bulletEnabled val="1"/>
        </dgm:presLayoutVars>
      </dgm:prSet>
      <dgm:spPr/>
    </dgm:pt>
    <dgm:pt modelId="{7DEBA005-A316-44AF-BE8E-3934CF6B13F5}" type="pres">
      <dgm:prSet presAssocID="{57AC9046-39D4-49D4-9C50-1FA1FE6824FB}" presName="spaceBetweenRectangles" presStyleCnt="0"/>
      <dgm:spPr/>
    </dgm:pt>
    <dgm:pt modelId="{FDEDB126-8C1B-4903-B903-96FE1B503802}" type="pres">
      <dgm:prSet presAssocID="{161E51F3-077E-4FA7-AF69-4F66DA242701}" presName="parentLin" presStyleCnt="0"/>
      <dgm:spPr/>
    </dgm:pt>
    <dgm:pt modelId="{93CE5ED1-1F93-4543-A88C-34503E2CE7BA}" type="pres">
      <dgm:prSet presAssocID="{161E51F3-077E-4FA7-AF69-4F66DA24270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7D71E11-2C27-4D0D-B84D-DE0819C31F4E}" type="pres">
      <dgm:prSet presAssocID="{161E51F3-077E-4FA7-AF69-4F66DA2427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D9D0D-7CE5-4209-A99D-2EB7B064B1F3}" type="pres">
      <dgm:prSet presAssocID="{161E51F3-077E-4FA7-AF69-4F66DA242701}" presName="negativeSpace" presStyleCnt="0"/>
      <dgm:spPr/>
    </dgm:pt>
    <dgm:pt modelId="{9EA3CBB0-ABBD-424D-9DE8-CDFDCD5DFF83}" type="pres">
      <dgm:prSet presAssocID="{161E51F3-077E-4FA7-AF69-4F66DA24270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B93F2F6-3F78-4B32-822D-CC9E4CF86158}" type="presOf" srcId="{161E51F3-077E-4FA7-AF69-4F66DA242701}" destId="{67D71E11-2C27-4D0D-B84D-DE0819C31F4E}" srcOrd="1" destOrd="0" presId="urn:microsoft.com/office/officeart/2005/8/layout/list1"/>
    <dgm:cxn modelId="{1B722184-83CF-4601-8715-595EB2F3EF00}" type="presOf" srcId="{FE36C53F-5B08-4D9C-8C51-DD2DA8DB2E45}" destId="{F77FEEE6-2CC4-48A3-B57B-DF2A90F46217}" srcOrd="1" destOrd="0" presId="urn:microsoft.com/office/officeart/2005/8/layout/list1"/>
    <dgm:cxn modelId="{6C019207-EE47-4674-BDF9-B16A6AF090F8}" srcId="{6A1D3D7D-AFBF-41E5-8033-7F6D6E301EB9}" destId="{FE36C53F-5B08-4D9C-8C51-DD2DA8DB2E45}" srcOrd="0" destOrd="0" parTransId="{9CB65F5C-075C-44C7-A73D-FDB6EF18E691}" sibTransId="{57AC9046-39D4-49D4-9C50-1FA1FE6824FB}"/>
    <dgm:cxn modelId="{02377B56-2B20-4FC2-81BC-199FB41F1B60}" srcId="{6A1D3D7D-AFBF-41E5-8033-7F6D6E301EB9}" destId="{161E51F3-077E-4FA7-AF69-4F66DA242701}" srcOrd="1" destOrd="0" parTransId="{124B6D32-3FCF-4F65-AD35-20A140D277B9}" sibTransId="{46B80BC6-CC29-4CE3-817A-E2C3B5ACDC54}"/>
    <dgm:cxn modelId="{B930B252-C153-4C3A-AA44-A5F39CF8D3A9}" type="presOf" srcId="{FE36C53F-5B08-4D9C-8C51-DD2DA8DB2E45}" destId="{89A7DFED-DADA-4B7A-800C-D143BE877A15}" srcOrd="0" destOrd="0" presId="urn:microsoft.com/office/officeart/2005/8/layout/list1"/>
    <dgm:cxn modelId="{58CAB1C0-1E14-42DF-8078-68600307203A}" type="presOf" srcId="{161E51F3-077E-4FA7-AF69-4F66DA242701}" destId="{93CE5ED1-1F93-4543-A88C-34503E2CE7BA}" srcOrd="0" destOrd="0" presId="urn:microsoft.com/office/officeart/2005/8/layout/list1"/>
    <dgm:cxn modelId="{B6947A22-8ADD-4337-9A79-8382CD5DCF6F}" type="presOf" srcId="{6A1D3D7D-AFBF-41E5-8033-7F6D6E301EB9}" destId="{2D0441F1-932B-42F3-BE69-D57EDAD8D138}" srcOrd="0" destOrd="0" presId="urn:microsoft.com/office/officeart/2005/8/layout/list1"/>
    <dgm:cxn modelId="{F60A7811-6235-4D5B-B93A-4AE1CD0D38F0}" type="presParOf" srcId="{2D0441F1-932B-42F3-BE69-D57EDAD8D138}" destId="{40BB65A4-37D1-40CF-B7B8-79EFA0CA308C}" srcOrd="0" destOrd="0" presId="urn:microsoft.com/office/officeart/2005/8/layout/list1"/>
    <dgm:cxn modelId="{8EC515F2-6CA8-4B69-BCEF-0EB8BD8C552A}" type="presParOf" srcId="{40BB65A4-37D1-40CF-B7B8-79EFA0CA308C}" destId="{89A7DFED-DADA-4B7A-800C-D143BE877A15}" srcOrd="0" destOrd="0" presId="urn:microsoft.com/office/officeart/2005/8/layout/list1"/>
    <dgm:cxn modelId="{8DA4B9AF-5FDA-4899-9AC7-B22BF3DA9E10}" type="presParOf" srcId="{40BB65A4-37D1-40CF-B7B8-79EFA0CA308C}" destId="{F77FEEE6-2CC4-48A3-B57B-DF2A90F46217}" srcOrd="1" destOrd="0" presId="urn:microsoft.com/office/officeart/2005/8/layout/list1"/>
    <dgm:cxn modelId="{DB1945E2-7F65-4C40-A2B7-8A19C5509151}" type="presParOf" srcId="{2D0441F1-932B-42F3-BE69-D57EDAD8D138}" destId="{3C4E08E5-21CF-43EE-BE80-FA5B99ABE545}" srcOrd="1" destOrd="0" presId="urn:microsoft.com/office/officeart/2005/8/layout/list1"/>
    <dgm:cxn modelId="{DE44F902-BE71-46C9-BF21-60AC622D1D9E}" type="presParOf" srcId="{2D0441F1-932B-42F3-BE69-D57EDAD8D138}" destId="{6B1E6C65-3D4B-4F7A-A528-9A8DE2872488}" srcOrd="2" destOrd="0" presId="urn:microsoft.com/office/officeart/2005/8/layout/list1"/>
    <dgm:cxn modelId="{D2DA832B-CD72-4635-AC15-3BEA697041D2}" type="presParOf" srcId="{2D0441F1-932B-42F3-BE69-D57EDAD8D138}" destId="{7DEBA005-A316-44AF-BE8E-3934CF6B13F5}" srcOrd="3" destOrd="0" presId="urn:microsoft.com/office/officeart/2005/8/layout/list1"/>
    <dgm:cxn modelId="{F811283E-DAAD-4AD4-868A-D6EC00F1186E}" type="presParOf" srcId="{2D0441F1-932B-42F3-BE69-D57EDAD8D138}" destId="{FDEDB126-8C1B-4903-B903-96FE1B503802}" srcOrd="4" destOrd="0" presId="urn:microsoft.com/office/officeart/2005/8/layout/list1"/>
    <dgm:cxn modelId="{138F5542-03B8-4A64-AF1D-FC0D1768B0BF}" type="presParOf" srcId="{FDEDB126-8C1B-4903-B903-96FE1B503802}" destId="{93CE5ED1-1F93-4543-A88C-34503E2CE7BA}" srcOrd="0" destOrd="0" presId="urn:microsoft.com/office/officeart/2005/8/layout/list1"/>
    <dgm:cxn modelId="{690F9B8D-4BC7-4688-AFCA-6A2CBBE06D64}" type="presParOf" srcId="{FDEDB126-8C1B-4903-B903-96FE1B503802}" destId="{67D71E11-2C27-4D0D-B84D-DE0819C31F4E}" srcOrd="1" destOrd="0" presId="urn:microsoft.com/office/officeart/2005/8/layout/list1"/>
    <dgm:cxn modelId="{2F3E5A16-D501-4724-91BD-EF3CD47C68FF}" type="presParOf" srcId="{2D0441F1-932B-42F3-BE69-D57EDAD8D138}" destId="{F6BD9D0D-7CE5-4209-A99D-2EB7B064B1F3}" srcOrd="5" destOrd="0" presId="urn:microsoft.com/office/officeart/2005/8/layout/list1"/>
    <dgm:cxn modelId="{F5FF1391-B81A-4D62-9DA0-ADC05C085E41}" type="presParOf" srcId="{2D0441F1-932B-42F3-BE69-D57EDAD8D138}" destId="{9EA3CBB0-ABBD-424D-9DE8-CDFDCD5DFF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53A0F7-4F52-4C1D-AD11-6D3EF60C80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AC154-B442-4492-9CC5-C347FF8D5302}">
      <dgm:prSet phldrT="[Text]"/>
      <dgm:spPr/>
      <dgm:t>
        <a:bodyPr/>
        <a:lstStyle/>
        <a:p>
          <a:r>
            <a:rPr lang="en-US" dirty="0" err="1" smtClean="0"/>
            <a:t>Neonatus</a:t>
          </a:r>
          <a:endParaRPr lang="en-US" dirty="0"/>
        </a:p>
      </dgm:t>
    </dgm:pt>
    <dgm:pt modelId="{D59F2F4A-6640-43B8-A1F0-4938AEAE22C2}" type="parTrans" cxnId="{A628ABF5-6A23-4637-B8D5-60B8B2CC545A}">
      <dgm:prSet/>
      <dgm:spPr/>
      <dgm:t>
        <a:bodyPr/>
        <a:lstStyle/>
        <a:p>
          <a:endParaRPr lang="en-US"/>
        </a:p>
      </dgm:t>
    </dgm:pt>
    <dgm:pt modelId="{21BAA09C-C61E-434E-966C-C56302A20B30}" type="sibTrans" cxnId="{A628ABF5-6A23-4637-B8D5-60B8B2CC545A}">
      <dgm:prSet/>
      <dgm:spPr/>
      <dgm:t>
        <a:bodyPr/>
        <a:lstStyle/>
        <a:p>
          <a:endParaRPr lang="en-US"/>
        </a:p>
      </dgm:t>
    </dgm:pt>
    <dgm:pt modelId="{78F1FADC-C3DA-48CB-A7AA-9FCFDE31A475}">
      <dgm:prSet phldrT="[Text]"/>
      <dgm:spPr/>
      <dgm:t>
        <a:bodyPr/>
        <a:lstStyle/>
        <a:p>
          <a:r>
            <a:rPr lang="en-US" dirty="0" smtClean="0"/>
            <a:t>Neonatal Infant Paint Scale (NIPS)</a:t>
          </a:r>
          <a:endParaRPr lang="en-US" dirty="0"/>
        </a:p>
      </dgm:t>
    </dgm:pt>
    <dgm:pt modelId="{D34125DB-4285-4411-B832-28D7A44AA75A}" type="parTrans" cxnId="{DA88FEBD-CF82-49D2-80F6-C936D59BB222}">
      <dgm:prSet/>
      <dgm:spPr/>
      <dgm:t>
        <a:bodyPr/>
        <a:lstStyle/>
        <a:p>
          <a:endParaRPr lang="en-US"/>
        </a:p>
      </dgm:t>
    </dgm:pt>
    <dgm:pt modelId="{5EBD9319-A4CB-4081-92B9-5AC6250C21AD}" type="sibTrans" cxnId="{DA88FEBD-CF82-49D2-80F6-C936D59BB222}">
      <dgm:prSet/>
      <dgm:spPr/>
      <dgm:t>
        <a:bodyPr/>
        <a:lstStyle/>
        <a:p>
          <a:endParaRPr lang="en-US"/>
        </a:p>
      </dgm:t>
    </dgm:pt>
    <dgm:pt modelId="{F9164EC5-C859-4601-BEEC-5B7AA72FC6F9}">
      <dgm:prSet phldrT="[Text]"/>
      <dgm:spPr/>
      <dgm:t>
        <a:bodyPr/>
        <a:lstStyle/>
        <a:p>
          <a:r>
            <a:rPr lang="en-US" dirty="0" err="1" smtClean="0"/>
            <a:t>Bayi</a:t>
          </a:r>
          <a:r>
            <a:rPr lang="en-US" dirty="0" smtClean="0"/>
            <a:t> – </a:t>
          </a:r>
          <a:r>
            <a:rPr lang="en-US" dirty="0" err="1" smtClean="0"/>
            <a:t>Anak</a:t>
          </a:r>
          <a:r>
            <a:rPr lang="en-US" dirty="0" smtClean="0"/>
            <a:t> 3 </a:t>
          </a:r>
          <a:r>
            <a:rPr lang="en-US" dirty="0" err="1" smtClean="0"/>
            <a:t>tahun</a:t>
          </a:r>
          <a:endParaRPr lang="en-US" dirty="0"/>
        </a:p>
      </dgm:t>
    </dgm:pt>
    <dgm:pt modelId="{9CB4A4A9-F588-48DB-8CF0-F9783ECCD071}" type="parTrans" cxnId="{8085CEA2-39ED-4C88-AF2A-0344534941E2}">
      <dgm:prSet/>
      <dgm:spPr/>
      <dgm:t>
        <a:bodyPr/>
        <a:lstStyle/>
        <a:p>
          <a:endParaRPr lang="en-US"/>
        </a:p>
      </dgm:t>
    </dgm:pt>
    <dgm:pt modelId="{9CC48E54-6636-4B2D-9F75-7B3E6C87AEB0}" type="sibTrans" cxnId="{8085CEA2-39ED-4C88-AF2A-0344534941E2}">
      <dgm:prSet/>
      <dgm:spPr/>
      <dgm:t>
        <a:bodyPr/>
        <a:lstStyle/>
        <a:p>
          <a:endParaRPr lang="en-US"/>
        </a:p>
      </dgm:t>
    </dgm:pt>
    <dgm:pt modelId="{A5B6AA00-BAB0-4435-96D1-F1AD55CEE108}">
      <dgm:prSet phldrT="[Text]"/>
      <dgm:spPr/>
      <dgm:t>
        <a:bodyPr/>
        <a:lstStyle/>
        <a:p>
          <a:r>
            <a:rPr lang="en-US" dirty="0" smtClean="0"/>
            <a:t>FLACC (Face, Legs, </a:t>
          </a:r>
          <a:r>
            <a:rPr lang="en-US" dirty="0" err="1" smtClean="0"/>
            <a:t>AcMvity</a:t>
          </a:r>
          <a:r>
            <a:rPr lang="en-US" dirty="0" smtClean="0"/>
            <a:t>, Cry, </a:t>
          </a:r>
          <a:r>
            <a:rPr lang="en-US" dirty="0" err="1" smtClean="0"/>
            <a:t>Consolability</a:t>
          </a:r>
          <a:r>
            <a:rPr lang="en-US" dirty="0" smtClean="0"/>
            <a:t>). </a:t>
          </a:r>
          <a:endParaRPr lang="en-US" dirty="0"/>
        </a:p>
      </dgm:t>
    </dgm:pt>
    <dgm:pt modelId="{04EABB0E-24B5-43AF-960E-01A60575F446}" type="parTrans" cxnId="{287FE01D-A5F6-45A3-8C58-B4BE69D8E09C}">
      <dgm:prSet/>
      <dgm:spPr/>
      <dgm:t>
        <a:bodyPr/>
        <a:lstStyle/>
        <a:p>
          <a:endParaRPr lang="en-US"/>
        </a:p>
      </dgm:t>
    </dgm:pt>
    <dgm:pt modelId="{D9074850-1BD6-4D5E-B39A-60E17CBA141A}" type="sibTrans" cxnId="{287FE01D-A5F6-45A3-8C58-B4BE69D8E09C}">
      <dgm:prSet/>
      <dgm:spPr/>
      <dgm:t>
        <a:bodyPr/>
        <a:lstStyle/>
        <a:p>
          <a:endParaRPr lang="en-US"/>
        </a:p>
      </dgm:t>
    </dgm:pt>
    <dgm:pt modelId="{20422ADF-6A5B-4658-A20E-9D2AB5D62001}">
      <dgm:prSet phldrT="[Text]"/>
      <dgm:spPr/>
      <dgm:t>
        <a:bodyPr/>
        <a:lstStyle/>
        <a:p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usia</a:t>
          </a:r>
          <a:r>
            <a:rPr lang="en-US" dirty="0" smtClean="0"/>
            <a:t> 3 - </a:t>
          </a:r>
          <a:r>
            <a:rPr lang="en-US" dirty="0" err="1" smtClean="0"/>
            <a:t>tahun</a:t>
          </a:r>
          <a:endParaRPr lang="en-US" dirty="0"/>
        </a:p>
      </dgm:t>
    </dgm:pt>
    <dgm:pt modelId="{7B69F670-EEB3-4711-A3AB-9813259E2241}" type="parTrans" cxnId="{8EEDEF1F-DE46-4D0B-BED7-AF175D1D5DA9}">
      <dgm:prSet/>
      <dgm:spPr/>
      <dgm:t>
        <a:bodyPr/>
        <a:lstStyle/>
        <a:p>
          <a:endParaRPr lang="en-US"/>
        </a:p>
      </dgm:t>
    </dgm:pt>
    <dgm:pt modelId="{5C27AFE5-38AF-406C-9034-63054B2FD95D}" type="sibTrans" cxnId="{8EEDEF1F-DE46-4D0B-BED7-AF175D1D5DA9}">
      <dgm:prSet/>
      <dgm:spPr/>
      <dgm:t>
        <a:bodyPr/>
        <a:lstStyle/>
        <a:p>
          <a:endParaRPr lang="en-US"/>
        </a:p>
      </dgm:t>
    </dgm:pt>
    <dgm:pt modelId="{2542638E-0427-447F-9343-BB83BAC52D9E}">
      <dgm:prSet phldrT="[Text]"/>
      <dgm:spPr/>
      <dgm:t>
        <a:bodyPr/>
        <a:lstStyle/>
        <a:p>
          <a:r>
            <a:rPr lang="en-US" dirty="0" smtClean="0"/>
            <a:t>Wong Baker Faces Scale</a:t>
          </a:r>
          <a:endParaRPr lang="en-US" dirty="0"/>
        </a:p>
      </dgm:t>
    </dgm:pt>
    <dgm:pt modelId="{C1655C6C-3357-4BF3-9A91-61D459C62F82}" type="parTrans" cxnId="{040EA405-D917-4B71-A9DA-2B70F5DD638B}">
      <dgm:prSet/>
      <dgm:spPr/>
      <dgm:t>
        <a:bodyPr/>
        <a:lstStyle/>
        <a:p>
          <a:endParaRPr lang="en-US"/>
        </a:p>
      </dgm:t>
    </dgm:pt>
    <dgm:pt modelId="{1248C8DA-1223-476B-A0CA-E2A88EF32075}" type="sibTrans" cxnId="{040EA405-D917-4B71-A9DA-2B70F5DD638B}">
      <dgm:prSet/>
      <dgm:spPr/>
      <dgm:t>
        <a:bodyPr/>
        <a:lstStyle/>
        <a:p>
          <a:endParaRPr lang="en-US"/>
        </a:p>
      </dgm:t>
    </dgm:pt>
    <dgm:pt modelId="{7BE36696-CD48-4748-8CD3-82581984CE44}">
      <dgm:prSet phldrT="[Text]"/>
      <dgm:spPr/>
      <dgm:t>
        <a:bodyPr/>
        <a:lstStyle/>
        <a:p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usia</a:t>
          </a:r>
          <a:r>
            <a:rPr lang="en-US" dirty="0" smtClean="0"/>
            <a:t> &gt; 8 </a:t>
          </a:r>
          <a:r>
            <a:rPr lang="en-US" dirty="0" err="1" smtClean="0"/>
            <a:t>tahun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dewasa</a:t>
          </a:r>
          <a:endParaRPr lang="en-US" dirty="0"/>
        </a:p>
      </dgm:t>
    </dgm:pt>
    <dgm:pt modelId="{BFAF8547-EEE1-4702-909B-0CAA38D47FBB}" type="parTrans" cxnId="{5FC65602-A7AD-4D6A-B18A-C23CAFB1AF25}">
      <dgm:prSet/>
      <dgm:spPr/>
      <dgm:t>
        <a:bodyPr/>
        <a:lstStyle/>
        <a:p>
          <a:endParaRPr lang="en-US"/>
        </a:p>
      </dgm:t>
    </dgm:pt>
    <dgm:pt modelId="{B57D11F4-AD8F-48DD-B6A9-1E68D73EB6BD}" type="sibTrans" cxnId="{5FC65602-A7AD-4D6A-B18A-C23CAFB1AF25}">
      <dgm:prSet/>
      <dgm:spPr/>
      <dgm:t>
        <a:bodyPr/>
        <a:lstStyle/>
        <a:p>
          <a:endParaRPr lang="en-US"/>
        </a:p>
      </dgm:t>
    </dgm:pt>
    <dgm:pt modelId="{F69676C9-518E-48DD-8DB0-CD32190C3BFE}">
      <dgm:prSet phldrT="[Text]"/>
      <dgm:spPr/>
      <dgm:t>
        <a:bodyPr/>
        <a:lstStyle/>
        <a:p>
          <a:r>
            <a:rPr lang="en-US" dirty="0" err="1" smtClean="0"/>
            <a:t>Pasien</a:t>
          </a:r>
          <a:r>
            <a:rPr lang="en-US" dirty="0" smtClean="0"/>
            <a:t> </a:t>
          </a:r>
          <a:r>
            <a:rPr lang="en-US" dirty="0" err="1" smtClean="0"/>
            <a:t>Geriatri</a:t>
          </a:r>
          <a:endParaRPr lang="en-US" dirty="0"/>
        </a:p>
      </dgm:t>
    </dgm:pt>
    <dgm:pt modelId="{3F53DB3F-72D5-4339-AF98-F60CCE86FA34}" type="parTrans" cxnId="{74A06902-1852-4AA3-AF0E-9682ACAD9413}">
      <dgm:prSet/>
      <dgm:spPr/>
      <dgm:t>
        <a:bodyPr/>
        <a:lstStyle/>
        <a:p>
          <a:endParaRPr lang="en-US"/>
        </a:p>
      </dgm:t>
    </dgm:pt>
    <dgm:pt modelId="{B14A965D-C820-42FA-A9BB-51F94EB2EAF6}" type="sibTrans" cxnId="{74A06902-1852-4AA3-AF0E-9682ACAD9413}">
      <dgm:prSet/>
      <dgm:spPr/>
      <dgm:t>
        <a:bodyPr/>
        <a:lstStyle/>
        <a:p>
          <a:endParaRPr lang="en-US"/>
        </a:p>
      </dgm:t>
    </dgm:pt>
    <dgm:pt modelId="{93C8F6B1-85D5-449D-AD82-7A76FF82A6DC}">
      <dgm:prSet phldrT="[Text]"/>
      <dgm:spPr/>
      <dgm:t>
        <a:bodyPr/>
        <a:lstStyle/>
        <a:p>
          <a:r>
            <a:rPr lang="en-US" dirty="0" smtClean="0"/>
            <a:t>Visual Analogue Scale (VAS) </a:t>
          </a:r>
          <a:endParaRPr lang="en-US" dirty="0"/>
        </a:p>
      </dgm:t>
    </dgm:pt>
    <dgm:pt modelId="{7A98C1B7-1D50-4BA5-9775-1DD5AC467523}" type="parTrans" cxnId="{C0B9B19B-3607-4FA9-A32D-461DD6D5F8CC}">
      <dgm:prSet/>
      <dgm:spPr/>
      <dgm:t>
        <a:bodyPr/>
        <a:lstStyle/>
        <a:p>
          <a:endParaRPr lang="en-US"/>
        </a:p>
      </dgm:t>
    </dgm:pt>
    <dgm:pt modelId="{D58334EE-2062-4D92-81F3-E2E622D40A6F}" type="sibTrans" cxnId="{C0B9B19B-3607-4FA9-A32D-461DD6D5F8CC}">
      <dgm:prSet/>
      <dgm:spPr/>
      <dgm:t>
        <a:bodyPr/>
        <a:lstStyle/>
        <a:p>
          <a:endParaRPr lang="en-US"/>
        </a:p>
      </dgm:t>
    </dgm:pt>
    <dgm:pt modelId="{9C0041B5-C088-4125-9198-FF3BFBA28659}">
      <dgm:prSet phldrT="[Text]"/>
      <dgm:spPr/>
      <dgm:t>
        <a:bodyPr/>
        <a:lstStyle/>
        <a:p>
          <a:r>
            <a:rPr lang="en-US" dirty="0" err="1" smtClean="0"/>
            <a:t>Pasien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Perawatan</a:t>
          </a:r>
          <a:r>
            <a:rPr lang="en-US" dirty="0" smtClean="0"/>
            <a:t> </a:t>
          </a:r>
          <a:r>
            <a:rPr lang="en-US" dirty="0" err="1" smtClean="0"/>
            <a:t>Intensif</a:t>
          </a:r>
          <a:endParaRPr lang="en-US" dirty="0"/>
        </a:p>
      </dgm:t>
    </dgm:pt>
    <dgm:pt modelId="{5D087D4A-A2FC-4DEE-9C38-8A46F053797F}" type="parTrans" cxnId="{42566862-CA87-47C5-B05D-108EB19DB842}">
      <dgm:prSet/>
      <dgm:spPr/>
      <dgm:t>
        <a:bodyPr/>
        <a:lstStyle/>
        <a:p>
          <a:endParaRPr lang="en-US"/>
        </a:p>
      </dgm:t>
    </dgm:pt>
    <dgm:pt modelId="{64EA8568-AD49-4479-9D62-619EA3DB6F3A}" type="sibTrans" cxnId="{42566862-CA87-47C5-B05D-108EB19DB842}">
      <dgm:prSet/>
      <dgm:spPr/>
      <dgm:t>
        <a:bodyPr/>
        <a:lstStyle/>
        <a:p>
          <a:endParaRPr lang="en-US"/>
        </a:p>
      </dgm:t>
    </dgm:pt>
    <dgm:pt modelId="{5D01C8DA-E2D2-44D3-A833-3C4B0E5A63B1}">
      <dgm:prSet phldrT="[Text]"/>
      <dgm:spPr/>
      <dgm:t>
        <a:bodyPr/>
        <a:lstStyle/>
        <a:p>
          <a:r>
            <a:rPr lang="en-US" dirty="0" smtClean="0"/>
            <a:t>Checklist of Nonverbal Pain Indicators (CNPI)</a:t>
          </a:r>
          <a:endParaRPr lang="en-US" dirty="0"/>
        </a:p>
      </dgm:t>
    </dgm:pt>
    <dgm:pt modelId="{8FA0E54F-BD41-4FC2-BDFD-7B0A389A1582}" type="parTrans" cxnId="{99D511EE-AD45-4DEE-8FDD-760952C94780}">
      <dgm:prSet/>
      <dgm:spPr/>
      <dgm:t>
        <a:bodyPr/>
        <a:lstStyle/>
        <a:p>
          <a:endParaRPr lang="en-US"/>
        </a:p>
      </dgm:t>
    </dgm:pt>
    <dgm:pt modelId="{EDA7AD72-0138-40CC-AAE0-FC1B7692C1D1}" type="sibTrans" cxnId="{99D511EE-AD45-4DEE-8FDD-760952C94780}">
      <dgm:prSet/>
      <dgm:spPr/>
      <dgm:t>
        <a:bodyPr/>
        <a:lstStyle/>
        <a:p>
          <a:endParaRPr lang="en-US"/>
        </a:p>
      </dgm:t>
    </dgm:pt>
    <dgm:pt modelId="{ED23A79A-1736-46BF-A76A-3DF97F4309E8}">
      <dgm:prSet phldrT="[Text]"/>
      <dgm:spPr/>
      <dgm:t>
        <a:bodyPr/>
        <a:lstStyle/>
        <a:p>
          <a:r>
            <a:rPr lang="en-US" dirty="0" err="1" smtClean="0"/>
            <a:t>Pasien</a:t>
          </a:r>
          <a:r>
            <a:rPr lang="en-US" dirty="0" smtClean="0"/>
            <a:t> Yang </a:t>
          </a:r>
          <a:r>
            <a:rPr lang="en-US" dirty="0" err="1" smtClean="0"/>
            <a:t>Terpasang</a:t>
          </a:r>
          <a:r>
            <a:rPr lang="en-US" dirty="0" smtClean="0"/>
            <a:t> Ventilator</a:t>
          </a:r>
          <a:endParaRPr lang="en-US" dirty="0"/>
        </a:p>
      </dgm:t>
    </dgm:pt>
    <dgm:pt modelId="{40C9D1C9-404B-4047-AF92-39F8CAE590EA}" type="parTrans" cxnId="{F89BAD0D-F40E-4A61-91D7-FD9AB1F3BF68}">
      <dgm:prSet/>
      <dgm:spPr/>
      <dgm:t>
        <a:bodyPr/>
        <a:lstStyle/>
        <a:p>
          <a:endParaRPr lang="en-US"/>
        </a:p>
      </dgm:t>
    </dgm:pt>
    <dgm:pt modelId="{C17B3AC1-8656-4EE8-8A8C-2F3004FE5A78}" type="sibTrans" cxnId="{F89BAD0D-F40E-4A61-91D7-FD9AB1F3BF68}">
      <dgm:prSet/>
      <dgm:spPr/>
      <dgm:t>
        <a:bodyPr/>
        <a:lstStyle/>
        <a:p>
          <a:endParaRPr lang="en-US"/>
        </a:p>
      </dgm:t>
    </dgm:pt>
    <dgm:pt modelId="{521A0128-A692-4548-953A-870037836975}">
      <dgm:prSet phldrT="[Text]"/>
      <dgm:spPr/>
      <dgm:t>
        <a:bodyPr/>
        <a:lstStyle/>
        <a:p>
          <a:r>
            <a:rPr lang="en-US" dirty="0" smtClean="0"/>
            <a:t>Comfort Scale</a:t>
          </a:r>
          <a:endParaRPr lang="en-US" dirty="0"/>
        </a:p>
      </dgm:t>
    </dgm:pt>
    <dgm:pt modelId="{E4E37A0B-F3C8-4061-BE8B-C1E213D1D2BE}" type="parTrans" cxnId="{B0434EC2-B9E7-42D9-83BE-6CE23C0D69D3}">
      <dgm:prSet/>
      <dgm:spPr/>
      <dgm:t>
        <a:bodyPr/>
        <a:lstStyle/>
        <a:p>
          <a:endParaRPr lang="en-US"/>
        </a:p>
      </dgm:t>
    </dgm:pt>
    <dgm:pt modelId="{64661B58-5AAA-4DC8-BD35-547A1328FD34}" type="sibTrans" cxnId="{B0434EC2-B9E7-42D9-83BE-6CE23C0D69D3}">
      <dgm:prSet/>
      <dgm:spPr/>
      <dgm:t>
        <a:bodyPr/>
        <a:lstStyle/>
        <a:p>
          <a:endParaRPr lang="en-US"/>
        </a:p>
      </dgm:t>
    </dgm:pt>
    <dgm:pt modelId="{B3811D21-5C7E-4EF2-90A5-E2B0D1938B4B}">
      <dgm:prSet phldrT="[Text]"/>
      <dgm:spPr/>
      <dgm:t>
        <a:bodyPr/>
        <a:lstStyle/>
        <a:p>
          <a:r>
            <a:rPr lang="en-US" dirty="0" smtClean="0"/>
            <a:t>Pain Assessment in Advanced Dementia Scale (PAINAD)</a:t>
          </a:r>
          <a:endParaRPr lang="en-US" dirty="0"/>
        </a:p>
      </dgm:t>
    </dgm:pt>
    <dgm:pt modelId="{5D800749-B5FA-470B-A10E-BF1A95304F3F}" type="parTrans" cxnId="{9B72104D-2B66-4DDC-9FC0-3A2FC9F59E88}">
      <dgm:prSet/>
      <dgm:spPr/>
      <dgm:t>
        <a:bodyPr/>
        <a:lstStyle/>
        <a:p>
          <a:endParaRPr lang="en-US"/>
        </a:p>
      </dgm:t>
    </dgm:pt>
    <dgm:pt modelId="{2C0BE214-29A9-45D5-97FF-1045A6A76FB6}" type="sibTrans" cxnId="{9B72104D-2B66-4DDC-9FC0-3A2FC9F59E88}">
      <dgm:prSet/>
      <dgm:spPr/>
      <dgm:t>
        <a:bodyPr/>
        <a:lstStyle/>
        <a:p>
          <a:endParaRPr lang="en-US"/>
        </a:p>
      </dgm:t>
    </dgm:pt>
    <dgm:pt modelId="{58B08EF1-3294-4944-8E14-E578B2D574CA}">
      <dgm:prSet phldrT="[Text]"/>
      <dgm:spPr/>
      <dgm:t>
        <a:bodyPr/>
        <a:lstStyle/>
        <a:p>
          <a:r>
            <a:rPr lang="en-US" dirty="0" smtClean="0"/>
            <a:t>Behavioral Pain Scale (BPS)</a:t>
          </a:r>
          <a:endParaRPr lang="en-US" dirty="0"/>
        </a:p>
      </dgm:t>
    </dgm:pt>
    <dgm:pt modelId="{02FF67F5-FE23-452C-B0B2-5BF54417674F}" type="parTrans" cxnId="{CA2C58BC-3436-4887-80C3-E97DFE70A901}">
      <dgm:prSet/>
      <dgm:spPr/>
      <dgm:t>
        <a:bodyPr/>
        <a:lstStyle/>
        <a:p>
          <a:endParaRPr lang="en-US"/>
        </a:p>
      </dgm:t>
    </dgm:pt>
    <dgm:pt modelId="{9622D964-73BE-4ED3-A1B4-C94F3A355530}" type="sibTrans" cxnId="{CA2C58BC-3436-4887-80C3-E97DFE70A901}">
      <dgm:prSet/>
      <dgm:spPr/>
      <dgm:t>
        <a:bodyPr/>
        <a:lstStyle/>
        <a:p>
          <a:endParaRPr lang="en-US"/>
        </a:p>
      </dgm:t>
    </dgm:pt>
    <dgm:pt modelId="{24F3DE4A-4BFA-49ED-95E1-484B3DC291F6}">
      <dgm:prSet phldrT="[Text]"/>
      <dgm:spPr/>
      <dgm:t>
        <a:bodyPr/>
        <a:lstStyle/>
        <a:p>
          <a:r>
            <a:rPr lang="en-US" smtClean="0"/>
            <a:t>Critical-Care Pain Observasion Tool (CPOT)</a:t>
          </a:r>
          <a:endParaRPr lang="en-US" dirty="0"/>
        </a:p>
      </dgm:t>
    </dgm:pt>
    <dgm:pt modelId="{87E639A2-8F30-4282-AA19-3F69A71561E0}" type="parTrans" cxnId="{873764FE-725F-410B-864C-CBC04D91AE9C}">
      <dgm:prSet/>
      <dgm:spPr/>
      <dgm:t>
        <a:bodyPr/>
        <a:lstStyle/>
        <a:p>
          <a:endParaRPr lang="en-US"/>
        </a:p>
      </dgm:t>
    </dgm:pt>
    <dgm:pt modelId="{C96DC3EA-0A4C-4BBE-B1BD-BAAB8E170AC6}" type="sibTrans" cxnId="{873764FE-725F-410B-864C-CBC04D91AE9C}">
      <dgm:prSet/>
      <dgm:spPr/>
      <dgm:t>
        <a:bodyPr/>
        <a:lstStyle/>
        <a:p>
          <a:endParaRPr lang="en-US"/>
        </a:p>
      </dgm:t>
    </dgm:pt>
    <dgm:pt modelId="{36A2E723-1714-4347-A240-0F69194A32CC}" type="pres">
      <dgm:prSet presAssocID="{CE53A0F7-4F52-4C1D-AD11-6D3EF60C80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41908-0303-41F3-A819-FF906742ACDF}" type="pres">
      <dgm:prSet presAssocID="{530AC154-B442-4492-9CC5-C347FF8D5302}" presName="linNode" presStyleCnt="0"/>
      <dgm:spPr/>
    </dgm:pt>
    <dgm:pt modelId="{D8A22F0A-2968-4A17-B1AA-51FA5E5D1726}" type="pres">
      <dgm:prSet presAssocID="{530AC154-B442-4492-9CC5-C347FF8D5302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CFF9C-7579-402B-A7F3-03E5D65833AF}" type="pres">
      <dgm:prSet presAssocID="{530AC154-B442-4492-9CC5-C347FF8D5302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2D069-674C-4E6D-8B88-37535E9561D3}" type="pres">
      <dgm:prSet presAssocID="{21BAA09C-C61E-434E-966C-C56302A20B30}" presName="sp" presStyleCnt="0"/>
      <dgm:spPr/>
    </dgm:pt>
    <dgm:pt modelId="{CF655E64-1D7B-4EA9-AADB-C3F97F651C3A}" type="pres">
      <dgm:prSet presAssocID="{F9164EC5-C859-4601-BEEC-5B7AA72FC6F9}" presName="linNode" presStyleCnt="0"/>
      <dgm:spPr/>
    </dgm:pt>
    <dgm:pt modelId="{71B6F765-8CAC-49CB-97EF-EE7AE244851F}" type="pres">
      <dgm:prSet presAssocID="{F9164EC5-C859-4601-BEEC-5B7AA72FC6F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3D092-99BB-425D-8848-CBCF24275CFE}" type="pres">
      <dgm:prSet presAssocID="{F9164EC5-C859-4601-BEEC-5B7AA72FC6F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39F96-0455-4C3D-B1B8-1E433B1056DC}" type="pres">
      <dgm:prSet presAssocID="{9CC48E54-6636-4B2D-9F75-7B3E6C87AEB0}" presName="sp" presStyleCnt="0"/>
      <dgm:spPr/>
    </dgm:pt>
    <dgm:pt modelId="{C69F5E48-F06D-4650-B507-18DBB64A8F16}" type="pres">
      <dgm:prSet presAssocID="{20422ADF-6A5B-4658-A20E-9D2AB5D62001}" presName="linNode" presStyleCnt="0"/>
      <dgm:spPr/>
    </dgm:pt>
    <dgm:pt modelId="{D66C618C-47E6-42ED-B6A1-BB4C7DBF998C}" type="pres">
      <dgm:prSet presAssocID="{20422ADF-6A5B-4658-A20E-9D2AB5D62001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174FD-C828-413F-BD73-84B6118B1BAE}" type="pres">
      <dgm:prSet presAssocID="{20422ADF-6A5B-4658-A20E-9D2AB5D62001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B71F4-F6EE-45D3-ADD3-1C604DE07222}" type="pres">
      <dgm:prSet presAssocID="{5C27AFE5-38AF-406C-9034-63054B2FD95D}" presName="sp" presStyleCnt="0"/>
      <dgm:spPr/>
    </dgm:pt>
    <dgm:pt modelId="{A7349D32-688C-4AD3-B470-961B0EDB4CAA}" type="pres">
      <dgm:prSet presAssocID="{7BE36696-CD48-4748-8CD3-82581984CE44}" presName="linNode" presStyleCnt="0"/>
      <dgm:spPr/>
    </dgm:pt>
    <dgm:pt modelId="{8A2F44F8-C59C-4261-AC0A-BF4BE0A550CE}" type="pres">
      <dgm:prSet presAssocID="{7BE36696-CD48-4748-8CD3-82581984CE44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DECA1-DE95-4A59-815E-49598C35E0A0}" type="pres">
      <dgm:prSet presAssocID="{7BE36696-CD48-4748-8CD3-82581984CE44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47376-E7F8-4710-BAA1-76C018374527}" type="pres">
      <dgm:prSet presAssocID="{B57D11F4-AD8F-48DD-B6A9-1E68D73EB6BD}" presName="sp" presStyleCnt="0"/>
      <dgm:spPr/>
    </dgm:pt>
    <dgm:pt modelId="{21EC9AEF-B1CB-4D6D-B788-CD632BA44DC3}" type="pres">
      <dgm:prSet presAssocID="{F69676C9-518E-48DD-8DB0-CD32190C3BFE}" presName="linNode" presStyleCnt="0"/>
      <dgm:spPr/>
    </dgm:pt>
    <dgm:pt modelId="{EE9AB725-0113-40B5-98AA-272687158449}" type="pres">
      <dgm:prSet presAssocID="{F69676C9-518E-48DD-8DB0-CD32190C3BFE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340CA-488F-490F-AD06-80DF166C423E}" type="pres">
      <dgm:prSet presAssocID="{F69676C9-518E-48DD-8DB0-CD32190C3BFE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42F8D-8D00-4DD4-BFF5-85CEA7E43CA9}" type="pres">
      <dgm:prSet presAssocID="{B14A965D-C820-42FA-A9BB-51F94EB2EAF6}" presName="sp" presStyleCnt="0"/>
      <dgm:spPr/>
    </dgm:pt>
    <dgm:pt modelId="{A75738DB-C28A-49EC-8ADD-5ECCB23ACBF1}" type="pres">
      <dgm:prSet presAssocID="{9C0041B5-C088-4125-9198-FF3BFBA28659}" presName="linNode" presStyleCnt="0"/>
      <dgm:spPr/>
    </dgm:pt>
    <dgm:pt modelId="{34A72A97-2490-4726-9D41-2C877A9B1BD5}" type="pres">
      <dgm:prSet presAssocID="{9C0041B5-C088-4125-9198-FF3BFBA28659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5C17A-0339-4A0C-858D-A70B6A96518E}" type="pres">
      <dgm:prSet presAssocID="{9C0041B5-C088-4125-9198-FF3BFBA28659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98410-40F3-4738-A044-B9517FCF6525}" type="pres">
      <dgm:prSet presAssocID="{64EA8568-AD49-4479-9D62-619EA3DB6F3A}" presName="sp" presStyleCnt="0"/>
      <dgm:spPr/>
    </dgm:pt>
    <dgm:pt modelId="{54C06F6D-A45A-4717-92B5-22AEA41A09E3}" type="pres">
      <dgm:prSet presAssocID="{ED23A79A-1736-46BF-A76A-3DF97F4309E8}" presName="linNode" presStyleCnt="0"/>
      <dgm:spPr/>
    </dgm:pt>
    <dgm:pt modelId="{CECCDA87-7381-4FC8-B4F2-0AB41C5BBBC4}" type="pres">
      <dgm:prSet presAssocID="{ED23A79A-1736-46BF-A76A-3DF97F4309E8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3AEFE-D7F8-4137-BD77-31FD6568DCF9}" type="pres">
      <dgm:prSet presAssocID="{ED23A79A-1736-46BF-A76A-3DF97F4309E8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1A237F-8A4F-4829-90A3-63AE60A2AD28}" type="presOf" srcId="{521A0128-A692-4548-953A-870037836975}" destId="{E275C17A-0339-4A0C-858D-A70B6A96518E}" srcOrd="0" destOrd="0" presId="urn:microsoft.com/office/officeart/2005/8/layout/vList5"/>
    <dgm:cxn modelId="{9DE31EDB-EDA6-42CF-84D0-00D852A621C5}" type="presOf" srcId="{5D01C8DA-E2D2-44D3-A833-3C4B0E5A63B1}" destId="{51E340CA-488F-490F-AD06-80DF166C423E}" srcOrd="0" destOrd="0" presId="urn:microsoft.com/office/officeart/2005/8/layout/vList5"/>
    <dgm:cxn modelId="{265B0F91-4B88-4BA0-A87E-4CE404E76C9B}" type="presOf" srcId="{2542638E-0427-447F-9343-BB83BAC52D9E}" destId="{0B5174FD-C828-413F-BD73-84B6118B1BAE}" srcOrd="0" destOrd="0" presId="urn:microsoft.com/office/officeart/2005/8/layout/vList5"/>
    <dgm:cxn modelId="{87665F84-C01A-43D3-8DF0-CD29F853FD8D}" type="presOf" srcId="{530AC154-B442-4492-9CC5-C347FF8D5302}" destId="{D8A22F0A-2968-4A17-B1AA-51FA5E5D1726}" srcOrd="0" destOrd="0" presId="urn:microsoft.com/office/officeart/2005/8/layout/vList5"/>
    <dgm:cxn modelId="{DB9FDBEA-12B2-47A7-BB32-1CD52E26D464}" type="presOf" srcId="{20422ADF-6A5B-4658-A20E-9D2AB5D62001}" destId="{D66C618C-47E6-42ED-B6A1-BB4C7DBF998C}" srcOrd="0" destOrd="0" presId="urn:microsoft.com/office/officeart/2005/8/layout/vList5"/>
    <dgm:cxn modelId="{42566862-CA87-47C5-B05D-108EB19DB842}" srcId="{CE53A0F7-4F52-4C1D-AD11-6D3EF60C801E}" destId="{9C0041B5-C088-4125-9198-FF3BFBA28659}" srcOrd="5" destOrd="0" parTransId="{5D087D4A-A2FC-4DEE-9C38-8A46F053797F}" sibTransId="{64EA8568-AD49-4479-9D62-619EA3DB6F3A}"/>
    <dgm:cxn modelId="{CA2C58BC-3436-4887-80C3-E97DFE70A901}" srcId="{ED23A79A-1736-46BF-A76A-3DF97F4309E8}" destId="{58B08EF1-3294-4944-8E14-E578B2D574CA}" srcOrd="0" destOrd="0" parTransId="{02FF67F5-FE23-452C-B0B2-5BF54417674F}" sibTransId="{9622D964-73BE-4ED3-A1B4-C94F3A355530}"/>
    <dgm:cxn modelId="{D39D6A9C-BEE7-4759-B1E4-4E11AA40DD81}" type="presOf" srcId="{A5B6AA00-BAB0-4435-96D1-F1AD55CEE108}" destId="{BCB3D092-99BB-425D-8848-CBCF24275CFE}" srcOrd="0" destOrd="0" presId="urn:microsoft.com/office/officeart/2005/8/layout/vList5"/>
    <dgm:cxn modelId="{46034185-9D3F-496E-8904-9D1FD8F9243C}" type="presOf" srcId="{F9164EC5-C859-4601-BEEC-5B7AA72FC6F9}" destId="{71B6F765-8CAC-49CB-97EF-EE7AE244851F}" srcOrd="0" destOrd="0" presId="urn:microsoft.com/office/officeart/2005/8/layout/vList5"/>
    <dgm:cxn modelId="{873764FE-725F-410B-864C-CBC04D91AE9C}" srcId="{ED23A79A-1736-46BF-A76A-3DF97F4309E8}" destId="{24F3DE4A-4BFA-49ED-95E1-484B3DC291F6}" srcOrd="1" destOrd="0" parTransId="{87E639A2-8F30-4282-AA19-3F69A71561E0}" sibTransId="{C96DC3EA-0A4C-4BBE-B1BD-BAAB8E170AC6}"/>
    <dgm:cxn modelId="{287FE01D-A5F6-45A3-8C58-B4BE69D8E09C}" srcId="{F9164EC5-C859-4601-BEEC-5B7AA72FC6F9}" destId="{A5B6AA00-BAB0-4435-96D1-F1AD55CEE108}" srcOrd="0" destOrd="0" parTransId="{04EABB0E-24B5-43AF-960E-01A60575F446}" sibTransId="{D9074850-1BD6-4D5E-B39A-60E17CBA141A}"/>
    <dgm:cxn modelId="{74A06902-1852-4AA3-AF0E-9682ACAD9413}" srcId="{CE53A0F7-4F52-4C1D-AD11-6D3EF60C801E}" destId="{F69676C9-518E-48DD-8DB0-CD32190C3BFE}" srcOrd="4" destOrd="0" parTransId="{3F53DB3F-72D5-4339-AF98-F60CCE86FA34}" sibTransId="{B14A965D-C820-42FA-A9BB-51F94EB2EAF6}"/>
    <dgm:cxn modelId="{8085CEA2-39ED-4C88-AF2A-0344534941E2}" srcId="{CE53A0F7-4F52-4C1D-AD11-6D3EF60C801E}" destId="{F9164EC5-C859-4601-BEEC-5B7AA72FC6F9}" srcOrd="1" destOrd="0" parTransId="{9CB4A4A9-F588-48DB-8CF0-F9783ECCD071}" sibTransId="{9CC48E54-6636-4B2D-9F75-7B3E6C87AEB0}"/>
    <dgm:cxn modelId="{584CF104-F6BF-4AF1-87B7-4C6F8B2D6DDF}" type="presOf" srcId="{93C8F6B1-85D5-449D-AD82-7A76FF82A6DC}" destId="{6B1DECA1-DE95-4A59-815E-49598C35E0A0}" srcOrd="0" destOrd="0" presId="urn:microsoft.com/office/officeart/2005/8/layout/vList5"/>
    <dgm:cxn modelId="{2E205FA9-0B35-4D6F-962E-AE2F11911D9A}" type="presOf" srcId="{24F3DE4A-4BFA-49ED-95E1-484B3DC291F6}" destId="{E243AEFE-D7F8-4137-BD77-31FD6568DCF9}" srcOrd="0" destOrd="1" presId="urn:microsoft.com/office/officeart/2005/8/layout/vList5"/>
    <dgm:cxn modelId="{8A798C62-33D3-47B6-A629-A450834E2AA4}" type="presOf" srcId="{B3811D21-5C7E-4EF2-90A5-E2B0D1938B4B}" destId="{51E340CA-488F-490F-AD06-80DF166C423E}" srcOrd="0" destOrd="1" presId="urn:microsoft.com/office/officeart/2005/8/layout/vList5"/>
    <dgm:cxn modelId="{B0434EC2-B9E7-42D9-83BE-6CE23C0D69D3}" srcId="{9C0041B5-C088-4125-9198-FF3BFBA28659}" destId="{521A0128-A692-4548-953A-870037836975}" srcOrd="0" destOrd="0" parTransId="{E4E37A0B-F3C8-4061-BE8B-C1E213D1D2BE}" sibTransId="{64661B58-5AAA-4DC8-BD35-547A1328FD34}"/>
    <dgm:cxn modelId="{CD17C6DD-B65C-4BEC-A443-4E7D500218F3}" type="presOf" srcId="{CE53A0F7-4F52-4C1D-AD11-6D3EF60C801E}" destId="{36A2E723-1714-4347-A240-0F69194A32CC}" srcOrd="0" destOrd="0" presId="urn:microsoft.com/office/officeart/2005/8/layout/vList5"/>
    <dgm:cxn modelId="{FC4686E8-850A-4C92-8462-2F696BC37851}" type="presOf" srcId="{58B08EF1-3294-4944-8E14-E578B2D574CA}" destId="{E243AEFE-D7F8-4137-BD77-31FD6568DCF9}" srcOrd="0" destOrd="0" presId="urn:microsoft.com/office/officeart/2005/8/layout/vList5"/>
    <dgm:cxn modelId="{8808AB62-C020-4AEA-B3E4-34D76639AC72}" type="presOf" srcId="{ED23A79A-1736-46BF-A76A-3DF97F4309E8}" destId="{CECCDA87-7381-4FC8-B4F2-0AB41C5BBBC4}" srcOrd="0" destOrd="0" presId="urn:microsoft.com/office/officeart/2005/8/layout/vList5"/>
    <dgm:cxn modelId="{8EEDEF1F-DE46-4D0B-BED7-AF175D1D5DA9}" srcId="{CE53A0F7-4F52-4C1D-AD11-6D3EF60C801E}" destId="{20422ADF-6A5B-4658-A20E-9D2AB5D62001}" srcOrd="2" destOrd="0" parTransId="{7B69F670-EEB3-4711-A3AB-9813259E2241}" sibTransId="{5C27AFE5-38AF-406C-9034-63054B2FD95D}"/>
    <dgm:cxn modelId="{9B72104D-2B66-4DDC-9FC0-3A2FC9F59E88}" srcId="{F69676C9-518E-48DD-8DB0-CD32190C3BFE}" destId="{B3811D21-5C7E-4EF2-90A5-E2B0D1938B4B}" srcOrd="1" destOrd="0" parTransId="{5D800749-B5FA-470B-A10E-BF1A95304F3F}" sibTransId="{2C0BE214-29A9-45D5-97FF-1045A6A76FB6}"/>
    <dgm:cxn modelId="{99D511EE-AD45-4DEE-8FDD-760952C94780}" srcId="{F69676C9-518E-48DD-8DB0-CD32190C3BFE}" destId="{5D01C8DA-E2D2-44D3-A833-3C4B0E5A63B1}" srcOrd="0" destOrd="0" parTransId="{8FA0E54F-BD41-4FC2-BDFD-7B0A389A1582}" sibTransId="{EDA7AD72-0138-40CC-AAE0-FC1B7692C1D1}"/>
    <dgm:cxn modelId="{DA88FEBD-CF82-49D2-80F6-C936D59BB222}" srcId="{530AC154-B442-4492-9CC5-C347FF8D5302}" destId="{78F1FADC-C3DA-48CB-A7AA-9FCFDE31A475}" srcOrd="0" destOrd="0" parTransId="{D34125DB-4285-4411-B832-28D7A44AA75A}" sibTransId="{5EBD9319-A4CB-4081-92B9-5AC6250C21AD}"/>
    <dgm:cxn modelId="{C0B9B19B-3607-4FA9-A32D-461DD6D5F8CC}" srcId="{7BE36696-CD48-4748-8CD3-82581984CE44}" destId="{93C8F6B1-85D5-449D-AD82-7A76FF82A6DC}" srcOrd="0" destOrd="0" parTransId="{7A98C1B7-1D50-4BA5-9775-1DD5AC467523}" sibTransId="{D58334EE-2062-4D92-81F3-E2E622D40A6F}"/>
    <dgm:cxn modelId="{A628ABF5-6A23-4637-B8D5-60B8B2CC545A}" srcId="{CE53A0F7-4F52-4C1D-AD11-6D3EF60C801E}" destId="{530AC154-B442-4492-9CC5-C347FF8D5302}" srcOrd="0" destOrd="0" parTransId="{D59F2F4A-6640-43B8-A1F0-4938AEAE22C2}" sibTransId="{21BAA09C-C61E-434E-966C-C56302A20B30}"/>
    <dgm:cxn modelId="{4295FC79-6E01-4AB2-9122-4DFF79F871B3}" type="presOf" srcId="{F69676C9-518E-48DD-8DB0-CD32190C3BFE}" destId="{EE9AB725-0113-40B5-98AA-272687158449}" srcOrd="0" destOrd="0" presId="urn:microsoft.com/office/officeart/2005/8/layout/vList5"/>
    <dgm:cxn modelId="{F89BAD0D-F40E-4A61-91D7-FD9AB1F3BF68}" srcId="{CE53A0F7-4F52-4C1D-AD11-6D3EF60C801E}" destId="{ED23A79A-1736-46BF-A76A-3DF97F4309E8}" srcOrd="6" destOrd="0" parTransId="{40C9D1C9-404B-4047-AF92-39F8CAE590EA}" sibTransId="{C17B3AC1-8656-4EE8-8A8C-2F3004FE5A78}"/>
    <dgm:cxn modelId="{04774463-26DB-498D-B4C7-C6676997FC05}" type="presOf" srcId="{7BE36696-CD48-4748-8CD3-82581984CE44}" destId="{8A2F44F8-C59C-4261-AC0A-BF4BE0A550CE}" srcOrd="0" destOrd="0" presId="urn:microsoft.com/office/officeart/2005/8/layout/vList5"/>
    <dgm:cxn modelId="{5FC65602-A7AD-4D6A-B18A-C23CAFB1AF25}" srcId="{CE53A0F7-4F52-4C1D-AD11-6D3EF60C801E}" destId="{7BE36696-CD48-4748-8CD3-82581984CE44}" srcOrd="3" destOrd="0" parTransId="{BFAF8547-EEE1-4702-909B-0CAA38D47FBB}" sibTransId="{B57D11F4-AD8F-48DD-B6A9-1E68D73EB6BD}"/>
    <dgm:cxn modelId="{44A795E5-A4B1-4CBA-8353-39464FCBAD15}" type="presOf" srcId="{9C0041B5-C088-4125-9198-FF3BFBA28659}" destId="{34A72A97-2490-4726-9D41-2C877A9B1BD5}" srcOrd="0" destOrd="0" presId="urn:microsoft.com/office/officeart/2005/8/layout/vList5"/>
    <dgm:cxn modelId="{94584330-12FE-435B-A957-7B7B3FC6BF56}" type="presOf" srcId="{78F1FADC-C3DA-48CB-A7AA-9FCFDE31A475}" destId="{E4CCFF9C-7579-402B-A7F3-03E5D65833AF}" srcOrd="0" destOrd="0" presId="urn:microsoft.com/office/officeart/2005/8/layout/vList5"/>
    <dgm:cxn modelId="{040EA405-D917-4B71-A9DA-2B70F5DD638B}" srcId="{20422ADF-6A5B-4658-A20E-9D2AB5D62001}" destId="{2542638E-0427-447F-9343-BB83BAC52D9E}" srcOrd="0" destOrd="0" parTransId="{C1655C6C-3357-4BF3-9A91-61D459C62F82}" sibTransId="{1248C8DA-1223-476B-A0CA-E2A88EF32075}"/>
    <dgm:cxn modelId="{C4A7669B-C1BC-4D81-847E-01C379644FDF}" type="presParOf" srcId="{36A2E723-1714-4347-A240-0F69194A32CC}" destId="{CD541908-0303-41F3-A819-FF906742ACDF}" srcOrd="0" destOrd="0" presId="urn:microsoft.com/office/officeart/2005/8/layout/vList5"/>
    <dgm:cxn modelId="{9498AD17-06E3-47C1-AA05-CC307BE0B5FB}" type="presParOf" srcId="{CD541908-0303-41F3-A819-FF906742ACDF}" destId="{D8A22F0A-2968-4A17-B1AA-51FA5E5D1726}" srcOrd="0" destOrd="0" presId="urn:microsoft.com/office/officeart/2005/8/layout/vList5"/>
    <dgm:cxn modelId="{A92DA42B-9B78-4960-9444-1BEA8ECD84C3}" type="presParOf" srcId="{CD541908-0303-41F3-A819-FF906742ACDF}" destId="{E4CCFF9C-7579-402B-A7F3-03E5D65833AF}" srcOrd="1" destOrd="0" presId="urn:microsoft.com/office/officeart/2005/8/layout/vList5"/>
    <dgm:cxn modelId="{16142049-FC0D-4630-9C41-37A79755FEED}" type="presParOf" srcId="{36A2E723-1714-4347-A240-0F69194A32CC}" destId="{7382D069-674C-4E6D-8B88-37535E9561D3}" srcOrd="1" destOrd="0" presId="urn:microsoft.com/office/officeart/2005/8/layout/vList5"/>
    <dgm:cxn modelId="{2AC9859A-D51D-4186-935B-60F96AFC0B6D}" type="presParOf" srcId="{36A2E723-1714-4347-A240-0F69194A32CC}" destId="{CF655E64-1D7B-4EA9-AADB-C3F97F651C3A}" srcOrd="2" destOrd="0" presId="urn:microsoft.com/office/officeart/2005/8/layout/vList5"/>
    <dgm:cxn modelId="{CF0BAC7B-679B-4657-B70C-F8315E583207}" type="presParOf" srcId="{CF655E64-1D7B-4EA9-AADB-C3F97F651C3A}" destId="{71B6F765-8CAC-49CB-97EF-EE7AE244851F}" srcOrd="0" destOrd="0" presId="urn:microsoft.com/office/officeart/2005/8/layout/vList5"/>
    <dgm:cxn modelId="{90EDA93F-B288-46F0-B081-FBBB3513425B}" type="presParOf" srcId="{CF655E64-1D7B-4EA9-AADB-C3F97F651C3A}" destId="{BCB3D092-99BB-425D-8848-CBCF24275CFE}" srcOrd="1" destOrd="0" presId="urn:microsoft.com/office/officeart/2005/8/layout/vList5"/>
    <dgm:cxn modelId="{59AE3D00-5AC6-43EA-8046-6D4BCDB24627}" type="presParOf" srcId="{36A2E723-1714-4347-A240-0F69194A32CC}" destId="{1B839F96-0455-4C3D-B1B8-1E433B1056DC}" srcOrd="3" destOrd="0" presId="urn:microsoft.com/office/officeart/2005/8/layout/vList5"/>
    <dgm:cxn modelId="{AEA0553C-21D3-47C6-BD82-AF185CFC2C05}" type="presParOf" srcId="{36A2E723-1714-4347-A240-0F69194A32CC}" destId="{C69F5E48-F06D-4650-B507-18DBB64A8F16}" srcOrd="4" destOrd="0" presId="urn:microsoft.com/office/officeart/2005/8/layout/vList5"/>
    <dgm:cxn modelId="{6641E3BE-0A1B-46B6-AA86-E143D8EFEAF3}" type="presParOf" srcId="{C69F5E48-F06D-4650-B507-18DBB64A8F16}" destId="{D66C618C-47E6-42ED-B6A1-BB4C7DBF998C}" srcOrd="0" destOrd="0" presId="urn:microsoft.com/office/officeart/2005/8/layout/vList5"/>
    <dgm:cxn modelId="{8751CB13-6765-4D0F-B426-E95570488486}" type="presParOf" srcId="{C69F5E48-F06D-4650-B507-18DBB64A8F16}" destId="{0B5174FD-C828-413F-BD73-84B6118B1BAE}" srcOrd="1" destOrd="0" presId="urn:microsoft.com/office/officeart/2005/8/layout/vList5"/>
    <dgm:cxn modelId="{9B3BC085-1295-4AEF-B8B6-A97E0444A647}" type="presParOf" srcId="{36A2E723-1714-4347-A240-0F69194A32CC}" destId="{43FB71F4-F6EE-45D3-ADD3-1C604DE07222}" srcOrd="5" destOrd="0" presId="urn:microsoft.com/office/officeart/2005/8/layout/vList5"/>
    <dgm:cxn modelId="{8BD3F83B-2F71-4456-8FC9-1D41E2A0C3FA}" type="presParOf" srcId="{36A2E723-1714-4347-A240-0F69194A32CC}" destId="{A7349D32-688C-4AD3-B470-961B0EDB4CAA}" srcOrd="6" destOrd="0" presId="urn:microsoft.com/office/officeart/2005/8/layout/vList5"/>
    <dgm:cxn modelId="{4B888DDF-C58A-45EA-835F-D125027C64B6}" type="presParOf" srcId="{A7349D32-688C-4AD3-B470-961B0EDB4CAA}" destId="{8A2F44F8-C59C-4261-AC0A-BF4BE0A550CE}" srcOrd="0" destOrd="0" presId="urn:microsoft.com/office/officeart/2005/8/layout/vList5"/>
    <dgm:cxn modelId="{534FCD27-F0FF-4569-A225-517CCC17C31E}" type="presParOf" srcId="{A7349D32-688C-4AD3-B470-961B0EDB4CAA}" destId="{6B1DECA1-DE95-4A59-815E-49598C35E0A0}" srcOrd="1" destOrd="0" presId="urn:microsoft.com/office/officeart/2005/8/layout/vList5"/>
    <dgm:cxn modelId="{502B3559-C923-4ECA-87E1-ADEAC937DE7A}" type="presParOf" srcId="{36A2E723-1714-4347-A240-0F69194A32CC}" destId="{F2047376-E7F8-4710-BAA1-76C018374527}" srcOrd="7" destOrd="0" presId="urn:microsoft.com/office/officeart/2005/8/layout/vList5"/>
    <dgm:cxn modelId="{6E54B481-A851-4F3E-A1DD-7FCE6D185115}" type="presParOf" srcId="{36A2E723-1714-4347-A240-0F69194A32CC}" destId="{21EC9AEF-B1CB-4D6D-B788-CD632BA44DC3}" srcOrd="8" destOrd="0" presId="urn:microsoft.com/office/officeart/2005/8/layout/vList5"/>
    <dgm:cxn modelId="{1387C5B2-5FA3-438F-BC14-E84923F321EE}" type="presParOf" srcId="{21EC9AEF-B1CB-4D6D-B788-CD632BA44DC3}" destId="{EE9AB725-0113-40B5-98AA-272687158449}" srcOrd="0" destOrd="0" presId="urn:microsoft.com/office/officeart/2005/8/layout/vList5"/>
    <dgm:cxn modelId="{0D9CE7AD-E4E4-42E7-9415-37BB1613EF9F}" type="presParOf" srcId="{21EC9AEF-B1CB-4D6D-B788-CD632BA44DC3}" destId="{51E340CA-488F-490F-AD06-80DF166C423E}" srcOrd="1" destOrd="0" presId="urn:microsoft.com/office/officeart/2005/8/layout/vList5"/>
    <dgm:cxn modelId="{0FC80EE0-E31C-4AD7-AD87-9C25F8ED9315}" type="presParOf" srcId="{36A2E723-1714-4347-A240-0F69194A32CC}" destId="{72342F8D-8D00-4DD4-BFF5-85CEA7E43CA9}" srcOrd="9" destOrd="0" presId="urn:microsoft.com/office/officeart/2005/8/layout/vList5"/>
    <dgm:cxn modelId="{0DF4826A-3323-4E8E-AFD6-FE803AA0B744}" type="presParOf" srcId="{36A2E723-1714-4347-A240-0F69194A32CC}" destId="{A75738DB-C28A-49EC-8ADD-5ECCB23ACBF1}" srcOrd="10" destOrd="0" presId="urn:microsoft.com/office/officeart/2005/8/layout/vList5"/>
    <dgm:cxn modelId="{FF7A3267-5DE7-4A4F-862F-93EC2C786FD7}" type="presParOf" srcId="{A75738DB-C28A-49EC-8ADD-5ECCB23ACBF1}" destId="{34A72A97-2490-4726-9D41-2C877A9B1BD5}" srcOrd="0" destOrd="0" presId="urn:microsoft.com/office/officeart/2005/8/layout/vList5"/>
    <dgm:cxn modelId="{DF9E1A83-FB92-4974-836E-6D9046D02BC2}" type="presParOf" srcId="{A75738DB-C28A-49EC-8ADD-5ECCB23ACBF1}" destId="{E275C17A-0339-4A0C-858D-A70B6A96518E}" srcOrd="1" destOrd="0" presId="urn:microsoft.com/office/officeart/2005/8/layout/vList5"/>
    <dgm:cxn modelId="{DF0D4EBD-FB0A-4A3F-94C5-AF52DF63863A}" type="presParOf" srcId="{36A2E723-1714-4347-A240-0F69194A32CC}" destId="{DA798410-40F3-4738-A044-B9517FCF6525}" srcOrd="11" destOrd="0" presId="urn:microsoft.com/office/officeart/2005/8/layout/vList5"/>
    <dgm:cxn modelId="{1DE438BC-EE17-4FB9-916A-5B3E438C9F61}" type="presParOf" srcId="{36A2E723-1714-4347-A240-0F69194A32CC}" destId="{54C06F6D-A45A-4717-92B5-22AEA41A09E3}" srcOrd="12" destOrd="0" presId="urn:microsoft.com/office/officeart/2005/8/layout/vList5"/>
    <dgm:cxn modelId="{FA0A589F-9293-4D72-910B-37153FD5FE66}" type="presParOf" srcId="{54C06F6D-A45A-4717-92B5-22AEA41A09E3}" destId="{CECCDA87-7381-4FC8-B4F2-0AB41C5BBBC4}" srcOrd="0" destOrd="0" presId="urn:microsoft.com/office/officeart/2005/8/layout/vList5"/>
    <dgm:cxn modelId="{59AECE50-DEA5-4360-A260-97AAA1FF071B}" type="presParOf" srcId="{54C06F6D-A45A-4717-92B5-22AEA41A09E3}" destId="{E243AEFE-D7F8-4137-BD77-31FD6568DC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A721FF-7325-42CF-A09B-9E6AD60FE4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31DEBB-D0E4-4CCE-BD2E-F8ADD420FC08}">
      <dgm:prSet phldrT="[Text]" custT="1"/>
      <dgm:spPr/>
      <dgm:t>
        <a:bodyPr/>
        <a:lstStyle/>
        <a:p>
          <a:r>
            <a:rPr lang="en-US" sz="2000" dirty="0" smtClean="0"/>
            <a:t>Checklist of Nonverbal Pain Indicators (CNPI)</a:t>
          </a:r>
          <a:endParaRPr lang="en-US" sz="2000" dirty="0"/>
        </a:p>
      </dgm:t>
    </dgm:pt>
    <dgm:pt modelId="{BBD0E0E3-0DD9-4786-819E-E22C1F6D36B0}" type="parTrans" cxnId="{CD06815A-4E63-49E7-B050-1EBB58568DAE}">
      <dgm:prSet/>
      <dgm:spPr/>
      <dgm:t>
        <a:bodyPr/>
        <a:lstStyle/>
        <a:p>
          <a:endParaRPr lang="en-US" sz="2000"/>
        </a:p>
      </dgm:t>
    </dgm:pt>
    <dgm:pt modelId="{B27582AA-6CC9-41FC-A86C-00560443E04C}" type="sibTrans" cxnId="{CD06815A-4E63-49E7-B050-1EBB58568DAE}">
      <dgm:prSet/>
      <dgm:spPr/>
      <dgm:t>
        <a:bodyPr/>
        <a:lstStyle/>
        <a:p>
          <a:endParaRPr lang="en-US" sz="2000"/>
        </a:p>
      </dgm:t>
    </dgm:pt>
    <dgm:pt modelId="{25AED0A6-649E-4B5C-A7CB-125AB873EAE0}">
      <dgm:prSet phldrT="[Text]" custT="1"/>
      <dgm:spPr/>
      <dgm:t>
        <a:bodyPr/>
        <a:lstStyle/>
        <a:p>
          <a:r>
            <a:rPr lang="en-US" sz="2000" dirty="0" smtClean="0"/>
            <a:t>Pain Assessment in Advanced Dementia Scale (PAINAD)</a:t>
          </a:r>
          <a:endParaRPr lang="en-US" sz="2000" dirty="0"/>
        </a:p>
      </dgm:t>
    </dgm:pt>
    <dgm:pt modelId="{D1211069-959A-472B-B181-1A8D0C663C6B}" type="parTrans" cxnId="{EC60C046-928E-454F-AFD5-83DD9A0D9B9F}">
      <dgm:prSet/>
      <dgm:spPr/>
      <dgm:t>
        <a:bodyPr/>
        <a:lstStyle/>
        <a:p>
          <a:endParaRPr lang="en-US" sz="2000"/>
        </a:p>
      </dgm:t>
    </dgm:pt>
    <dgm:pt modelId="{662C8F12-994B-4E2C-9CBF-52F3BE03905A}" type="sibTrans" cxnId="{EC60C046-928E-454F-AFD5-83DD9A0D9B9F}">
      <dgm:prSet/>
      <dgm:spPr/>
      <dgm:t>
        <a:bodyPr/>
        <a:lstStyle/>
        <a:p>
          <a:endParaRPr lang="en-US" sz="2000"/>
        </a:p>
      </dgm:t>
    </dgm:pt>
    <dgm:pt modelId="{C2540062-873F-44FF-B2CE-7A393FFEB88A}" type="pres">
      <dgm:prSet presAssocID="{ADA721FF-7325-42CF-A09B-9E6AD60FE4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1036F3-1D52-4809-90A9-1EDB2CF7797B}" type="pres">
      <dgm:prSet presAssocID="{F331DEBB-D0E4-4CCE-BD2E-F8ADD420FC08}" presName="parentLin" presStyleCnt="0"/>
      <dgm:spPr/>
    </dgm:pt>
    <dgm:pt modelId="{3125D21E-97B6-4FD1-BD62-C83AAAF45CB1}" type="pres">
      <dgm:prSet presAssocID="{F331DEBB-D0E4-4CCE-BD2E-F8ADD420FC0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8891DD3-151F-4F45-8AF4-ECE77024532C}" type="pres">
      <dgm:prSet presAssocID="{F331DEBB-D0E4-4CCE-BD2E-F8ADD420FC08}" presName="parentText" presStyleLbl="node1" presStyleIdx="0" presStyleCnt="2" custScaleX="105291" custScaleY="50243" custLinFactNeighborX="-9091" custLinFactNeighborY="-116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36A10-2F27-4EAE-A475-DBAA408313D5}" type="pres">
      <dgm:prSet presAssocID="{F331DEBB-D0E4-4CCE-BD2E-F8ADD420FC08}" presName="negativeSpace" presStyleCnt="0"/>
      <dgm:spPr/>
    </dgm:pt>
    <dgm:pt modelId="{A78FBF48-6D80-4ABC-ACDE-A2A07AC19067}" type="pres">
      <dgm:prSet presAssocID="{F331DEBB-D0E4-4CCE-BD2E-F8ADD420FC08}" presName="childText" presStyleLbl="conFgAcc1" presStyleIdx="0" presStyleCnt="2" custScaleX="96364" custScaleY="59148">
        <dgm:presLayoutVars>
          <dgm:bulletEnabled val="1"/>
        </dgm:presLayoutVars>
      </dgm:prSet>
      <dgm:spPr/>
    </dgm:pt>
    <dgm:pt modelId="{45232D94-DFA0-4A15-908F-2617F140A936}" type="pres">
      <dgm:prSet presAssocID="{B27582AA-6CC9-41FC-A86C-00560443E04C}" presName="spaceBetweenRectangles" presStyleCnt="0"/>
      <dgm:spPr/>
    </dgm:pt>
    <dgm:pt modelId="{416B33F2-E840-41A2-96F0-E1A76DCC5C88}" type="pres">
      <dgm:prSet presAssocID="{25AED0A6-649E-4B5C-A7CB-125AB873EAE0}" presName="parentLin" presStyleCnt="0"/>
      <dgm:spPr/>
    </dgm:pt>
    <dgm:pt modelId="{70FE05F3-6077-4B78-A935-668F464D769B}" type="pres">
      <dgm:prSet presAssocID="{25AED0A6-649E-4B5C-A7CB-125AB873EAE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4E46426-BF93-42E8-A5D5-34C55632AE33}" type="pres">
      <dgm:prSet presAssocID="{25AED0A6-649E-4B5C-A7CB-125AB873EAE0}" presName="parentText" presStyleLbl="node1" presStyleIdx="1" presStyleCnt="2" custScaleX="105291" custScaleY="50243" custLinFactNeighborX="-9091" custLinFactNeighborY="-116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5FB32-572F-4B33-9751-9D79FBF6B96D}" type="pres">
      <dgm:prSet presAssocID="{25AED0A6-649E-4B5C-A7CB-125AB873EAE0}" presName="negativeSpace" presStyleCnt="0"/>
      <dgm:spPr/>
    </dgm:pt>
    <dgm:pt modelId="{D24F49F1-989B-4D54-AB4F-C3BF959D6B4B}" type="pres">
      <dgm:prSet presAssocID="{25AED0A6-649E-4B5C-A7CB-125AB873EAE0}" presName="childText" presStyleLbl="conFgAcc1" presStyleIdx="1" presStyleCnt="2" custScaleX="96364" custScaleY="59148" custLinFactNeighborY="9748">
        <dgm:presLayoutVars>
          <dgm:bulletEnabled val="1"/>
        </dgm:presLayoutVars>
      </dgm:prSet>
      <dgm:spPr/>
    </dgm:pt>
  </dgm:ptLst>
  <dgm:cxnLst>
    <dgm:cxn modelId="{675F0E19-8355-4ADB-9E0B-B7B98FD83611}" type="presOf" srcId="{25AED0A6-649E-4B5C-A7CB-125AB873EAE0}" destId="{70FE05F3-6077-4B78-A935-668F464D769B}" srcOrd="0" destOrd="0" presId="urn:microsoft.com/office/officeart/2005/8/layout/list1"/>
    <dgm:cxn modelId="{D6189741-38A1-4654-B234-C84A9B723B9F}" type="presOf" srcId="{F331DEBB-D0E4-4CCE-BD2E-F8ADD420FC08}" destId="{3125D21E-97B6-4FD1-BD62-C83AAAF45CB1}" srcOrd="0" destOrd="0" presId="urn:microsoft.com/office/officeart/2005/8/layout/list1"/>
    <dgm:cxn modelId="{2892A5F4-1AD4-4714-ADA9-EBAD5185F81A}" type="presOf" srcId="{F331DEBB-D0E4-4CCE-BD2E-F8ADD420FC08}" destId="{28891DD3-151F-4F45-8AF4-ECE77024532C}" srcOrd="1" destOrd="0" presId="urn:microsoft.com/office/officeart/2005/8/layout/list1"/>
    <dgm:cxn modelId="{EC60C046-928E-454F-AFD5-83DD9A0D9B9F}" srcId="{ADA721FF-7325-42CF-A09B-9E6AD60FE4FC}" destId="{25AED0A6-649E-4B5C-A7CB-125AB873EAE0}" srcOrd="1" destOrd="0" parTransId="{D1211069-959A-472B-B181-1A8D0C663C6B}" sibTransId="{662C8F12-994B-4E2C-9CBF-52F3BE03905A}"/>
    <dgm:cxn modelId="{C34EB458-1DFA-4FA2-B3F4-DB0F010DCE69}" type="presOf" srcId="{25AED0A6-649E-4B5C-A7CB-125AB873EAE0}" destId="{C4E46426-BF93-42E8-A5D5-34C55632AE33}" srcOrd="1" destOrd="0" presId="urn:microsoft.com/office/officeart/2005/8/layout/list1"/>
    <dgm:cxn modelId="{CD06815A-4E63-49E7-B050-1EBB58568DAE}" srcId="{ADA721FF-7325-42CF-A09B-9E6AD60FE4FC}" destId="{F331DEBB-D0E4-4CCE-BD2E-F8ADD420FC08}" srcOrd="0" destOrd="0" parTransId="{BBD0E0E3-0DD9-4786-819E-E22C1F6D36B0}" sibTransId="{B27582AA-6CC9-41FC-A86C-00560443E04C}"/>
    <dgm:cxn modelId="{19BA8AC8-1E8B-49A8-B1EA-752D622E5008}" type="presOf" srcId="{ADA721FF-7325-42CF-A09B-9E6AD60FE4FC}" destId="{C2540062-873F-44FF-B2CE-7A393FFEB88A}" srcOrd="0" destOrd="0" presId="urn:microsoft.com/office/officeart/2005/8/layout/list1"/>
    <dgm:cxn modelId="{C8D73D74-ACF0-487D-B2C1-E232288CCDA2}" type="presParOf" srcId="{C2540062-873F-44FF-B2CE-7A393FFEB88A}" destId="{0E1036F3-1D52-4809-90A9-1EDB2CF7797B}" srcOrd="0" destOrd="0" presId="urn:microsoft.com/office/officeart/2005/8/layout/list1"/>
    <dgm:cxn modelId="{B3B72B62-33B9-4987-9A39-CBB6170655CF}" type="presParOf" srcId="{0E1036F3-1D52-4809-90A9-1EDB2CF7797B}" destId="{3125D21E-97B6-4FD1-BD62-C83AAAF45CB1}" srcOrd="0" destOrd="0" presId="urn:microsoft.com/office/officeart/2005/8/layout/list1"/>
    <dgm:cxn modelId="{EA92F951-7ECE-46AD-8744-501B340DCD81}" type="presParOf" srcId="{0E1036F3-1D52-4809-90A9-1EDB2CF7797B}" destId="{28891DD3-151F-4F45-8AF4-ECE77024532C}" srcOrd="1" destOrd="0" presId="urn:microsoft.com/office/officeart/2005/8/layout/list1"/>
    <dgm:cxn modelId="{AAD6C8CC-14AA-4A09-BED1-49B95FE3ACC4}" type="presParOf" srcId="{C2540062-873F-44FF-B2CE-7A393FFEB88A}" destId="{9C736A10-2F27-4EAE-A475-DBAA408313D5}" srcOrd="1" destOrd="0" presId="urn:microsoft.com/office/officeart/2005/8/layout/list1"/>
    <dgm:cxn modelId="{54919C58-113B-4C86-82EE-3D4DE9CF9905}" type="presParOf" srcId="{C2540062-873F-44FF-B2CE-7A393FFEB88A}" destId="{A78FBF48-6D80-4ABC-ACDE-A2A07AC19067}" srcOrd="2" destOrd="0" presId="urn:microsoft.com/office/officeart/2005/8/layout/list1"/>
    <dgm:cxn modelId="{59F41121-68EC-4222-B9BB-E304850809A5}" type="presParOf" srcId="{C2540062-873F-44FF-B2CE-7A393FFEB88A}" destId="{45232D94-DFA0-4A15-908F-2617F140A936}" srcOrd="3" destOrd="0" presId="urn:microsoft.com/office/officeart/2005/8/layout/list1"/>
    <dgm:cxn modelId="{62F3C394-E03C-4BDD-B6D2-03941156900B}" type="presParOf" srcId="{C2540062-873F-44FF-B2CE-7A393FFEB88A}" destId="{416B33F2-E840-41A2-96F0-E1A76DCC5C88}" srcOrd="4" destOrd="0" presId="urn:microsoft.com/office/officeart/2005/8/layout/list1"/>
    <dgm:cxn modelId="{2CBF4097-1B6E-4EF1-8B93-D65435A7E05C}" type="presParOf" srcId="{416B33F2-E840-41A2-96F0-E1A76DCC5C88}" destId="{70FE05F3-6077-4B78-A935-668F464D769B}" srcOrd="0" destOrd="0" presId="urn:microsoft.com/office/officeart/2005/8/layout/list1"/>
    <dgm:cxn modelId="{72AB16D6-A983-479A-B39D-B05F65E7C110}" type="presParOf" srcId="{416B33F2-E840-41A2-96F0-E1A76DCC5C88}" destId="{C4E46426-BF93-42E8-A5D5-34C55632AE33}" srcOrd="1" destOrd="0" presId="urn:microsoft.com/office/officeart/2005/8/layout/list1"/>
    <dgm:cxn modelId="{DCD36D03-42B2-471D-8066-5CDA8C667DD3}" type="presParOf" srcId="{C2540062-873F-44FF-B2CE-7A393FFEB88A}" destId="{18A5FB32-572F-4B33-9751-9D79FBF6B96D}" srcOrd="5" destOrd="0" presId="urn:microsoft.com/office/officeart/2005/8/layout/list1"/>
    <dgm:cxn modelId="{A2C57CF7-B66E-4366-ACA5-6624F7DF8A6F}" type="presParOf" srcId="{C2540062-873F-44FF-B2CE-7A393FFEB88A}" destId="{D24F49F1-989B-4D54-AB4F-C3BF959D6B4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C52A6E-B334-4792-BF59-B995E3599F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D12640-256A-4B2B-8CA7-461E2B6EB6BD}">
      <dgm:prSet phldrT="[Text]" phldr="1"/>
      <dgm:spPr/>
      <dgm:t>
        <a:bodyPr/>
        <a:lstStyle/>
        <a:p>
          <a:endParaRPr lang="en-US"/>
        </a:p>
      </dgm:t>
    </dgm:pt>
    <dgm:pt modelId="{57B0FF0E-40AE-4CDE-967A-0EC4CAD8D758}" type="parTrans" cxnId="{412710DD-7AE9-48B2-8DE0-A1C2AC5AEDA4}">
      <dgm:prSet/>
      <dgm:spPr/>
      <dgm:t>
        <a:bodyPr/>
        <a:lstStyle/>
        <a:p>
          <a:endParaRPr lang="en-US"/>
        </a:p>
      </dgm:t>
    </dgm:pt>
    <dgm:pt modelId="{EE7EC51C-7470-43D0-9998-5A0C454845F3}" type="sibTrans" cxnId="{412710DD-7AE9-48B2-8DE0-A1C2AC5AEDA4}">
      <dgm:prSet/>
      <dgm:spPr/>
      <dgm:t>
        <a:bodyPr/>
        <a:lstStyle/>
        <a:p>
          <a:endParaRPr lang="en-US"/>
        </a:p>
      </dgm:t>
    </dgm:pt>
    <dgm:pt modelId="{7D76A169-C62F-46F3-AF11-B42F972D1E9D}">
      <dgm:prSet phldrT="[Text]"/>
      <dgm:spPr/>
      <dgm:t>
        <a:bodyPr/>
        <a:lstStyle/>
        <a:p>
          <a:r>
            <a:rPr lang="en-US" dirty="0" smtClean="0"/>
            <a:t>Behavioral Pain Scale (BPS)</a:t>
          </a:r>
          <a:endParaRPr lang="en-US" dirty="0"/>
        </a:p>
      </dgm:t>
    </dgm:pt>
    <dgm:pt modelId="{CA569E3C-4259-428E-A55A-6D59F63017BE}" type="parTrans" cxnId="{CE2E4BDA-9AC9-4E06-B86F-CC40049AEF0D}">
      <dgm:prSet/>
      <dgm:spPr/>
      <dgm:t>
        <a:bodyPr/>
        <a:lstStyle/>
        <a:p>
          <a:endParaRPr lang="en-US"/>
        </a:p>
      </dgm:t>
    </dgm:pt>
    <dgm:pt modelId="{ED9854FE-46A7-4885-AE89-4D4A1CD4B5B1}" type="sibTrans" cxnId="{CE2E4BDA-9AC9-4E06-B86F-CC40049AEF0D}">
      <dgm:prSet/>
      <dgm:spPr/>
      <dgm:t>
        <a:bodyPr/>
        <a:lstStyle/>
        <a:p>
          <a:endParaRPr lang="en-US"/>
        </a:p>
      </dgm:t>
    </dgm:pt>
    <dgm:pt modelId="{D8590B83-21F2-493D-8B51-8CD67B5C55F3}">
      <dgm:prSet phldrT="[Text]" phldr="1"/>
      <dgm:spPr/>
      <dgm:t>
        <a:bodyPr/>
        <a:lstStyle/>
        <a:p>
          <a:endParaRPr lang="en-US"/>
        </a:p>
      </dgm:t>
    </dgm:pt>
    <dgm:pt modelId="{075D27D9-3E5B-4F81-83E8-F3FDAEC98B87}" type="parTrans" cxnId="{CC7F85E0-C88F-48E7-AD07-8A3A071BFD91}">
      <dgm:prSet/>
      <dgm:spPr/>
      <dgm:t>
        <a:bodyPr/>
        <a:lstStyle/>
        <a:p>
          <a:endParaRPr lang="en-US"/>
        </a:p>
      </dgm:t>
    </dgm:pt>
    <dgm:pt modelId="{02B54031-50EE-4D14-81AE-BCB081767E77}" type="sibTrans" cxnId="{CC7F85E0-C88F-48E7-AD07-8A3A071BFD91}">
      <dgm:prSet/>
      <dgm:spPr/>
      <dgm:t>
        <a:bodyPr/>
        <a:lstStyle/>
        <a:p>
          <a:endParaRPr lang="en-US"/>
        </a:p>
      </dgm:t>
    </dgm:pt>
    <dgm:pt modelId="{D78AF8F8-67F5-49D9-8CDC-7FBB6E0EB464}">
      <dgm:prSet phldrT="[Text]"/>
      <dgm:spPr/>
      <dgm:t>
        <a:bodyPr/>
        <a:lstStyle/>
        <a:p>
          <a:r>
            <a:rPr lang="en-US" dirty="0" smtClean="0"/>
            <a:t>Critical-Care Pain </a:t>
          </a:r>
          <a:r>
            <a:rPr lang="en-US" dirty="0" err="1" smtClean="0"/>
            <a:t>Observasion</a:t>
          </a:r>
          <a:r>
            <a:rPr lang="en-US" dirty="0" smtClean="0"/>
            <a:t> Tool (CPOT)</a:t>
          </a:r>
          <a:endParaRPr lang="en-US" dirty="0"/>
        </a:p>
      </dgm:t>
    </dgm:pt>
    <dgm:pt modelId="{A36BC3F5-EDC0-4CFB-B719-5D0A0CF8C4D1}" type="parTrans" cxnId="{685B4200-C706-43BB-BAF4-A728F9BAF39E}">
      <dgm:prSet/>
      <dgm:spPr/>
      <dgm:t>
        <a:bodyPr/>
        <a:lstStyle/>
        <a:p>
          <a:endParaRPr lang="en-US"/>
        </a:p>
      </dgm:t>
    </dgm:pt>
    <dgm:pt modelId="{8B95F4EB-E863-44E0-8227-F7654AB36B19}" type="sibTrans" cxnId="{685B4200-C706-43BB-BAF4-A728F9BAF39E}">
      <dgm:prSet/>
      <dgm:spPr/>
      <dgm:t>
        <a:bodyPr/>
        <a:lstStyle/>
        <a:p>
          <a:endParaRPr lang="en-US"/>
        </a:p>
      </dgm:t>
    </dgm:pt>
    <dgm:pt modelId="{AAE01EE8-471B-4FA6-B8EB-57E631E9DBFC}" type="pres">
      <dgm:prSet presAssocID="{02C52A6E-B334-4792-BF59-B995E3599F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BA97F0-7A07-494F-B40F-E86150630FE2}" type="pres">
      <dgm:prSet presAssocID="{93D12640-256A-4B2B-8CA7-461E2B6EB6BD}" presName="composite" presStyleCnt="0"/>
      <dgm:spPr/>
    </dgm:pt>
    <dgm:pt modelId="{72A352D0-14B9-452F-8C80-C17A5836B1E7}" type="pres">
      <dgm:prSet presAssocID="{93D12640-256A-4B2B-8CA7-461E2B6EB6B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4F008-B2B2-4FA7-BCAD-D11B25F812E5}" type="pres">
      <dgm:prSet presAssocID="{93D12640-256A-4B2B-8CA7-461E2B6EB6B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F83B5-F833-4C35-AB38-9D8DE19F3BE2}" type="pres">
      <dgm:prSet presAssocID="{EE7EC51C-7470-43D0-9998-5A0C454845F3}" presName="sp" presStyleCnt="0"/>
      <dgm:spPr/>
    </dgm:pt>
    <dgm:pt modelId="{F9FA8279-C00B-449D-9D75-8B8EB4827750}" type="pres">
      <dgm:prSet presAssocID="{D8590B83-21F2-493D-8B51-8CD67B5C55F3}" presName="composite" presStyleCnt="0"/>
      <dgm:spPr/>
    </dgm:pt>
    <dgm:pt modelId="{D3E47C8D-1C36-4613-A5DC-BE8F918A7F3E}" type="pres">
      <dgm:prSet presAssocID="{D8590B83-21F2-493D-8B51-8CD67B5C55F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B55B0-0562-4F2F-A791-64325F1D8912}" type="pres">
      <dgm:prSet presAssocID="{D8590B83-21F2-493D-8B51-8CD67B5C55F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2E4BDA-9AC9-4E06-B86F-CC40049AEF0D}" srcId="{93D12640-256A-4B2B-8CA7-461E2B6EB6BD}" destId="{7D76A169-C62F-46F3-AF11-B42F972D1E9D}" srcOrd="0" destOrd="0" parTransId="{CA569E3C-4259-428E-A55A-6D59F63017BE}" sibTransId="{ED9854FE-46A7-4885-AE89-4D4A1CD4B5B1}"/>
    <dgm:cxn modelId="{0E287C5A-FC52-421C-BB6B-BB164C3C93C4}" type="presOf" srcId="{D8590B83-21F2-493D-8B51-8CD67B5C55F3}" destId="{D3E47C8D-1C36-4613-A5DC-BE8F918A7F3E}" srcOrd="0" destOrd="0" presId="urn:microsoft.com/office/officeart/2005/8/layout/chevron2"/>
    <dgm:cxn modelId="{412710DD-7AE9-48B2-8DE0-A1C2AC5AEDA4}" srcId="{02C52A6E-B334-4792-BF59-B995E3599F10}" destId="{93D12640-256A-4B2B-8CA7-461E2B6EB6BD}" srcOrd="0" destOrd="0" parTransId="{57B0FF0E-40AE-4CDE-967A-0EC4CAD8D758}" sibTransId="{EE7EC51C-7470-43D0-9998-5A0C454845F3}"/>
    <dgm:cxn modelId="{CC7F85E0-C88F-48E7-AD07-8A3A071BFD91}" srcId="{02C52A6E-B334-4792-BF59-B995E3599F10}" destId="{D8590B83-21F2-493D-8B51-8CD67B5C55F3}" srcOrd="1" destOrd="0" parTransId="{075D27D9-3E5B-4F81-83E8-F3FDAEC98B87}" sibTransId="{02B54031-50EE-4D14-81AE-BCB081767E77}"/>
    <dgm:cxn modelId="{1D0C2202-2D9D-4A3A-BB64-93950F157794}" type="presOf" srcId="{D78AF8F8-67F5-49D9-8CDC-7FBB6E0EB464}" destId="{E90B55B0-0562-4F2F-A791-64325F1D8912}" srcOrd="0" destOrd="0" presId="urn:microsoft.com/office/officeart/2005/8/layout/chevron2"/>
    <dgm:cxn modelId="{685B4200-C706-43BB-BAF4-A728F9BAF39E}" srcId="{D8590B83-21F2-493D-8B51-8CD67B5C55F3}" destId="{D78AF8F8-67F5-49D9-8CDC-7FBB6E0EB464}" srcOrd="0" destOrd="0" parTransId="{A36BC3F5-EDC0-4CFB-B719-5D0A0CF8C4D1}" sibTransId="{8B95F4EB-E863-44E0-8227-F7654AB36B19}"/>
    <dgm:cxn modelId="{F51DCC9E-527A-4C98-BAA8-A12494AB5235}" type="presOf" srcId="{93D12640-256A-4B2B-8CA7-461E2B6EB6BD}" destId="{72A352D0-14B9-452F-8C80-C17A5836B1E7}" srcOrd="0" destOrd="0" presId="urn:microsoft.com/office/officeart/2005/8/layout/chevron2"/>
    <dgm:cxn modelId="{EC194FDA-8FC0-4BFD-83D0-27335060BF0D}" type="presOf" srcId="{02C52A6E-B334-4792-BF59-B995E3599F10}" destId="{AAE01EE8-471B-4FA6-B8EB-57E631E9DBFC}" srcOrd="0" destOrd="0" presId="urn:microsoft.com/office/officeart/2005/8/layout/chevron2"/>
    <dgm:cxn modelId="{E8CD0804-DCFD-446B-AC30-1FE0E2EDAA4D}" type="presOf" srcId="{7D76A169-C62F-46F3-AF11-B42F972D1E9D}" destId="{A464F008-B2B2-4FA7-BCAD-D11B25F812E5}" srcOrd="0" destOrd="0" presId="urn:microsoft.com/office/officeart/2005/8/layout/chevron2"/>
    <dgm:cxn modelId="{6DDEA6E0-68B8-4DED-9084-30776CAA4E4A}" type="presParOf" srcId="{AAE01EE8-471B-4FA6-B8EB-57E631E9DBFC}" destId="{A8BA97F0-7A07-494F-B40F-E86150630FE2}" srcOrd="0" destOrd="0" presId="urn:microsoft.com/office/officeart/2005/8/layout/chevron2"/>
    <dgm:cxn modelId="{94B1BADB-D692-484A-8A7B-72E4F02D3A3A}" type="presParOf" srcId="{A8BA97F0-7A07-494F-B40F-E86150630FE2}" destId="{72A352D0-14B9-452F-8C80-C17A5836B1E7}" srcOrd="0" destOrd="0" presId="urn:microsoft.com/office/officeart/2005/8/layout/chevron2"/>
    <dgm:cxn modelId="{967046B3-A01F-4D89-8797-7FD2DED69DE3}" type="presParOf" srcId="{A8BA97F0-7A07-494F-B40F-E86150630FE2}" destId="{A464F008-B2B2-4FA7-BCAD-D11B25F812E5}" srcOrd="1" destOrd="0" presId="urn:microsoft.com/office/officeart/2005/8/layout/chevron2"/>
    <dgm:cxn modelId="{BD42FDE2-23A0-4A15-B5E7-00C936625F20}" type="presParOf" srcId="{AAE01EE8-471B-4FA6-B8EB-57E631E9DBFC}" destId="{454F83B5-F833-4C35-AB38-9D8DE19F3BE2}" srcOrd="1" destOrd="0" presId="urn:microsoft.com/office/officeart/2005/8/layout/chevron2"/>
    <dgm:cxn modelId="{B45DCBC0-3501-4C69-9467-B03E1C8923E9}" type="presParOf" srcId="{AAE01EE8-471B-4FA6-B8EB-57E631E9DBFC}" destId="{F9FA8279-C00B-449D-9D75-8B8EB4827750}" srcOrd="2" destOrd="0" presId="urn:microsoft.com/office/officeart/2005/8/layout/chevron2"/>
    <dgm:cxn modelId="{8EE41450-52C7-4237-B401-48CD82F29EB1}" type="presParOf" srcId="{F9FA8279-C00B-449D-9D75-8B8EB4827750}" destId="{D3E47C8D-1C36-4613-A5DC-BE8F918A7F3E}" srcOrd="0" destOrd="0" presId="urn:microsoft.com/office/officeart/2005/8/layout/chevron2"/>
    <dgm:cxn modelId="{0CE6C3D7-5BE6-4F71-8121-3CFFAFCB2EEF}" type="presParOf" srcId="{F9FA8279-C00B-449D-9D75-8B8EB4827750}" destId="{E90B55B0-0562-4F2F-A791-64325F1D89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278073-2CE9-4B2B-8C27-E732FF6C7D7F}">
      <dsp:nvSpPr>
        <dsp:cNvPr id="0" name=""/>
        <dsp:cNvSpPr/>
      </dsp:nvSpPr>
      <dsp:spPr>
        <a:xfrm>
          <a:off x="4526" y="0"/>
          <a:ext cx="2715768" cy="217246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24B95-F51F-40DA-A4C5-D414CD2880D3}">
      <dsp:nvSpPr>
        <dsp:cNvPr id="0" name=""/>
        <dsp:cNvSpPr/>
      </dsp:nvSpPr>
      <dsp:spPr>
        <a:xfrm>
          <a:off x="2801767" y="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Berdasarkan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Durasi</a:t>
          </a:r>
          <a:endParaRPr lang="en-US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1. </a:t>
          </a:r>
          <a:r>
            <a:rPr lang="en-US" sz="2200" kern="1200" dirty="0" err="1" smtClean="0"/>
            <a:t>Nyeri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Akut</a:t>
          </a:r>
          <a:endParaRPr lang="en-US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2. </a:t>
          </a:r>
          <a:r>
            <a:rPr lang="en-US" sz="2200" kern="1200" dirty="0" err="1" smtClean="0"/>
            <a:t>Nyeri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Kronik</a:t>
          </a:r>
          <a:endParaRPr lang="en-US" sz="2200" kern="1200" dirty="0"/>
        </a:p>
      </dsp:txBody>
      <dsp:txXfrm>
        <a:off x="2801767" y="0"/>
        <a:ext cx="4608576" cy="2172462"/>
      </dsp:txXfrm>
    </dsp:sp>
    <dsp:sp modelId="{6596509C-1133-4E55-817D-8F93A77BD437}">
      <dsp:nvSpPr>
        <dsp:cNvPr id="0" name=""/>
        <dsp:cNvSpPr/>
      </dsp:nvSpPr>
      <dsp:spPr>
        <a:xfrm>
          <a:off x="819256" y="2353500"/>
          <a:ext cx="2715768" cy="217246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8D35E-4E41-4816-A8AD-B7071C493841}">
      <dsp:nvSpPr>
        <dsp:cNvPr id="0" name=""/>
        <dsp:cNvSpPr/>
      </dsp:nvSpPr>
      <dsp:spPr>
        <a:xfrm>
          <a:off x="3616497" y="235350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Berdasarkan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Tipe</a:t>
          </a:r>
          <a:endParaRPr lang="en-US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1. </a:t>
          </a:r>
          <a:r>
            <a:rPr lang="en-US" sz="2200" kern="1200" dirty="0" err="1" smtClean="0"/>
            <a:t>Nyeri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Somatik</a:t>
          </a:r>
          <a:endParaRPr lang="en-US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2. </a:t>
          </a:r>
          <a:r>
            <a:rPr lang="en-US" sz="2200" kern="1200" dirty="0" err="1" smtClean="0"/>
            <a:t>Nyeri</a:t>
          </a:r>
          <a:r>
            <a:rPr lang="en-US" sz="2200" kern="1200" dirty="0" smtClean="0"/>
            <a:t> Visceral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3. </a:t>
          </a:r>
          <a:r>
            <a:rPr lang="en-US" sz="2200" kern="1200" dirty="0" err="1" smtClean="0"/>
            <a:t>Nyeri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Tulang</a:t>
          </a:r>
          <a:endParaRPr lang="en-US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4. </a:t>
          </a:r>
          <a:r>
            <a:rPr lang="en-US" sz="2200" kern="1200" dirty="0" err="1" smtClean="0"/>
            <a:t>Nyeri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Neuropatik</a:t>
          </a:r>
          <a:endParaRPr lang="en-US" sz="2200" kern="1200" dirty="0"/>
        </a:p>
      </dsp:txBody>
      <dsp:txXfrm>
        <a:off x="3616497" y="2353500"/>
        <a:ext cx="4608576" cy="21724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E52802-C903-4D20-9E7D-C1E2B9A53F5D}">
      <dsp:nvSpPr>
        <dsp:cNvPr id="0" name=""/>
        <dsp:cNvSpPr/>
      </dsp:nvSpPr>
      <dsp:spPr>
        <a:xfrm>
          <a:off x="40" y="57873"/>
          <a:ext cx="3845569" cy="362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Nyeri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</a:rPr>
            <a:t>Akut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0" y="57873"/>
        <a:ext cx="3845569" cy="362900"/>
      </dsp:txXfrm>
    </dsp:sp>
    <dsp:sp modelId="{001C8E83-55C7-4172-8812-26E9051CF702}">
      <dsp:nvSpPr>
        <dsp:cNvPr id="0" name=""/>
        <dsp:cNvSpPr/>
      </dsp:nvSpPr>
      <dsp:spPr>
        <a:xfrm>
          <a:off x="40" y="401725"/>
          <a:ext cx="3845569" cy="4569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Durasi singkat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</a:t>
          </a:r>
          <a:r>
            <a:rPr lang="id-ID" sz="2400" kern="1200" dirty="0" smtClean="0"/>
            <a:t>ilang dengan pen</a:t>
          </a:r>
          <a:r>
            <a:rPr lang="en-US" sz="2400" kern="1200" dirty="0" err="1" smtClean="0"/>
            <a:t>gobatan</a:t>
          </a:r>
          <a:r>
            <a:rPr lang="id-ID" sz="2400" kern="1200" dirty="0" smtClean="0"/>
            <a:t>, biasanya 6 bulan atau kurang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Areanya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jelas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Onset </a:t>
          </a:r>
          <a:r>
            <a:rPr lang="en-US" sz="2400" kern="1200" dirty="0" err="1" smtClean="0"/>
            <a:t>tiba-tiba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Contohnya adalah patah tulang, radang tenggorokan, dan nyeri setelah operasi atau luka</a:t>
          </a:r>
          <a:endParaRPr lang="en-US" sz="2400" kern="1200" dirty="0"/>
        </a:p>
      </dsp:txBody>
      <dsp:txXfrm>
        <a:off x="40" y="401725"/>
        <a:ext cx="3845569" cy="4569602"/>
      </dsp:txXfrm>
    </dsp:sp>
    <dsp:sp modelId="{FBEDC759-7758-4268-A253-ACA522104277}">
      <dsp:nvSpPr>
        <dsp:cNvPr id="0" name=""/>
        <dsp:cNvSpPr/>
      </dsp:nvSpPr>
      <dsp:spPr>
        <a:xfrm>
          <a:off x="4383989" y="42404"/>
          <a:ext cx="3845569" cy="338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Nyeri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</a:rPr>
            <a:t>Kronik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383989" y="42404"/>
        <a:ext cx="3845569" cy="338598"/>
      </dsp:txXfrm>
    </dsp:sp>
    <dsp:sp modelId="{8BE52BCE-90BC-4021-8B93-8EA83139745E}">
      <dsp:nvSpPr>
        <dsp:cNvPr id="0" name=""/>
        <dsp:cNvSpPr/>
      </dsp:nvSpPr>
      <dsp:spPr>
        <a:xfrm>
          <a:off x="4383989" y="383411"/>
          <a:ext cx="3845569" cy="4569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Rasa sakit diperkirakan akan berakhir, dengan penyembuhan atau kematian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Pengobatan </a:t>
          </a:r>
          <a:r>
            <a:rPr lang="en-US" sz="2400" kern="1200" dirty="0" err="1" smtClean="0"/>
            <a:t>berkepanjangan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Prosesnya</a:t>
          </a:r>
          <a:r>
            <a:rPr lang="en-US" sz="2400" kern="1200" dirty="0" smtClean="0"/>
            <a:t> lama </a:t>
          </a:r>
          <a:r>
            <a:rPr lang="en-US" sz="2400" kern="1200" dirty="0" err="1" smtClean="0"/>
            <a:t>biasanya</a:t>
          </a:r>
          <a:r>
            <a:rPr lang="en-US" sz="2400" kern="1200" dirty="0" smtClean="0"/>
            <a:t> &gt; 6 </a:t>
          </a:r>
          <a:r>
            <a:rPr lang="en-US" sz="2400" kern="1200" dirty="0" err="1" smtClean="0"/>
            <a:t>bulan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Areanya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sulit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evaluasi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Contohnya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adalah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nyeri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pasien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kanker</a:t>
          </a:r>
          <a:endParaRPr lang="en-US" sz="2400" kern="1200" dirty="0"/>
        </a:p>
      </dsp:txBody>
      <dsp:txXfrm>
        <a:off x="4383989" y="383411"/>
        <a:ext cx="3845569" cy="45696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A352D0-14B9-452F-8C80-C17A5836B1E7}">
      <dsp:nvSpPr>
        <dsp:cNvPr id="0" name=""/>
        <dsp:cNvSpPr/>
      </dsp:nvSpPr>
      <dsp:spPr>
        <a:xfrm rot="5400000">
          <a:off x="-222293" y="222666"/>
          <a:ext cx="1481956" cy="10373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5400000">
        <a:off x="-222293" y="222666"/>
        <a:ext cx="1481956" cy="1037369"/>
      </dsp:txXfrm>
    </dsp:sp>
    <dsp:sp modelId="{A464F008-B2B2-4FA7-BCAD-D11B25F812E5}">
      <dsp:nvSpPr>
        <dsp:cNvPr id="0" name=""/>
        <dsp:cNvSpPr/>
      </dsp:nvSpPr>
      <dsp:spPr>
        <a:xfrm rot="5400000">
          <a:off x="4113748" y="-3076006"/>
          <a:ext cx="963271" cy="7116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Behavioral Pain Scale (BPS)</a:t>
          </a:r>
          <a:endParaRPr lang="en-US" sz="3000" kern="1200" dirty="0"/>
        </a:p>
      </dsp:txBody>
      <dsp:txXfrm rot="5400000">
        <a:off x="4113748" y="-3076006"/>
        <a:ext cx="963271" cy="7116030"/>
      </dsp:txXfrm>
    </dsp:sp>
    <dsp:sp modelId="{D3E47C8D-1C36-4613-A5DC-BE8F918A7F3E}">
      <dsp:nvSpPr>
        <dsp:cNvPr id="0" name=""/>
        <dsp:cNvSpPr/>
      </dsp:nvSpPr>
      <dsp:spPr>
        <a:xfrm rot="5400000">
          <a:off x="-222293" y="1406964"/>
          <a:ext cx="1481956" cy="10373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5400000">
        <a:off x="-222293" y="1406964"/>
        <a:ext cx="1481956" cy="1037369"/>
      </dsp:txXfrm>
    </dsp:sp>
    <dsp:sp modelId="{E90B55B0-0562-4F2F-A791-64325F1D8912}">
      <dsp:nvSpPr>
        <dsp:cNvPr id="0" name=""/>
        <dsp:cNvSpPr/>
      </dsp:nvSpPr>
      <dsp:spPr>
        <a:xfrm rot="5400000">
          <a:off x="4113748" y="-1891708"/>
          <a:ext cx="963271" cy="7116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Critical-Care Pain </a:t>
          </a:r>
          <a:r>
            <a:rPr lang="en-US" sz="3000" kern="1200" dirty="0" err="1" smtClean="0"/>
            <a:t>Observasion</a:t>
          </a:r>
          <a:r>
            <a:rPr lang="en-US" sz="3000" kern="1200" dirty="0" smtClean="0"/>
            <a:t> Tool (CPOT)</a:t>
          </a:r>
          <a:endParaRPr lang="en-US" sz="3000" kern="1200" dirty="0"/>
        </a:p>
      </dsp:txBody>
      <dsp:txXfrm rot="5400000">
        <a:off x="4113748" y="-1891708"/>
        <a:ext cx="963271" cy="711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9F64D-AC4C-41BF-9F8A-0499EA23DCC6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61ADF-F15D-42DE-AC0A-44F58483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78A9B2-305E-4A01-957F-56D2BEA8A2CF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61ADF-F15D-42DE-AC0A-44F58483DA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07E4-0FEE-4D09-A147-0FC5D21AB1BF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22D9-793F-4E46-8072-14B8DF754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07E4-0FEE-4D09-A147-0FC5D21AB1BF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22D9-793F-4E46-8072-14B8DF754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07E4-0FEE-4D09-A147-0FC5D21AB1BF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22D9-793F-4E46-8072-14B8DF754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07E4-0FEE-4D09-A147-0FC5D21AB1BF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22D9-793F-4E46-8072-14B8DF754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07E4-0FEE-4D09-A147-0FC5D21AB1BF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22D9-793F-4E46-8072-14B8DF754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07E4-0FEE-4D09-A147-0FC5D21AB1BF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22D9-793F-4E46-8072-14B8DF754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07E4-0FEE-4D09-A147-0FC5D21AB1BF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22D9-793F-4E46-8072-14B8DF754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07E4-0FEE-4D09-A147-0FC5D21AB1BF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22D9-793F-4E46-8072-14B8DF754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07E4-0FEE-4D09-A147-0FC5D21AB1BF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22D9-793F-4E46-8072-14B8DF754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07E4-0FEE-4D09-A147-0FC5D21AB1BF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22D9-793F-4E46-8072-14B8DF754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07E4-0FEE-4D09-A147-0FC5D21AB1BF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22D9-793F-4E46-8072-14B8DF754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07E4-0FEE-4D09-A147-0FC5D21AB1BF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22D9-793F-4E46-8072-14B8DF754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/>
          <a:srcRect l="1051" r="800" b="5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95600" y="34290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Arial Black" pitchFamily="34" charset="0"/>
              </a:rPr>
              <a:t>PENGKAJIAN </a:t>
            </a:r>
            <a:br>
              <a:rPr lang="en-US" sz="3600" b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rgbClr val="FFC000"/>
                </a:solidFill>
                <a:latin typeface="Arial Black" pitchFamily="34" charset="0"/>
              </a:rPr>
              <a:t>MANAJEMEN NYERI</a:t>
            </a:r>
            <a:endParaRPr lang="en-US" sz="36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02920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200" b="1" dirty="0" smtClean="0">
                <a:solidFill>
                  <a:schemeClr val="bg1"/>
                </a:solidFill>
              </a:rPr>
              <a:t>PERTEMUAN 11</a:t>
            </a:r>
          </a:p>
          <a:p>
            <a:pPr algn="ctr"/>
            <a:r>
              <a:rPr lang="id-ID" sz="2200" b="1" dirty="0" smtClean="0">
                <a:solidFill>
                  <a:schemeClr val="bg1"/>
                </a:solidFill>
              </a:rPr>
              <a:t>Dr. Widaningsih, S.Kp., M.Kep</a:t>
            </a:r>
          </a:p>
          <a:p>
            <a:pPr algn="ctr"/>
            <a:r>
              <a:rPr lang="id-ID" sz="2200" b="1" dirty="0" smtClean="0">
                <a:solidFill>
                  <a:schemeClr val="bg1"/>
                </a:solidFill>
              </a:rPr>
              <a:t>Program Studi Ilmu Keperawatan</a:t>
            </a:r>
          </a:p>
          <a:p>
            <a:pPr algn="ctr"/>
            <a:r>
              <a:rPr lang="id-ID" sz="2200" b="1" dirty="0" smtClean="0">
                <a:solidFill>
                  <a:schemeClr val="bg1"/>
                </a:solidFill>
              </a:rPr>
              <a:t>Fakultas Ilmu-ilmu Kesehatan</a:t>
            </a:r>
            <a:endParaRPr lang="id-ID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QUALITATIF (KUALITAS)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Lokasi</a:t>
            </a:r>
            <a:r>
              <a:rPr lang="en-US" dirty="0"/>
              <a:t> (</a:t>
            </a:r>
            <a:r>
              <a:rPr lang="en-US" dirty="0" err="1"/>
              <a:t>menjalar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referred pain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Intensitas</a:t>
            </a:r>
            <a:r>
              <a:rPr lang="en-US" dirty="0" smtClean="0"/>
              <a:t>/</a:t>
            </a:r>
            <a:r>
              <a:rPr lang="en-US" dirty="0" err="1" smtClean="0"/>
              <a:t>keparahan</a:t>
            </a:r>
            <a:endParaRPr lang="en-US" dirty="0"/>
          </a:p>
          <a:p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memperburuk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meredakan</a:t>
            </a:r>
            <a:r>
              <a:rPr lang="en-US" dirty="0"/>
              <a:t> </a:t>
            </a:r>
            <a:r>
              <a:rPr lang="en-US" dirty="0" err="1" smtClean="0"/>
              <a:t>nyeri</a:t>
            </a:r>
            <a:endParaRPr lang="en-US" dirty="0"/>
          </a:p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(</a:t>
            </a:r>
            <a:r>
              <a:rPr lang="en-US" dirty="0" err="1"/>
              <a:t>tajam</a:t>
            </a:r>
            <a:r>
              <a:rPr lang="en-US" dirty="0"/>
              <a:t>, </a:t>
            </a:r>
            <a:r>
              <a:rPr lang="en-US" dirty="0" err="1"/>
              <a:t>berdenyut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Durasi</a:t>
            </a:r>
            <a:endParaRPr lang="en-US" dirty="0"/>
          </a:p>
          <a:p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penyerta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/>
              <a:t>pasien</a:t>
            </a:r>
            <a:r>
              <a:rPr lang="en-US" dirty="0"/>
              <a:t> (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mual</a:t>
            </a:r>
            <a:r>
              <a:rPr lang="en-US" dirty="0"/>
              <a:t>, </a:t>
            </a:r>
            <a:r>
              <a:rPr lang="en-US" dirty="0" err="1"/>
              <a:t>muntah</a:t>
            </a:r>
            <a:r>
              <a:rPr lang="en-US" dirty="0"/>
              <a:t>, </a:t>
            </a:r>
            <a:r>
              <a:rPr lang="en-US" dirty="0" err="1"/>
              <a:t>diare</a:t>
            </a:r>
            <a:r>
              <a:rPr lang="en-US" dirty="0"/>
              <a:t>, fatigue,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anoceria</a:t>
            </a:r>
            <a:r>
              <a:rPr lang="en-US" dirty="0"/>
              <a:t>, </a:t>
            </a:r>
            <a:r>
              <a:rPr lang="en-US" dirty="0" err="1"/>
              <a:t>sesak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/>
              <a:t>, </a:t>
            </a:r>
            <a:r>
              <a:rPr lang="en-US" dirty="0" err="1"/>
              <a:t>masalh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alkohol</a:t>
            </a:r>
            <a:endParaRPr lang="en-US" dirty="0"/>
          </a:p>
          <a:p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PENGKAJIAN AWAL NYERI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P 	: </a:t>
            </a:r>
            <a:r>
              <a:rPr lang="en-US" sz="2800" dirty="0" err="1" smtClean="0"/>
              <a:t>Paliatif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penyebab</a:t>
            </a:r>
            <a:r>
              <a:rPr lang="en-US" sz="2800" dirty="0" smtClean="0"/>
              <a:t> </a:t>
            </a:r>
            <a:r>
              <a:rPr lang="en-US" sz="2800" dirty="0" err="1" smtClean="0"/>
              <a:t>nyeri</a:t>
            </a:r>
            <a:endParaRPr lang="en-US" sz="2800" dirty="0" smtClean="0"/>
          </a:p>
          <a:p>
            <a:pPr algn="just"/>
            <a:r>
              <a:rPr lang="en-US" sz="2800" dirty="0" smtClean="0"/>
              <a:t>Q 	: Quality/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</a:t>
            </a:r>
            <a:r>
              <a:rPr lang="en-US" sz="2800" dirty="0" err="1" smtClean="0"/>
              <a:t>nyeri</a:t>
            </a:r>
            <a:endParaRPr lang="en-US" sz="2800" dirty="0" smtClean="0"/>
          </a:p>
          <a:p>
            <a:pPr algn="just"/>
            <a:r>
              <a:rPr lang="en-US" sz="2800" dirty="0" smtClean="0"/>
              <a:t>R 	: </a:t>
            </a:r>
            <a:r>
              <a:rPr lang="en-US" sz="2800" dirty="0" err="1" smtClean="0"/>
              <a:t>Regio</a:t>
            </a:r>
            <a:r>
              <a:rPr lang="en-US" sz="2800" dirty="0" smtClean="0"/>
              <a:t> (</a:t>
            </a:r>
            <a:r>
              <a:rPr lang="en-US" sz="2800" dirty="0" err="1" smtClean="0"/>
              <a:t>daerah</a:t>
            </a:r>
            <a:r>
              <a:rPr lang="en-US" sz="2800" dirty="0" smtClean="0"/>
              <a:t>) </a:t>
            </a:r>
            <a:r>
              <a:rPr lang="en-US" sz="2800" dirty="0" err="1" smtClean="0"/>
              <a:t>lokasi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en-US" sz="2800" dirty="0" smtClean="0"/>
              <a:t> </a:t>
            </a:r>
            <a:r>
              <a:rPr lang="en-US" sz="2800" dirty="0" err="1" smtClean="0"/>
              <a:t>nyebaran</a:t>
            </a:r>
            <a:r>
              <a:rPr lang="id-ID" sz="2800" dirty="0"/>
              <a:t> </a:t>
            </a:r>
            <a:r>
              <a:rPr lang="en-US" sz="2800" dirty="0" err="1" smtClean="0"/>
              <a:t>nyeri</a:t>
            </a:r>
            <a:endParaRPr lang="en-US" sz="2800" dirty="0" smtClean="0"/>
          </a:p>
          <a:p>
            <a:pPr algn="just"/>
            <a:r>
              <a:rPr lang="en-US" sz="2800" dirty="0" smtClean="0"/>
              <a:t>S 	: </a:t>
            </a:r>
            <a:r>
              <a:rPr lang="en-US" sz="2800" dirty="0" err="1" smtClean="0"/>
              <a:t>Subjektif</a:t>
            </a:r>
            <a:r>
              <a:rPr lang="en-US" sz="2800" dirty="0" smtClean="0"/>
              <a:t> </a:t>
            </a:r>
            <a:r>
              <a:rPr lang="en-US" sz="2800" dirty="0" err="1" smtClean="0"/>
              <a:t>deskripsi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		 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nyerinya</a:t>
            </a:r>
            <a:endParaRPr lang="en-US" sz="2800" dirty="0" smtClean="0"/>
          </a:p>
          <a:p>
            <a:pPr algn="just"/>
            <a:r>
              <a:rPr lang="en-US" sz="2800" dirty="0" smtClean="0"/>
              <a:t>T 	: Temporal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periode</a:t>
            </a:r>
            <a:r>
              <a:rPr lang="en-US" sz="2800" dirty="0" smtClean="0"/>
              <a:t>/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berkaitan</a:t>
            </a:r>
            <a:endParaRPr lang="id-ID" sz="2800" dirty="0"/>
          </a:p>
          <a:p>
            <a:pPr algn="just">
              <a:buNone/>
            </a:pPr>
            <a:r>
              <a:rPr lang="id-ID" sz="2800" dirty="0" smtClean="0"/>
              <a:t>		 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nyeri</a:t>
            </a:r>
            <a:endParaRPr lang="en-US" sz="2800" dirty="0" smtClean="0"/>
          </a:p>
          <a:p>
            <a:pPr algn="just"/>
            <a:endParaRPr lang="en-U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KUANTITATIF (SKALA NYERI)</a:t>
            </a:r>
            <a:endParaRPr lang="en-US" b="1" dirty="0"/>
          </a:p>
        </p:txBody>
      </p:sp>
      <p:sp>
        <p:nvSpPr>
          <p:cNvPr id="1026" name="AutoShape 2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1219200"/>
          <a:ext cx="83820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PENGKAJIAN NYERI PADA NEONATUS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609600"/>
          </a:xfrm>
        </p:spPr>
        <p:txBody>
          <a:bodyPr/>
          <a:lstStyle/>
          <a:p>
            <a:r>
              <a:rPr lang="en-US" dirty="0" smtClean="0"/>
              <a:t>Neonatal Infant Paint Scale (NIPS)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E:\N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823339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PENGKAJIAN NYERI PADA BAYI – ANAK UMUR 3 TAHUN</a:t>
            </a:r>
            <a:endParaRPr lang="en-US" sz="36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60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FLACC (Face, Legs, </a:t>
            </a:r>
            <a:r>
              <a:rPr lang="en-US" dirty="0" err="1" smtClean="0"/>
              <a:t>AcMvity</a:t>
            </a:r>
            <a:r>
              <a:rPr lang="en-US" dirty="0" smtClean="0"/>
              <a:t>, Cry, </a:t>
            </a:r>
            <a:r>
              <a:rPr lang="en-US" dirty="0" err="1" smtClean="0"/>
              <a:t>Consolability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PENGKAJIAN NYERI PADA ANAK 3-8 TAHUN</a:t>
            </a:r>
            <a:endParaRPr lang="en-US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Wong Baker Faces Scale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4611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46114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46114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Agak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4611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6114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46114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Tertahankan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PENGKAJIAN NYERI PADA ANAK &gt; 8 TAHUN DAN DEWASA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153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Visual Analogue Scale (VAS)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4763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763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763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4763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PENGKAJIAN NYERI PADA PASIEN GERIATRI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590800"/>
          <a:ext cx="8382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Checklist of Nonverbal Pain Indicators</a:t>
            </a:r>
            <a:r>
              <a:rPr lang="id-ID" sz="3600" b="1" dirty="0" smtClean="0"/>
              <a:t> </a:t>
            </a:r>
            <a:r>
              <a:rPr lang="en-US" sz="3600" b="1" dirty="0" smtClean="0"/>
              <a:t>(CNPI)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610600" cy="1752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800" dirty="0" smtClean="0"/>
              <a:t>Skor 0 jika perilaku tidak diperhatikan. Skor 1 jika perilaku tersebut terjadi secara singkat selama aktivitas berlangsung</a:t>
            </a:r>
            <a:r>
              <a:rPr lang="en-US" sz="1800" dirty="0" smtClean="0"/>
              <a:t> </a:t>
            </a:r>
            <a:r>
              <a:rPr lang="id-ID" sz="1800" dirty="0" smtClean="0"/>
              <a:t>atau saat istirahat</a:t>
            </a:r>
            <a:r>
              <a:rPr lang="en-US" sz="1800" dirty="0" smtClean="0"/>
              <a:t>.</a:t>
            </a:r>
            <a:r>
              <a:rPr lang="id-ID" sz="1800" dirty="0" smtClean="0"/>
              <a:t> Jumlah total indikator dijumlahkan untuk perilaku yang diamati saat istirahat, dengan gerakan,</a:t>
            </a:r>
            <a:r>
              <a:rPr lang="en-US" sz="1800" dirty="0" smtClean="0"/>
              <a:t> </a:t>
            </a:r>
            <a:r>
              <a:rPr lang="id-ID" sz="1800" dirty="0" smtClean="0"/>
              <a:t>dan secara keseluruhan. Tidak ada nilai yang jelas untuk menunjukkan tingkat keparahan nyeri</a:t>
            </a:r>
            <a:r>
              <a:rPr lang="en-US" sz="1800" dirty="0" smtClean="0"/>
              <a:t>,</a:t>
            </a:r>
            <a:r>
              <a:rPr lang="id-ID" sz="1800" dirty="0" smtClean="0"/>
              <a:t> </a:t>
            </a:r>
            <a:r>
              <a:rPr lang="en-US" sz="1800" dirty="0" smtClean="0"/>
              <a:t>s</a:t>
            </a:r>
            <a:r>
              <a:rPr lang="id-ID" sz="1800" dirty="0" smtClean="0"/>
              <a:t>ebagai gantinya</a:t>
            </a:r>
            <a:r>
              <a:rPr lang="en-US" sz="1800" dirty="0" smtClean="0"/>
              <a:t> </a:t>
            </a:r>
            <a:r>
              <a:rPr lang="id-ID" sz="1800" dirty="0" smtClean="0"/>
              <a:t>kehadiran salah satu</a:t>
            </a:r>
            <a:r>
              <a:rPr lang="en-US" sz="1800" dirty="0" smtClean="0"/>
              <a:t> </a:t>
            </a:r>
            <a:r>
              <a:rPr lang="id-ID" sz="1800" dirty="0" smtClean="0"/>
              <a:t>perilaku mungkin menunjukkan rasa sakit, menjamin penyelidikan lebih lanjut, perawatan, dan pemantauan oleh</a:t>
            </a:r>
            <a:r>
              <a:rPr lang="en-US" sz="1800" dirty="0" smtClean="0"/>
              <a:t> </a:t>
            </a:r>
            <a:r>
              <a:rPr lang="id-ID" sz="1800" dirty="0" smtClean="0"/>
              <a:t>praktisi.</a:t>
            </a:r>
            <a:endParaRPr lang="en-US" sz="1800" dirty="0"/>
          </a:p>
        </p:txBody>
      </p:sp>
      <p:pic>
        <p:nvPicPr>
          <p:cNvPr id="7170" name="Picture 2" descr="E:\ZI-0FSO-2005-DEC00-IDSI-4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106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Pain Assessment in Advanced Dementia Scale (PAINAD)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638800"/>
            <a:ext cx="8610600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2200" dirty="0" smtClean="0"/>
              <a:t>Total skor berkisar antara 0-10 poin. Interpretasi yang mungkin dari skor adalah: 1-3 = nyeri ringan</a:t>
            </a:r>
            <a:r>
              <a:rPr lang="en-US" sz="2200" dirty="0" smtClean="0"/>
              <a:t>,</a:t>
            </a:r>
            <a:r>
              <a:rPr lang="id-ID" sz="2200" dirty="0" smtClean="0"/>
              <a:t> 4-6 = </a:t>
            </a:r>
            <a:r>
              <a:rPr lang="en-US" sz="2200" dirty="0" err="1" smtClean="0"/>
              <a:t>nyeri</a:t>
            </a:r>
            <a:r>
              <a:rPr lang="en-US" sz="2200" dirty="0" smtClean="0"/>
              <a:t> </a:t>
            </a:r>
            <a:r>
              <a:rPr lang="id-ID" sz="2200" dirty="0" smtClean="0"/>
              <a:t>sedang</a:t>
            </a:r>
            <a:r>
              <a:rPr lang="en-US" sz="2200" dirty="0" smtClean="0"/>
              <a:t>, </a:t>
            </a:r>
            <a:r>
              <a:rPr lang="id-ID" sz="2200" dirty="0" smtClean="0"/>
              <a:t>7-10 = </a:t>
            </a:r>
            <a:r>
              <a:rPr lang="en-US" sz="2200" dirty="0" err="1" smtClean="0"/>
              <a:t>nyeri</a:t>
            </a:r>
            <a:r>
              <a:rPr lang="en-US" sz="2200" dirty="0" smtClean="0"/>
              <a:t> </a:t>
            </a:r>
            <a:r>
              <a:rPr lang="en-US" sz="2200" dirty="0" err="1" smtClean="0"/>
              <a:t>berat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pic>
        <p:nvPicPr>
          <p:cNvPr id="8194" name="Picture 2" descr="E:\urn cambridge.org id binary 20161107065342189-0393 9780511576706 87491fig11_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458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800" dirty="0" smtClean="0"/>
              <a:t>Mahasiswa mampu mengidentifikasi assessment pada kasus nyeri 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id-ID" sz="2800" dirty="0" smtClean="0"/>
              <a:t>Pengkajian Nyeri Kualitatif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id-ID" sz="2800" dirty="0" smtClean="0"/>
              <a:t>Pengkajian Nyeri Kuantitatif (Skala Nyeri)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id-ID" sz="2800" dirty="0" smtClean="0"/>
              <a:t>Pengkajian Awal Nyeri</a:t>
            </a:r>
          </a:p>
          <a:p>
            <a:pPr marL="0" indent="0" algn="just">
              <a:buNone/>
            </a:pPr>
            <a:endParaRPr lang="id-ID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PENGKAJIAN NYERI PADA PASIEN DENGAN PERAWATAN INTENSIF</a:t>
            </a:r>
            <a:endParaRPr lang="en-US" sz="3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1534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Comfort Scale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438400"/>
            <a:ext cx="8305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just">
              <a:buFont typeface="Arial" pitchFamily="34" charset="0"/>
              <a:buChar char="•"/>
            </a:pP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penilaian</a:t>
            </a:r>
            <a:r>
              <a:rPr lang="en-US" sz="2200" dirty="0" smtClean="0"/>
              <a:t> </a:t>
            </a:r>
            <a:r>
              <a:rPr lang="en-US" sz="2200" dirty="0" err="1" smtClean="0"/>
              <a:t>sedasi</a:t>
            </a:r>
            <a:r>
              <a:rPr lang="en-US" sz="2200" dirty="0" smtClean="0"/>
              <a:t> &amp; </a:t>
            </a:r>
            <a:r>
              <a:rPr lang="en-US" sz="2200" dirty="0" err="1" smtClean="0"/>
              <a:t>nyeri</a:t>
            </a:r>
            <a:r>
              <a:rPr lang="en-US" sz="2200" dirty="0" smtClean="0"/>
              <a:t> (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 smtClean="0"/>
              <a:t>divalidasi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PICU). </a:t>
            </a:r>
          </a:p>
          <a:p>
            <a:pPr marL="225425" indent="-225425" algn="just">
              <a:buFont typeface="Arial" pitchFamily="34" charset="0"/>
              <a:buChar char="•"/>
            </a:pPr>
            <a:r>
              <a:rPr lang="en-US" sz="2200" dirty="0" err="1" smtClean="0"/>
              <a:t>Bisa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bayi</a:t>
            </a:r>
            <a:r>
              <a:rPr lang="en-US" sz="2200" dirty="0" smtClean="0"/>
              <a:t> , </a:t>
            </a:r>
            <a:r>
              <a:rPr lang="en-US" sz="2200" dirty="0" err="1" smtClean="0"/>
              <a:t>anak</a:t>
            </a:r>
            <a:r>
              <a:rPr lang="en-US" sz="2200" dirty="0" smtClean="0"/>
              <a:t> </a:t>
            </a:r>
            <a:r>
              <a:rPr lang="en-US" sz="2200" dirty="0" err="1" smtClean="0"/>
              <a:t>maupun</a:t>
            </a:r>
            <a:r>
              <a:rPr lang="en-US" sz="2200" dirty="0" smtClean="0"/>
              <a:t> </a:t>
            </a:r>
            <a:r>
              <a:rPr lang="en-US" sz="2200" dirty="0" err="1" smtClean="0"/>
              <a:t>dewasa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ruang</a:t>
            </a:r>
            <a:r>
              <a:rPr lang="en-US" sz="2200" dirty="0" smtClean="0"/>
              <a:t> </a:t>
            </a:r>
            <a:r>
              <a:rPr lang="en-US" sz="2200" dirty="0" err="1" smtClean="0"/>
              <a:t>rawat</a:t>
            </a:r>
            <a:r>
              <a:rPr lang="en-US" sz="2200" dirty="0" smtClean="0"/>
              <a:t> </a:t>
            </a:r>
            <a:r>
              <a:rPr lang="en-US" sz="2200" dirty="0" err="1" smtClean="0"/>
              <a:t>intensif</a:t>
            </a:r>
            <a:r>
              <a:rPr lang="en-US" sz="2200" dirty="0" smtClean="0"/>
              <a:t> / </a:t>
            </a:r>
            <a:r>
              <a:rPr lang="en-US" sz="2200" dirty="0" err="1" smtClean="0"/>
              <a:t>kamar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/ </a:t>
            </a:r>
            <a:r>
              <a:rPr lang="en-US" sz="2200" dirty="0" err="1" smtClean="0"/>
              <a:t>ruang</a:t>
            </a:r>
            <a:r>
              <a:rPr lang="en-US" sz="2200" dirty="0" smtClean="0"/>
              <a:t> </a:t>
            </a:r>
            <a:r>
              <a:rPr lang="en-US" sz="2200" dirty="0" err="1" smtClean="0"/>
              <a:t>rawat</a:t>
            </a:r>
            <a:r>
              <a:rPr lang="en-US" sz="2200" dirty="0" smtClean="0"/>
              <a:t> </a:t>
            </a:r>
            <a:r>
              <a:rPr lang="en-US" sz="2200" dirty="0" err="1" smtClean="0"/>
              <a:t>inap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dinilai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Visual </a:t>
            </a:r>
            <a:r>
              <a:rPr lang="en-US" sz="2200" dirty="0" err="1" smtClean="0"/>
              <a:t>Analougue</a:t>
            </a:r>
            <a:r>
              <a:rPr lang="en-US" sz="2200" dirty="0" smtClean="0"/>
              <a:t> Scale (VAS), </a:t>
            </a:r>
          </a:p>
          <a:p>
            <a:pPr marL="225425" indent="-225425" algn="just">
              <a:buFont typeface="Arial" pitchFamily="34" charset="0"/>
              <a:buChar char="•"/>
            </a:pPr>
            <a:r>
              <a:rPr lang="en-US" sz="2200" dirty="0" smtClean="0"/>
              <a:t>Numeric Rating Scale </a:t>
            </a:r>
            <a:r>
              <a:rPr lang="en-US" sz="2200" dirty="0" err="1" smtClean="0"/>
              <a:t>maupun</a:t>
            </a:r>
            <a:r>
              <a:rPr lang="en-US" sz="2200" dirty="0" smtClean="0"/>
              <a:t> Wong Baker FACES Pain Scale). </a:t>
            </a:r>
          </a:p>
          <a:p>
            <a:pPr marL="225425" indent="-225425" algn="just">
              <a:buFont typeface="Arial" pitchFamily="34" charset="0"/>
              <a:buChar char="•"/>
            </a:pPr>
            <a:r>
              <a:rPr lang="en-US" sz="2200" dirty="0" err="1" smtClean="0"/>
              <a:t>Interpretasi</a:t>
            </a:r>
            <a:r>
              <a:rPr lang="en-US" sz="2200" dirty="0" smtClean="0"/>
              <a:t> : </a:t>
            </a:r>
          </a:p>
          <a:p>
            <a:pPr marL="225425" indent="-225425" algn="just">
              <a:buFont typeface="Arial" pitchFamily="34" charset="0"/>
              <a:buChar char="•"/>
            </a:pPr>
            <a:r>
              <a:rPr lang="en-US" sz="2200" dirty="0" err="1" smtClean="0"/>
              <a:t>Nilai</a:t>
            </a:r>
            <a:r>
              <a:rPr lang="en-US" sz="2200" dirty="0" smtClean="0"/>
              <a:t> 8−16: </a:t>
            </a:r>
            <a:r>
              <a:rPr lang="en-US" sz="2200" dirty="0" err="1" smtClean="0"/>
              <a:t>sedasi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</a:p>
          <a:p>
            <a:pPr marL="225425" indent="-225425" algn="just">
              <a:buFont typeface="Arial" pitchFamily="34" charset="0"/>
              <a:buChar char="•"/>
            </a:pPr>
            <a:r>
              <a:rPr lang="en-US" sz="2200" dirty="0" err="1" smtClean="0"/>
              <a:t>Nilai</a:t>
            </a:r>
            <a:r>
              <a:rPr lang="en-US" sz="2200" dirty="0" smtClean="0"/>
              <a:t> 17−26: </a:t>
            </a:r>
            <a:r>
              <a:rPr lang="en-US" sz="2200" dirty="0" err="1" smtClean="0"/>
              <a:t>sedasi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analgesia </a:t>
            </a:r>
            <a:r>
              <a:rPr lang="en-US" sz="2200" dirty="0" err="1" smtClean="0"/>
              <a:t>adekuat</a:t>
            </a:r>
            <a:endParaRPr lang="en-US" sz="2200" dirty="0" smtClean="0"/>
          </a:p>
          <a:p>
            <a:pPr marL="225425" indent="-225425" algn="just">
              <a:buFont typeface="Arial" pitchFamily="34" charset="0"/>
              <a:buChar char="•"/>
            </a:pPr>
            <a:r>
              <a:rPr lang="en-US" sz="2200" dirty="0" err="1" smtClean="0"/>
              <a:t>Nilai</a:t>
            </a:r>
            <a:r>
              <a:rPr lang="en-US" sz="2200" dirty="0" smtClean="0"/>
              <a:t> 27−40: </a:t>
            </a:r>
            <a:r>
              <a:rPr lang="en-US" sz="2200" dirty="0" err="1" smtClean="0"/>
              <a:t>sedasi</a:t>
            </a:r>
            <a:r>
              <a:rPr lang="en-US" sz="2200" dirty="0" smtClean="0"/>
              <a:t> </a:t>
            </a:r>
            <a:r>
              <a:rPr lang="en-US" sz="2200" dirty="0" err="1" smtClean="0"/>
              <a:t>inadekuat</a:t>
            </a:r>
            <a:r>
              <a:rPr lang="en-US" sz="2200" dirty="0" smtClean="0"/>
              <a:t> </a:t>
            </a:r>
          </a:p>
          <a:p>
            <a:pPr marL="225425" indent="-225425" algn="just">
              <a:buFont typeface="Arial" pitchFamily="34" charset="0"/>
              <a:buChar char="•"/>
            </a:pP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bisa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pasien-pasien</a:t>
            </a:r>
            <a:r>
              <a:rPr lang="en-US" sz="2200" dirty="0" smtClean="0"/>
              <a:t> </a:t>
            </a:r>
            <a:r>
              <a:rPr lang="en-US" sz="2200" dirty="0" err="1" smtClean="0"/>
              <a:t>dibawah</a:t>
            </a:r>
            <a:r>
              <a:rPr lang="en-US" sz="2200" dirty="0" smtClean="0"/>
              <a:t> </a:t>
            </a:r>
            <a:r>
              <a:rPr lang="en-US" sz="2200" dirty="0" err="1" smtClean="0"/>
              <a:t>pengaruh</a:t>
            </a:r>
            <a:r>
              <a:rPr lang="en-US" sz="2200" dirty="0" smtClean="0"/>
              <a:t> </a:t>
            </a:r>
            <a:r>
              <a:rPr lang="en-US" sz="2200" dirty="0" err="1" smtClean="0"/>
              <a:t>obat‐obat</a:t>
            </a:r>
            <a:r>
              <a:rPr lang="en-US" sz="2200" dirty="0" smtClean="0"/>
              <a:t> </a:t>
            </a:r>
            <a:r>
              <a:rPr lang="en-US" sz="2200" dirty="0" err="1" smtClean="0"/>
              <a:t>pelumpuh</a:t>
            </a:r>
            <a:r>
              <a:rPr lang="en-US" sz="2200" dirty="0" smtClean="0"/>
              <a:t> </a:t>
            </a:r>
            <a:r>
              <a:rPr lang="en-US" sz="2200" dirty="0" err="1" smtClean="0"/>
              <a:t>Otot</a:t>
            </a:r>
            <a:r>
              <a:rPr lang="en-US" sz="2200" dirty="0" smtClean="0"/>
              <a:t> (neuromuscular blocking agents). </a:t>
            </a:r>
            <a:endParaRPr lang="en-US" sz="22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64596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PENGKAJIAN NYERI PADA PASIEN YANG TERPASANG VENTILATOR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8153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Behavioral Pain Scale (BPS)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BPS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item,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, </a:t>
            </a: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bibir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komplians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ventilator. </a:t>
            </a:r>
          </a:p>
          <a:p>
            <a:pPr algn="just"/>
            <a:r>
              <a:rPr lang="en-US" dirty="0" err="1" smtClean="0"/>
              <a:t>Skor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masing</a:t>
            </a:r>
            <a:r>
              <a:rPr lang="en-US" dirty="0" smtClean="0"/>
              <a:t>- </a:t>
            </a:r>
            <a:r>
              <a:rPr lang="en-US" dirty="0" err="1" smtClean="0"/>
              <a:t>masing</a:t>
            </a:r>
            <a:r>
              <a:rPr lang="en-US" dirty="0" smtClean="0"/>
              <a:t> item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skor</a:t>
            </a:r>
            <a:r>
              <a:rPr lang="en-US" dirty="0" smtClean="0"/>
              <a:t> 1-4,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total </a:t>
            </a:r>
            <a:r>
              <a:rPr lang="en-US" dirty="0" err="1" smtClean="0"/>
              <a:t>dari</a:t>
            </a:r>
            <a:r>
              <a:rPr lang="en-US" dirty="0" smtClean="0"/>
              <a:t> BPS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rentang</a:t>
            </a:r>
            <a:r>
              <a:rPr lang="en-US" dirty="0" smtClean="0"/>
              <a:t> </a:t>
            </a:r>
            <a:r>
              <a:rPr lang="en-US" dirty="0" err="1" smtClean="0"/>
              <a:t>skor</a:t>
            </a:r>
            <a:r>
              <a:rPr lang="en-US" dirty="0" smtClean="0"/>
              <a:t> 3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)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skor</a:t>
            </a:r>
            <a:r>
              <a:rPr lang="en-US" dirty="0" smtClean="0"/>
              <a:t> 12 (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).</a:t>
            </a:r>
          </a:p>
          <a:p>
            <a:pPr algn="just"/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BPS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terintubasi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terintubasi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ICU.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2" descr="E:\ff4c36e79085c3fd551b84848f5f88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19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/>
              <a:t>Critical-Care Pain </a:t>
            </a:r>
            <a:r>
              <a:rPr lang="en-US" sz="3600" b="1" dirty="0" err="1" smtClean="0"/>
              <a:t>Observasion</a:t>
            </a:r>
            <a:r>
              <a:rPr lang="en-US" sz="3600" b="1" dirty="0" smtClean="0"/>
              <a:t> Tool (CPOT)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153400" cy="44958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/>
              <a:t>Instrumen</a:t>
            </a:r>
            <a:r>
              <a:rPr lang="en-US" sz="2400" dirty="0" smtClean="0"/>
              <a:t> </a:t>
            </a:r>
            <a:r>
              <a:rPr lang="en-US" sz="2400" dirty="0" err="1" smtClean="0"/>
              <a:t>pengkajian</a:t>
            </a:r>
            <a:r>
              <a:rPr lang="en-US" sz="2400" dirty="0" smtClean="0"/>
              <a:t> </a:t>
            </a:r>
            <a:r>
              <a:rPr lang="en-US" sz="2400" dirty="0" err="1" smtClean="0"/>
              <a:t>nyeri</a:t>
            </a:r>
            <a:r>
              <a:rPr lang="en-US" sz="2400" dirty="0" smtClean="0"/>
              <a:t> 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4 item </a:t>
            </a:r>
            <a:r>
              <a:rPr lang="en-US" sz="2400" dirty="0" err="1" smtClean="0"/>
              <a:t>penilaian</a:t>
            </a:r>
            <a:r>
              <a:rPr lang="en-US" sz="2400" dirty="0" smtClean="0"/>
              <a:t>,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item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kategori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ekspresi</a:t>
            </a:r>
            <a:r>
              <a:rPr lang="en-US" sz="2400" dirty="0" smtClean="0"/>
              <a:t> </a:t>
            </a:r>
            <a:r>
              <a:rPr lang="en-US" sz="2400" dirty="0" err="1" smtClean="0"/>
              <a:t>wajah</a:t>
            </a:r>
            <a:r>
              <a:rPr lang="en-US" sz="2400" dirty="0" smtClean="0"/>
              <a:t>, </a:t>
            </a:r>
            <a:r>
              <a:rPr lang="en-US" sz="2400" dirty="0" err="1" smtClean="0"/>
              <a:t>pergerakan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, </a:t>
            </a:r>
            <a:r>
              <a:rPr lang="en-US" sz="2400" dirty="0" err="1" smtClean="0"/>
              <a:t>tegangan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keteraturan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ventilator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</a:t>
            </a:r>
            <a:r>
              <a:rPr lang="en-US" sz="2400" dirty="0" err="1" smtClean="0"/>
              <a:t>terintubasi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terintubasi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skor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rentang</a:t>
            </a:r>
            <a:r>
              <a:rPr lang="en-US" sz="2400" dirty="0" smtClean="0"/>
              <a:t> 0–8. </a:t>
            </a:r>
          </a:p>
          <a:p>
            <a:pPr algn="just"/>
            <a:r>
              <a:rPr lang="en-US" sz="2400" dirty="0" err="1" smtClean="0"/>
              <a:t>Kelebihan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CPOT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pengkajian</a:t>
            </a:r>
            <a:r>
              <a:rPr lang="en-US" sz="2400" dirty="0" smtClean="0"/>
              <a:t> </a:t>
            </a:r>
            <a:r>
              <a:rPr lang="en-US" sz="2400" dirty="0" err="1" smtClean="0"/>
              <a:t>nyeri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</a:t>
            </a:r>
            <a:r>
              <a:rPr lang="en-US" sz="2400" dirty="0" err="1" smtClean="0"/>
              <a:t>bedah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non </a:t>
            </a:r>
            <a:r>
              <a:rPr lang="en-US" sz="2400" dirty="0" err="1" smtClean="0"/>
              <a:t>bedah</a:t>
            </a:r>
            <a:r>
              <a:rPr lang="en-US" sz="2400" dirty="0" smtClean="0"/>
              <a:t>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kelemahannya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CPOT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diujikan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agitasi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delirium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</a:t>
            </a:r>
            <a:r>
              <a:rPr lang="en-US" sz="2400" dirty="0" err="1" smtClean="0"/>
              <a:t>kritis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ICU. </a:t>
            </a:r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742" t="13542" r="34180" b="13889"/>
          <a:stretch>
            <a:fillRect/>
          </a:stretch>
        </p:blipFill>
        <p:spPr bwMode="auto">
          <a:xfrm>
            <a:off x="914400" y="381000"/>
            <a:ext cx="7239000" cy="633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/>
              <a:t>Terima</a:t>
            </a:r>
            <a:r>
              <a:rPr lang="en-US" b="1" dirty="0" smtClean="0"/>
              <a:t> </a:t>
            </a:r>
            <a:r>
              <a:rPr lang="en-US" b="1" dirty="0" err="1" smtClean="0"/>
              <a:t>Kasih</a:t>
            </a:r>
            <a:endParaRPr lang="en-US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2637"/>
            <a:ext cx="8229600" cy="3078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Menurut</a:t>
            </a:r>
            <a:r>
              <a:rPr lang="en-US" dirty="0" smtClean="0"/>
              <a:t> The </a:t>
            </a:r>
            <a:r>
              <a:rPr lang="en-US" dirty="0"/>
              <a:t>International Association for the Study of Pain (IASP),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/>
              <a:t>sensoris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menyenangkan</a:t>
            </a:r>
            <a:r>
              <a:rPr lang="en-US" dirty="0"/>
              <a:t> yang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aktual</a:t>
            </a:r>
            <a:endParaRPr lang="en-US" dirty="0"/>
          </a:p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295400" y="838200"/>
            <a:ext cx="4419600" cy="1752600"/>
          </a:xfrm>
          <a:prstGeom prst="cloudCallout">
            <a:avLst>
              <a:gd name="adj1" fmla="val -16058"/>
              <a:gd name="adj2" fmla="val 84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NYERI</a:t>
            </a:r>
            <a:endParaRPr lang="en-US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E:\500_F_87443289_ITp8gXjwYlvU79bpR0n3ywQG5jl1A5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229600" cy="54245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KRITERIA NYERI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Kriteria</a:t>
            </a:r>
            <a:r>
              <a:rPr lang="en-US" b="1" dirty="0" smtClean="0"/>
              <a:t> </a:t>
            </a:r>
            <a:r>
              <a:rPr lang="en-US" b="1" dirty="0" err="1" smtClean="0"/>
              <a:t>Nyeri</a:t>
            </a:r>
            <a:r>
              <a:rPr lang="en-US" b="1" dirty="0" smtClean="0"/>
              <a:t>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Durasi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95399"/>
          <a:ext cx="8229600" cy="502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Kriteria</a:t>
            </a:r>
            <a:r>
              <a:rPr lang="en-US" b="1" dirty="0" smtClean="0"/>
              <a:t> </a:t>
            </a:r>
            <a:r>
              <a:rPr lang="en-US" b="1" dirty="0" err="1" smtClean="0"/>
              <a:t>Nyeri</a:t>
            </a:r>
            <a:r>
              <a:rPr lang="en-US" b="1" dirty="0" smtClean="0"/>
              <a:t>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Tipe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Kriteria</a:t>
            </a:r>
            <a:r>
              <a:rPr lang="en-US" b="1" dirty="0" smtClean="0"/>
              <a:t> </a:t>
            </a:r>
            <a:r>
              <a:rPr lang="en-US" b="1" dirty="0" err="1" smtClean="0"/>
              <a:t>Nyeri</a:t>
            </a:r>
            <a:r>
              <a:rPr lang="en-US" b="1" dirty="0" smtClean="0"/>
              <a:t>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Tipe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smtClean="0"/>
              <a:t>PENGKAJIAN NYERI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998</Words>
  <Application>Microsoft Office PowerPoint</Application>
  <PresentationFormat>On-screen Show (4:3)</PresentationFormat>
  <Paragraphs>141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PENGKAJIAN  MANAJEMEN NYERI</vt:lpstr>
      <vt:lpstr>KEMAMPUAN AKHIR YANG DIHARAPKAN</vt:lpstr>
      <vt:lpstr>Slide 3</vt:lpstr>
      <vt:lpstr>Slide 4</vt:lpstr>
      <vt:lpstr>KRITERIA NYERI</vt:lpstr>
      <vt:lpstr>Kriteria Nyeri Berdasarkan Durasi</vt:lpstr>
      <vt:lpstr>Kriteria Nyeri Berdasarkan Tipe</vt:lpstr>
      <vt:lpstr>Kriteria Nyeri Berdasarkan Tipe</vt:lpstr>
      <vt:lpstr>PENGKAJIAN NYERI</vt:lpstr>
      <vt:lpstr>QUALITATIF (KUALITAS)</vt:lpstr>
      <vt:lpstr>PENGKAJIAN AWAL NYERI</vt:lpstr>
      <vt:lpstr>KUANTITATIF (SKALA NYERI)</vt:lpstr>
      <vt:lpstr>PENGKAJIAN NYERI PADA NEONATUS</vt:lpstr>
      <vt:lpstr>PENGKAJIAN NYERI PADA BAYI – ANAK UMUR 3 TAHUN</vt:lpstr>
      <vt:lpstr>PENGKAJIAN NYERI PADA ANAK 3-8 TAHUN</vt:lpstr>
      <vt:lpstr>PENGKAJIAN NYERI PADA ANAK &gt; 8 TAHUN DAN DEWASA</vt:lpstr>
      <vt:lpstr>PENGKAJIAN NYERI PADA PASIEN GERIATRI</vt:lpstr>
      <vt:lpstr>Checklist of Nonverbal Pain Indicators (CNPI)</vt:lpstr>
      <vt:lpstr>Pain Assessment in Advanced Dementia Scale (PAINAD)</vt:lpstr>
      <vt:lpstr>PENGKAJIAN NYERI PADA PASIEN DENGAN PERAWATAN INTENSIF</vt:lpstr>
      <vt:lpstr>Slide 21</vt:lpstr>
      <vt:lpstr>PENGKAJIAN NYERI PADA PASIEN YANG TERPASANG VENTILATOR</vt:lpstr>
      <vt:lpstr>Behavioral Pain Scale (BPS)</vt:lpstr>
      <vt:lpstr>Slide 24</vt:lpstr>
      <vt:lpstr>Critical-Care Pain Observasion Tool (CPOT)</vt:lpstr>
      <vt:lpstr>Slide 26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PENGKAJIAN MANAJEMEN NYERI</dc:title>
  <dc:creator>keperawatan_2</dc:creator>
  <cp:lastModifiedBy>User</cp:lastModifiedBy>
  <cp:revision>41</cp:revision>
  <dcterms:created xsi:type="dcterms:W3CDTF">2017-10-20T02:23:20Z</dcterms:created>
  <dcterms:modified xsi:type="dcterms:W3CDTF">2017-12-14T12:45:17Z</dcterms:modified>
</cp:coreProperties>
</file>