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0" r:id="rId2"/>
    <p:sldId id="281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>
      <p:cViewPr>
        <p:scale>
          <a:sx n="66" d="100"/>
          <a:sy n="66" d="100"/>
        </p:scale>
        <p:origin x="-201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1A865-791B-4658-B79E-C28AA868E48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830AF4-3443-45C9-8EF1-45D6FE224105}">
      <dgm:prSet phldrT="[Text]"/>
      <dgm:spPr/>
      <dgm:t>
        <a:bodyPr/>
        <a:lstStyle/>
        <a:p>
          <a:r>
            <a:rPr lang="en-US" dirty="0" err="1" smtClean="0"/>
            <a:t>Intervensi</a:t>
          </a:r>
          <a:r>
            <a:rPr lang="en-US" dirty="0" smtClean="0"/>
            <a:t> </a:t>
          </a:r>
          <a:r>
            <a:rPr lang="en-US" dirty="0" err="1" smtClean="0"/>
            <a:t>Farmakologis</a:t>
          </a:r>
          <a:endParaRPr lang="en-US" dirty="0"/>
        </a:p>
      </dgm:t>
    </dgm:pt>
    <dgm:pt modelId="{7F763E66-6F58-4252-B7A6-0319A9E1C7AF}" type="parTrans" cxnId="{805D6181-EDC0-415F-A68A-FF37EA46A0D0}">
      <dgm:prSet/>
      <dgm:spPr/>
      <dgm:t>
        <a:bodyPr/>
        <a:lstStyle/>
        <a:p>
          <a:endParaRPr lang="en-US"/>
        </a:p>
      </dgm:t>
    </dgm:pt>
    <dgm:pt modelId="{FEAC2845-0DCB-49EE-B128-78D9A5315F92}" type="sibTrans" cxnId="{805D6181-EDC0-415F-A68A-FF37EA46A0D0}">
      <dgm:prSet/>
      <dgm:spPr/>
      <dgm:t>
        <a:bodyPr/>
        <a:lstStyle/>
        <a:p>
          <a:endParaRPr lang="en-US"/>
        </a:p>
      </dgm:t>
    </dgm:pt>
    <dgm:pt modelId="{10501059-891F-4668-83B5-80BFB308BCFC}">
      <dgm:prSet phldrT="[Text]"/>
      <dgm:spPr/>
      <dgm:t>
        <a:bodyPr/>
        <a:lstStyle/>
        <a:p>
          <a:r>
            <a:rPr lang="en-US" dirty="0" err="1" smtClean="0"/>
            <a:t>Intervensi</a:t>
          </a:r>
          <a:r>
            <a:rPr lang="en-US" dirty="0" smtClean="0"/>
            <a:t> Non </a:t>
          </a:r>
          <a:r>
            <a:rPr lang="en-US" dirty="0" err="1" smtClean="0"/>
            <a:t>Farmakologis</a:t>
          </a:r>
          <a:endParaRPr lang="en-US" dirty="0"/>
        </a:p>
      </dgm:t>
    </dgm:pt>
    <dgm:pt modelId="{78850A26-E658-4EC8-AF7D-AB98A5C5B4B0}" type="parTrans" cxnId="{1CB7A61D-FA69-496B-A372-2EAE46C2B588}">
      <dgm:prSet/>
      <dgm:spPr/>
      <dgm:t>
        <a:bodyPr/>
        <a:lstStyle/>
        <a:p>
          <a:endParaRPr lang="en-US"/>
        </a:p>
      </dgm:t>
    </dgm:pt>
    <dgm:pt modelId="{05A1870B-B56C-4D24-A475-74D098B1CFB9}" type="sibTrans" cxnId="{1CB7A61D-FA69-496B-A372-2EAE46C2B588}">
      <dgm:prSet/>
      <dgm:spPr/>
      <dgm:t>
        <a:bodyPr/>
        <a:lstStyle/>
        <a:p>
          <a:endParaRPr lang="en-US"/>
        </a:p>
      </dgm:t>
    </dgm:pt>
    <dgm:pt modelId="{DDDF3FC8-B2FE-4D2D-B704-DEA9B6D6222E}" type="pres">
      <dgm:prSet presAssocID="{1751A865-791B-4658-B79E-C28AA868E4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E12AAC-AA47-4B10-9D51-50490C5E84EC}" type="pres">
      <dgm:prSet presAssocID="{CD830AF4-3443-45C9-8EF1-45D6FE224105}" presName="parentLin" presStyleCnt="0"/>
      <dgm:spPr/>
    </dgm:pt>
    <dgm:pt modelId="{9EBA3D59-ED4A-4B9A-A0EB-13FFE6875E95}" type="pres">
      <dgm:prSet presAssocID="{CD830AF4-3443-45C9-8EF1-45D6FE22410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7B5AF92-79FB-43B8-B33A-DADA8B5C08FE}" type="pres">
      <dgm:prSet presAssocID="{CD830AF4-3443-45C9-8EF1-45D6FE22410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752B5-D670-4FF8-BC46-080BDDA71A19}" type="pres">
      <dgm:prSet presAssocID="{CD830AF4-3443-45C9-8EF1-45D6FE224105}" presName="negativeSpace" presStyleCnt="0"/>
      <dgm:spPr/>
    </dgm:pt>
    <dgm:pt modelId="{C2834DA5-F2FE-4866-B60D-D146E0DC761D}" type="pres">
      <dgm:prSet presAssocID="{CD830AF4-3443-45C9-8EF1-45D6FE224105}" presName="childText" presStyleLbl="conFgAcc1" presStyleIdx="0" presStyleCnt="2">
        <dgm:presLayoutVars>
          <dgm:bulletEnabled val="1"/>
        </dgm:presLayoutVars>
      </dgm:prSet>
      <dgm:spPr/>
    </dgm:pt>
    <dgm:pt modelId="{2E7B3368-7B67-43D8-92FD-87ED3D383FA5}" type="pres">
      <dgm:prSet presAssocID="{FEAC2845-0DCB-49EE-B128-78D9A5315F92}" presName="spaceBetweenRectangles" presStyleCnt="0"/>
      <dgm:spPr/>
    </dgm:pt>
    <dgm:pt modelId="{E5F7C0EB-7427-4B50-9060-9821FB34F898}" type="pres">
      <dgm:prSet presAssocID="{10501059-891F-4668-83B5-80BFB308BCFC}" presName="parentLin" presStyleCnt="0"/>
      <dgm:spPr/>
    </dgm:pt>
    <dgm:pt modelId="{414B45B3-A360-42CA-9C0F-9F0655B650E0}" type="pres">
      <dgm:prSet presAssocID="{10501059-891F-4668-83B5-80BFB308BCF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65D0A7F-CCE2-4B11-A0BB-CA234BBB59FA}" type="pres">
      <dgm:prSet presAssocID="{10501059-891F-4668-83B5-80BFB308BCF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A3622-2A44-48E5-8EB5-05A974D13C66}" type="pres">
      <dgm:prSet presAssocID="{10501059-891F-4668-83B5-80BFB308BCFC}" presName="negativeSpace" presStyleCnt="0"/>
      <dgm:spPr/>
    </dgm:pt>
    <dgm:pt modelId="{5B601C76-7724-4B8E-9957-06F022602A16}" type="pres">
      <dgm:prSet presAssocID="{10501059-891F-4668-83B5-80BFB308BCF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F35ED64-267E-4445-B6F6-14B560D3CDF8}" type="presOf" srcId="{10501059-891F-4668-83B5-80BFB308BCFC}" destId="{865D0A7F-CCE2-4B11-A0BB-CA234BBB59FA}" srcOrd="1" destOrd="0" presId="urn:microsoft.com/office/officeart/2005/8/layout/list1"/>
    <dgm:cxn modelId="{805D6181-EDC0-415F-A68A-FF37EA46A0D0}" srcId="{1751A865-791B-4658-B79E-C28AA868E489}" destId="{CD830AF4-3443-45C9-8EF1-45D6FE224105}" srcOrd="0" destOrd="0" parTransId="{7F763E66-6F58-4252-B7A6-0319A9E1C7AF}" sibTransId="{FEAC2845-0DCB-49EE-B128-78D9A5315F92}"/>
    <dgm:cxn modelId="{C8307FC9-C1FC-4802-BE7F-F44317418F42}" type="presOf" srcId="{CD830AF4-3443-45C9-8EF1-45D6FE224105}" destId="{27B5AF92-79FB-43B8-B33A-DADA8B5C08FE}" srcOrd="1" destOrd="0" presId="urn:microsoft.com/office/officeart/2005/8/layout/list1"/>
    <dgm:cxn modelId="{1CB7A61D-FA69-496B-A372-2EAE46C2B588}" srcId="{1751A865-791B-4658-B79E-C28AA868E489}" destId="{10501059-891F-4668-83B5-80BFB308BCFC}" srcOrd="1" destOrd="0" parTransId="{78850A26-E658-4EC8-AF7D-AB98A5C5B4B0}" sibTransId="{05A1870B-B56C-4D24-A475-74D098B1CFB9}"/>
    <dgm:cxn modelId="{6A0D19DA-A6A3-4AE2-86EE-EEA07C691A1E}" type="presOf" srcId="{CD830AF4-3443-45C9-8EF1-45D6FE224105}" destId="{9EBA3D59-ED4A-4B9A-A0EB-13FFE6875E95}" srcOrd="0" destOrd="0" presId="urn:microsoft.com/office/officeart/2005/8/layout/list1"/>
    <dgm:cxn modelId="{30B86598-5E3B-4D65-9C4A-ABB1FD0530FC}" type="presOf" srcId="{10501059-891F-4668-83B5-80BFB308BCFC}" destId="{414B45B3-A360-42CA-9C0F-9F0655B650E0}" srcOrd="0" destOrd="0" presId="urn:microsoft.com/office/officeart/2005/8/layout/list1"/>
    <dgm:cxn modelId="{03634A5D-B246-4EC1-8A68-17646BC353B8}" type="presOf" srcId="{1751A865-791B-4658-B79E-C28AA868E489}" destId="{DDDF3FC8-B2FE-4D2D-B704-DEA9B6D6222E}" srcOrd="0" destOrd="0" presId="urn:microsoft.com/office/officeart/2005/8/layout/list1"/>
    <dgm:cxn modelId="{916B708C-2509-44FD-BB6D-152ED67C127D}" type="presParOf" srcId="{DDDF3FC8-B2FE-4D2D-B704-DEA9B6D6222E}" destId="{27E12AAC-AA47-4B10-9D51-50490C5E84EC}" srcOrd="0" destOrd="0" presId="urn:microsoft.com/office/officeart/2005/8/layout/list1"/>
    <dgm:cxn modelId="{3B12D260-A05B-4335-93D8-CC0CF6685FA1}" type="presParOf" srcId="{27E12AAC-AA47-4B10-9D51-50490C5E84EC}" destId="{9EBA3D59-ED4A-4B9A-A0EB-13FFE6875E95}" srcOrd="0" destOrd="0" presId="urn:microsoft.com/office/officeart/2005/8/layout/list1"/>
    <dgm:cxn modelId="{7659E476-AE9B-4FD4-984A-37846FEC8417}" type="presParOf" srcId="{27E12AAC-AA47-4B10-9D51-50490C5E84EC}" destId="{27B5AF92-79FB-43B8-B33A-DADA8B5C08FE}" srcOrd="1" destOrd="0" presId="urn:microsoft.com/office/officeart/2005/8/layout/list1"/>
    <dgm:cxn modelId="{83722805-09C2-41E5-901E-65BAEA15AB3B}" type="presParOf" srcId="{DDDF3FC8-B2FE-4D2D-B704-DEA9B6D6222E}" destId="{0FA752B5-D670-4FF8-BC46-080BDDA71A19}" srcOrd="1" destOrd="0" presId="urn:microsoft.com/office/officeart/2005/8/layout/list1"/>
    <dgm:cxn modelId="{4A6F802E-A228-4B18-AF30-EDEBD5B172B0}" type="presParOf" srcId="{DDDF3FC8-B2FE-4D2D-B704-DEA9B6D6222E}" destId="{C2834DA5-F2FE-4866-B60D-D146E0DC761D}" srcOrd="2" destOrd="0" presId="urn:microsoft.com/office/officeart/2005/8/layout/list1"/>
    <dgm:cxn modelId="{E2AAA5A9-3C0D-4B1E-9946-43070CF69CC1}" type="presParOf" srcId="{DDDF3FC8-B2FE-4D2D-B704-DEA9B6D6222E}" destId="{2E7B3368-7B67-43D8-92FD-87ED3D383FA5}" srcOrd="3" destOrd="0" presId="urn:microsoft.com/office/officeart/2005/8/layout/list1"/>
    <dgm:cxn modelId="{DF4B43D7-3437-4615-BA35-613DB902A4F0}" type="presParOf" srcId="{DDDF3FC8-B2FE-4D2D-B704-DEA9B6D6222E}" destId="{E5F7C0EB-7427-4B50-9060-9821FB34F898}" srcOrd="4" destOrd="0" presId="urn:microsoft.com/office/officeart/2005/8/layout/list1"/>
    <dgm:cxn modelId="{31015420-8790-4802-9BE9-0058A43D0DA1}" type="presParOf" srcId="{E5F7C0EB-7427-4B50-9060-9821FB34F898}" destId="{414B45B3-A360-42CA-9C0F-9F0655B650E0}" srcOrd="0" destOrd="0" presId="urn:microsoft.com/office/officeart/2005/8/layout/list1"/>
    <dgm:cxn modelId="{01CBC9C8-922E-4390-9B78-08BB667B3CAF}" type="presParOf" srcId="{E5F7C0EB-7427-4B50-9060-9821FB34F898}" destId="{865D0A7F-CCE2-4B11-A0BB-CA234BBB59FA}" srcOrd="1" destOrd="0" presId="urn:microsoft.com/office/officeart/2005/8/layout/list1"/>
    <dgm:cxn modelId="{8716A15E-3A0C-4957-91B7-5932DE3AFB5C}" type="presParOf" srcId="{DDDF3FC8-B2FE-4D2D-B704-DEA9B6D6222E}" destId="{20EA3622-2A44-48E5-8EB5-05A974D13C66}" srcOrd="5" destOrd="0" presId="urn:microsoft.com/office/officeart/2005/8/layout/list1"/>
    <dgm:cxn modelId="{6F7D917C-134D-41FB-A9DA-3C31CE55E7BF}" type="presParOf" srcId="{DDDF3FC8-B2FE-4D2D-B704-DEA9B6D6222E}" destId="{5B601C76-7724-4B8E-9957-06F022602A1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08441-B9D3-466F-AAD3-4BBFC81A4B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1359BF-E237-42B3-BDB6-ECD4B2CFA2F0}">
      <dgm:prSet phldrT="[Text]" phldr="1"/>
      <dgm:spPr/>
      <dgm:t>
        <a:bodyPr/>
        <a:lstStyle/>
        <a:p>
          <a:endParaRPr lang="en-US"/>
        </a:p>
      </dgm:t>
    </dgm:pt>
    <dgm:pt modelId="{7ED360D6-76CA-47DD-BE50-EA2119AE5350}" type="parTrans" cxnId="{D7F271AC-3359-4374-BA55-E069648E2C30}">
      <dgm:prSet/>
      <dgm:spPr/>
      <dgm:t>
        <a:bodyPr/>
        <a:lstStyle/>
        <a:p>
          <a:endParaRPr lang="en-US"/>
        </a:p>
      </dgm:t>
    </dgm:pt>
    <dgm:pt modelId="{98A3F5D0-3F38-47D3-881C-FFB134982F14}" type="sibTrans" cxnId="{D7F271AC-3359-4374-BA55-E069648E2C30}">
      <dgm:prSet/>
      <dgm:spPr/>
      <dgm:t>
        <a:bodyPr/>
        <a:lstStyle/>
        <a:p>
          <a:endParaRPr lang="en-US"/>
        </a:p>
      </dgm:t>
    </dgm:pt>
    <dgm:pt modelId="{19CC9994-9E3C-40FC-B377-C70D90A1C21F}">
      <dgm:prSet phldrT="[Text]"/>
      <dgm:spPr/>
      <dgm:t>
        <a:bodyPr/>
        <a:lstStyle/>
        <a:p>
          <a:r>
            <a:rPr lang="en-US" dirty="0" smtClean="0"/>
            <a:t>DISTRAKSI</a:t>
          </a:r>
          <a:endParaRPr lang="en-US" dirty="0"/>
        </a:p>
      </dgm:t>
    </dgm:pt>
    <dgm:pt modelId="{EF3C8DE8-9C70-42E1-BE42-0E0DDCCBD5B4}" type="parTrans" cxnId="{221772F1-80EB-42EE-A17B-14BFD722CC2D}">
      <dgm:prSet/>
      <dgm:spPr/>
      <dgm:t>
        <a:bodyPr/>
        <a:lstStyle/>
        <a:p>
          <a:endParaRPr lang="en-US"/>
        </a:p>
      </dgm:t>
    </dgm:pt>
    <dgm:pt modelId="{3A8DC3A8-77BC-4291-915D-F18E291A84BC}" type="sibTrans" cxnId="{221772F1-80EB-42EE-A17B-14BFD722CC2D}">
      <dgm:prSet/>
      <dgm:spPr/>
      <dgm:t>
        <a:bodyPr/>
        <a:lstStyle/>
        <a:p>
          <a:endParaRPr lang="en-US"/>
        </a:p>
      </dgm:t>
    </dgm:pt>
    <dgm:pt modelId="{52F7C54B-3E1B-4305-9479-CDC824B7943D}">
      <dgm:prSet phldrT="[Text]" phldr="1"/>
      <dgm:spPr/>
      <dgm:t>
        <a:bodyPr/>
        <a:lstStyle/>
        <a:p>
          <a:endParaRPr lang="en-US"/>
        </a:p>
      </dgm:t>
    </dgm:pt>
    <dgm:pt modelId="{4D93BDC5-073A-479E-BB11-D3B1CAE0897B}" type="parTrans" cxnId="{CDF64A91-379F-4249-8D5A-82271FDF323C}">
      <dgm:prSet/>
      <dgm:spPr/>
      <dgm:t>
        <a:bodyPr/>
        <a:lstStyle/>
        <a:p>
          <a:endParaRPr lang="en-US"/>
        </a:p>
      </dgm:t>
    </dgm:pt>
    <dgm:pt modelId="{B98B9005-BB7A-4703-9775-1C70944EB82F}" type="sibTrans" cxnId="{CDF64A91-379F-4249-8D5A-82271FDF323C}">
      <dgm:prSet/>
      <dgm:spPr/>
      <dgm:t>
        <a:bodyPr/>
        <a:lstStyle/>
        <a:p>
          <a:endParaRPr lang="en-US"/>
        </a:p>
      </dgm:t>
    </dgm:pt>
    <dgm:pt modelId="{31FBD54F-E887-40D3-A870-0EB656052BB5}">
      <dgm:prSet phldrT="[Text]"/>
      <dgm:spPr/>
      <dgm:t>
        <a:bodyPr/>
        <a:lstStyle/>
        <a:p>
          <a:r>
            <a:rPr lang="en-US" dirty="0" smtClean="0"/>
            <a:t>RELAKSASI</a:t>
          </a:r>
          <a:endParaRPr lang="en-US" dirty="0"/>
        </a:p>
      </dgm:t>
    </dgm:pt>
    <dgm:pt modelId="{2D62791A-D61D-4DC6-9ABD-37A7BE0A1C83}" type="parTrans" cxnId="{6AF72D4E-6168-447A-8B99-F8B90323DFE2}">
      <dgm:prSet/>
      <dgm:spPr/>
      <dgm:t>
        <a:bodyPr/>
        <a:lstStyle/>
        <a:p>
          <a:endParaRPr lang="en-US"/>
        </a:p>
      </dgm:t>
    </dgm:pt>
    <dgm:pt modelId="{D114E877-42C3-4E3A-BD5C-13FD2A415773}" type="sibTrans" cxnId="{6AF72D4E-6168-447A-8B99-F8B90323DFE2}">
      <dgm:prSet/>
      <dgm:spPr/>
      <dgm:t>
        <a:bodyPr/>
        <a:lstStyle/>
        <a:p>
          <a:endParaRPr lang="en-US"/>
        </a:p>
      </dgm:t>
    </dgm:pt>
    <dgm:pt modelId="{4F58F2CE-0A56-4FD8-9996-A73E1DAF0C07}">
      <dgm:prSet phldrT="[Text]" phldr="1"/>
      <dgm:spPr/>
      <dgm:t>
        <a:bodyPr/>
        <a:lstStyle/>
        <a:p>
          <a:endParaRPr lang="en-US"/>
        </a:p>
      </dgm:t>
    </dgm:pt>
    <dgm:pt modelId="{8885FC57-3BE7-412E-922C-932F3635A000}" type="parTrans" cxnId="{17F39EA1-84F6-4029-84F6-855FE5C2F313}">
      <dgm:prSet/>
      <dgm:spPr/>
      <dgm:t>
        <a:bodyPr/>
        <a:lstStyle/>
        <a:p>
          <a:endParaRPr lang="en-US"/>
        </a:p>
      </dgm:t>
    </dgm:pt>
    <dgm:pt modelId="{D507514E-F612-4707-BC1E-4CAB83727379}" type="sibTrans" cxnId="{17F39EA1-84F6-4029-84F6-855FE5C2F313}">
      <dgm:prSet/>
      <dgm:spPr/>
      <dgm:t>
        <a:bodyPr/>
        <a:lstStyle/>
        <a:p>
          <a:endParaRPr lang="en-US"/>
        </a:p>
      </dgm:t>
    </dgm:pt>
    <dgm:pt modelId="{862C6DD7-E0AF-4F59-B068-7F6B1258806A}">
      <dgm:prSet phldrT="[Text]"/>
      <dgm:spPr/>
      <dgm:t>
        <a:bodyPr/>
        <a:lstStyle/>
        <a:p>
          <a:r>
            <a:rPr lang="en-US" dirty="0" smtClean="0"/>
            <a:t>GUIDED IMAGERY</a:t>
          </a:r>
          <a:endParaRPr lang="en-US" dirty="0"/>
        </a:p>
      </dgm:t>
    </dgm:pt>
    <dgm:pt modelId="{653E2F39-8960-4860-AB16-7E1E3DF560C8}" type="parTrans" cxnId="{EC1121EA-1335-4385-9E8B-6AD25144A2BC}">
      <dgm:prSet/>
      <dgm:spPr/>
      <dgm:t>
        <a:bodyPr/>
        <a:lstStyle/>
        <a:p>
          <a:endParaRPr lang="en-US"/>
        </a:p>
      </dgm:t>
    </dgm:pt>
    <dgm:pt modelId="{F633CCA4-8840-4EB5-AD9E-86C455139AE5}" type="sibTrans" cxnId="{EC1121EA-1335-4385-9E8B-6AD25144A2BC}">
      <dgm:prSet/>
      <dgm:spPr/>
      <dgm:t>
        <a:bodyPr/>
        <a:lstStyle/>
        <a:p>
          <a:endParaRPr lang="en-US"/>
        </a:p>
      </dgm:t>
    </dgm:pt>
    <dgm:pt modelId="{3C6CBFC0-5D01-4CCF-A85F-BA43DF2CA946}">
      <dgm:prSet phldrT="[Text]"/>
      <dgm:spPr/>
      <dgm:t>
        <a:bodyPr/>
        <a:lstStyle/>
        <a:p>
          <a:r>
            <a:rPr lang="en-US" dirty="0" smtClean="0"/>
            <a:t>MASSAGE</a:t>
          </a:r>
          <a:endParaRPr lang="en-US" dirty="0"/>
        </a:p>
      </dgm:t>
    </dgm:pt>
    <dgm:pt modelId="{5FD217CF-05E7-4CE1-9FE5-BE294CCE7B38}" type="parTrans" cxnId="{67F072A9-C8F3-463C-81AC-7CC9815EF4EC}">
      <dgm:prSet/>
      <dgm:spPr/>
      <dgm:t>
        <a:bodyPr/>
        <a:lstStyle/>
        <a:p>
          <a:endParaRPr lang="en-US"/>
        </a:p>
      </dgm:t>
    </dgm:pt>
    <dgm:pt modelId="{27B7394D-C6EE-44D7-B44C-CABE8DFB7C5B}" type="sibTrans" cxnId="{67F072A9-C8F3-463C-81AC-7CC9815EF4EC}">
      <dgm:prSet/>
      <dgm:spPr/>
      <dgm:t>
        <a:bodyPr/>
        <a:lstStyle/>
        <a:p>
          <a:endParaRPr lang="en-US"/>
        </a:p>
      </dgm:t>
    </dgm:pt>
    <dgm:pt modelId="{5913A647-4C18-42AC-B90E-5716C32EB500}">
      <dgm:prSet phldrT="[Text]"/>
      <dgm:spPr/>
      <dgm:t>
        <a:bodyPr/>
        <a:lstStyle/>
        <a:p>
          <a:endParaRPr lang="en-US" dirty="0"/>
        </a:p>
      </dgm:t>
    </dgm:pt>
    <dgm:pt modelId="{80A867AC-4772-49AE-AF1D-B5DB8B2D9818}" type="parTrans" cxnId="{ED699F59-29F4-4391-8064-6BDEFF0AE3FB}">
      <dgm:prSet/>
      <dgm:spPr/>
      <dgm:t>
        <a:bodyPr/>
        <a:lstStyle/>
        <a:p>
          <a:endParaRPr lang="en-US"/>
        </a:p>
      </dgm:t>
    </dgm:pt>
    <dgm:pt modelId="{8EA2DB24-69F6-4CC0-A47A-56D97FCE1428}" type="sibTrans" cxnId="{ED699F59-29F4-4391-8064-6BDEFF0AE3FB}">
      <dgm:prSet/>
      <dgm:spPr/>
      <dgm:t>
        <a:bodyPr/>
        <a:lstStyle/>
        <a:p>
          <a:endParaRPr lang="en-US"/>
        </a:p>
      </dgm:t>
    </dgm:pt>
    <dgm:pt modelId="{A52A6298-3472-4A16-A425-3DDCBCB66D61}">
      <dgm:prSet phldrT="[Text]"/>
      <dgm:spPr/>
      <dgm:t>
        <a:bodyPr/>
        <a:lstStyle/>
        <a:p>
          <a:r>
            <a:rPr lang="en-US" dirty="0" smtClean="0"/>
            <a:t>TENS</a:t>
          </a:r>
          <a:endParaRPr lang="en-US" dirty="0"/>
        </a:p>
      </dgm:t>
    </dgm:pt>
    <dgm:pt modelId="{FC4F68EE-E343-48F5-BD76-775A326AC4D4}" type="parTrans" cxnId="{A4372D6B-A23E-4810-80E3-7BD51E752A32}">
      <dgm:prSet/>
      <dgm:spPr/>
      <dgm:t>
        <a:bodyPr/>
        <a:lstStyle/>
        <a:p>
          <a:endParaRPr lang="en-US"/>
        </a:p>
      </dgm:t>
    </dgm:pt>
    <dgm:pt modelId="{F7286EA9-C273-4477-973C-8556CAD61F35}" type="sibTrans" cxnId="{A4372D6B-A23E-4810-80E3-7BD51E752A32}">
      <dgm:prSet/>
      <dgm:spPr/>
      <dgm:t>
        <a:bodyPr/>
        <a:lstStyle/>
        <a:p>
          <a:endParaRPr lang="en-US"/>
        </a:p>
      </dgm:t>
    </dgm:pt>
    <dgm:pt modelId="{CA589440-2365-48F2-B76B-D7D372EFDF10}">
      <dgm:prSet phldrT="[Text]"/>
      <dgm:spPr/>
      <dgm:t>
        <a:bodyPr/>
        <a:lstStyle/>
        <a:p>
          <a:endParaRPr lang="en-US" dirty="0"/>
        </a:p>
      </dgm:t>
    </dgm:pt>
    <dgm:pt modelId="{26036C07-428C-4158-89B6-18D94358BBA9}" type="parTrans" cxnId="{03257854-B2AB-4DDE-A15E-EEF4B7068FD2}">
      <dgm:prSet/>
      <dgm:spPr/>
      <dgm:t>
        <a:bodyPr/>
        <a:lstStyle/>
        <a:p>
          <a:endParaRPr lang="en-US"/>
        </a:p>
      </dgm:t>
    </dgm:pt>
    <dgm:pt modelId="{A9B06F3F-16EE-4881-BA31-92E9A8883EBE}" type="sibTrans" cxnId="{03257854-B2AB-4DDE-A15E-EEF4B7068FD2}">
      <dgm:prSet/>
      <dgm:spPr/>
      <dgm:t>
        <a:bodyPr/>
        <a:lstStyle/>
        <a:p>
          <a:endParaRPr lang="en-US"/>
        </a:p>
      </dgm:t>
    </dgm:pt>
    <dgm:pt modelId="{15187A81-453F-466E-9D84-CEAB619D1ECF}">
      <dgm:prSet phldrT="[Text]"/>
      <dgm:spPr/>
      <dgm:t>
        <a:bodyPr/>
        <a:lstStyle/>
        <a:p>
          <a:r>
            <a:rPr lang="en-US" dirty="0" smtClean="0"/>
            <a:t>HYPNOSIS</a:t>
          </a:r>
          <a:endParaRPr lang="en-US" dirty="0"/>
        </a:p>
      </dgm:t>
    </dgm:pt>
    <dgm:pt modelId="{33A4F509-724C-43E4-9F7E-2FCA2950FE08}" type="parTrans" cxnId="{3FBFA756-0FC2-4143-A940-B32283BF7D5F}">
      <dgm:prSet/>
      <dgm:spPr/>
      <dgm:t>
        <a:bodyPr/>
        <a:lstStyle/>
        <a:p>
          <a:endParaRPr lang="en-US"/>
        </a:p>
      </dgm:t>
    </dgm:pt>
    <dgm:pt modelId="{1B218C68-FF3D-4DB9-A884-A89EC018510D}" type="sibTrans" cxnId="{3FBFA756-0FC2-4143-A940-B32283BF7D5F}">
      <dgm:prSet/>
      <dgm:spPr/>
      <dgm:t>
        <a:bodyPr/>
        <a:lstStyle/>
        <a:p>
          <a:endParaRPr lang="en-US"/>
        </a:p>
      </dgm:t>
    </dgm:pt>
    <dgm:pt modelId="{23E0D392-185B-4FAA-8998-E9FE25420F04}">
      <dgm:prSet phldrT="[Text]"/>
      <dgm:spPr/>
      <dgm:t>
        <a:bodyPr/>
        <a:lstStyle/>
        <a:p>
          <a:endParaRPr lang="en-US" dirty="0"/>
        </a:p>
      </dgm:t>
    </dgm:pt>
    <dgm:pt modelId="{2798FEEA-5183-4CB8-BEC0-99D042474877}" type="parTrans" cxnId="{19892215-0170-460D-9C09-8B66DB00C5B0}">
      <dgm:prSet/>
      <dgm:spPr/>
      <dgm:t>
        <a:bodyPr/>
        <a:lstStyle/>
        <a:p>
          <a:endParaRPr lang="en-US"/>
        </a:p>
      </dgm:t>
    </dgm:pt>
    <dgm:pt modelId="{7B05D9AB-6294-439E-A37E-F35F69CD3C05}" type="sibTrans" cxnId="{19892215-0170-460D-9C09-8B66DB00C5B0}">
      <dgm:prSet/>
      <dgm:spPr/>
      <dgm:t>
        <a:bodyPr/>
        <a:lstStyle/>
        <a:p>
          <a:endParaRPr lang="en-US"/>
        </a:p>
      </dgm:t>
    </dgm:pt>
    <dgm:pt modelId="{6F18D227-E092-4A5D-BF09-D9054DD15E21}">
      <dgm:prSet phldrT="[Text]"/>
      <dgm:spPr/>
      <dgm:t>
        <a:bodyPr/>
        <a:lstStyle/>
        <a:p>
          <a:r>
            <a:rPr lang="en-US" dirty="0" smtClean="0"/>
            <a:t>AKUPUNTUR</a:t>
          </a:r>
          <a:endParaRPr lang="en-US" dirty="0"/>
        </a:p>
      </dgm:t>
    </dgm:pt>
    <dgm:pt modelId="{8E33874E-C404-4E31-AA12-6306C291720C}" type="parTrans" cxnId="{37E66C67-4FD4-4F81-BCAD-C428D9149FA8}">
      <dgm:prSet/>
      <dgm:spPr/>
      <dgm:t>
        <a:bodyPr/>
        <a:lstStyle/>
        <a:p>
          <a:endParaRPr lang="en-US"/>
        </a:p>
      </dgm:t>
    </dgm:pt>
    <dgm:pt modelId="{5D0E7CD6-EA4E-4977-B7FF-681E4C4133FC}" type="sibTrans" cxnId="{37E66C67-4FD4-4F81-BCAD-C428D9149FA8}">
      <dgm:prSet/>
      <dgm:spPr/>
      <dgm:t>
        <a:bodyPr/>
        <a:lstStyle/>
        <a:p>
          <a:endParaRPr lang="en-US"/>
        </a:p>
      </dgm:t>
    </dgm:pt>
    <dgm:pt modelId="{1CAB4DD9-2FA3-4B04-9F61-59C9817F78F9}">
      <dgm:prSet phldrT="[Text]"/>
      <dgm:spPr/>
      <dgm:t>
        <a:bodyPr/>
        <a:lstStyle/>
        <a:p>
          <a:endParaRPr lang="en-US" dirty="0"/>
        </a:p>
      </dgm:t>
    </dgm:pt>
    <dgm:pt modelId="{7D54CB4A-E0A9-40A8-84BA-E3B8BE669498}" type="parTrans" cxnId="{626F7F75-768C-45F3-8B22-B41F0D4AF3BC}">
      <dgm:prSet/>
      <dgm:spPr/>
      <dgm:t>
        <a:bodyPr/>
        <a:lstStyle/>
        <a:p>
          <a:endParaRPr lang="en-US"/>
        </a:p>
      </dgm:t>
    </dgm:pt>
    <dgm:pt modelId="{AA9F7066-B945-4DB5-81F9-CE7DA4DE1677}" type="sibTrans" cxnId="{626F7F75-768C-45F3-8B22-B41F0D4AF3BC}">
      <dgm:prSet/>
      <dgm:spPr/>
      <dgm:t>
        <a:bodyPr/>
        <a:lstStyle/>
        <a:p>
          <a:endParaRPr lang="en-US"/>
        </a:p>
      </dgm:t>
    </dgm:pt>
    <dgm:pt modelId="{B2AECB26-AA62-4A9B-B479-569A9F19BDD4}" type="pres">
      <dgm:prSet presAssocID="{34608441-B9D3-466F-AAD3-4BBFC81A4B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D855BC-657A-4A8A-B021-8FD53006B224}" type="pres">
      <dgm:prSet presAssocID="{0B1359BF-E237-42B3-BDB6-ECD4B2CFA2F0}" presName="composite" presStyleCnt="0"/>
      <dgm:spPr/>
    </dgm:pt>
    <dgm:pt modelId="{649B2783-C2F2-46F9-98FA-C672C818A577}" type="pres">
      <dgm:prSet presAssocID="{0B1359BF-E237-42B3-BDB6-ECD4B2CFA2F0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6D5E0-4713-4013-8DE5-619718C8DD26}" type="pres">
      <dgm:prSet presAssocID="{0B1359BF-E237-42B3-BDB6-ECD4B2CFA2F0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247D0-C403-4701-A3E6-3165693652D0}" type="pres">
      <dgm:prSet presAssocID="{98A3F5D0-3F38-47D3-881C-FFB134982F14}" presName="sp" presStyleCnt="0"/>
      <dgm:spPr/>
    </dgm:pt>
    <dgm:pt modelId="{1DF4BA3A-D5B2-41EB-9DCF-8ECE618CFCBD}" type="pres">
      <dgm:prSet presAssocID="{52F7C54B-3E1B-4305-9479-CDC824B7943D}" presName="composite" presStyleCnt="0"/>
      <dgm:spPr/>
    </dgm:pt>
    <dgm:pt modelId="{D4F4FAE0-CCBF-493F-81C8-23628A8D2327}" type="pres">
      <dgm:prSet presAssocID="{52F7C54B-3E1B-4305-9479-CDC824B7943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619D0-88FA-4BB3-BA16-DBCE857E44A9}" type="pres">
      <dgm:prSet presAssocID="{52F7C54B-3E1B-4305-9479-CDC824B7943D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11862-FB75-4E08-9695-453A2705B6EA}" type="pres">
      <dgm:prSet presAssocID="{B98B9005-BB7A-4703-9775-1C70944EB82F}" presName="sp" presStyleCnt="0"/>
      <dgm:spPr/>
    </dgm:pt>
    <dgm:pt modelId="{4EB2FD69-68C7-43FF-8B11-DEA2D7AF7D50}" type="pres">
      <dgm:prSet presAssocID="{4F58F2CE-0A56-4FD8-9996-A73E1DAF0C07}" presName="composite" presStyleCnt="0"/>
      <dgm:spPr/>
    </dgm:pt>
    <dgm:pt modelId="{33DF8C07-BFEA-4E2B-BEB2-4B227E56CF86}" type="pres">
      <dgm:prSet presAssocID="{4F58F2CE-0A56-4FD8-9996-A73E1DAF0C07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A3C47-B5B7-4205-AF23-1B443430B607}" type="pres">
      <dgm:prSet presAssocID="{4F58F2CE-0A56-4FD8-9996-A73E1DAF0C07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1C209-3BC8-4DD9-AE0D-F4ABC46DD776}" type="pres">
      <dgm:prSet presAssocID="{D507514E-F612-4707-BC1E-4CAB83727379}" presName="sp" presStyleCnt="0"/>
      <dgm:spPr/>
    </dgm:pt>
    <dgm:pt modelId="{B69B43BB-9435-4171-B519-8BBBBA8005F0}" type="pres">
      <dgm:prSet presAssocID="{5913A647-4C18-42AC-B90E-5716C32EB500}" presName="composite" presStyleCnt="0"/>
      <dgm:spPr/>
    </dgm:pt>
    <dgm:pt modelId="{78C61640-E124-41A2-A267-7BA0797CACDF}" type="pres">
      <dgm:prSet presAssocID="{5913A647-4C18-42AC-B90E-5716C32EB500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C3F62-3895-465F-8AF8-E3F75846BF10}" type="pres">
      <dgm:prSet presAssocID="{5913A647-4C18-42AC-B90E-5716C32EB500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602F4-4677-4AB0-8163-4A287DF643B8}" type="pres">
      <dgm:prSet presAssocID="{8EA2DB24-69F6-4CC0-A47A-56D97FCE1428}" presName="sp" presStyleCnt="0"/>
      <dgm:spPr/>
    </dgm:pt>
    <dgm:pt modelId="{72719E51-E0EC-405F-B84B-E71BD9CC2745}" type="pres">
      <dgm:prSet presAssocID="{CA589440-2365-48F2-B76B-D7D372EFDF10}" presName="composite" presStyleCnt="0"/>
      <dgm:spPr/>
    </dgm:pt>
    <dgm:pt modelId="{DFD3A356-31F9-4404-BECF-C44DAA51C4C1}" type="pres">
      <dgm:prSet presAssocID="{CA589440-2365-48F2-B76B-D7D372EFDF10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0F078-B31C-4F73-8C02-522CF5EB2716}" type="pres">
      <dgm:prSet presAssocID="{CA589440-2365-48F2-B76B-D7D372EFDF10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D0EE5-9582-4DFB-8372-320B677D6FF6}" type="pres">
      <dgm:prSet presAssocID="{A9B06F3F-16EE-4881-BA31-92E9A8883EBE}" presName="sp" presStyleCnt="0"/>
      <dgm:spPr/>
    </dgm:pt>
    <dgm:pt modelId="{E47D4B5E-DE4A-4664-9337-57833DDE00B0}" type="pres">
      <dgm:prSet presAssocID="{23E0D392-185B-4FAA-8998-E9FE25420F04}" presName="composite" presStyleCnt="0"/>
      <dgm:spPr/>
    </dgm:pt>
    <dgm:pt modelId="{0CC9E946-B1AB-4D96-B961-84F6C8AD1779}" type="pres">
      <dgm:prSet presAssocID="{23E0D392-185B-4FAA-8998-E9FE25420F04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7F81B-3DF5-4018-A228-5365155ABFEA}" type="pres">
      <dgm:prSet presAssocID="{23E0D392-185B-4FAA-8998-E9FE25420F04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D0246-A6AD-43F6-8156-1290EB53E915}" type="pres">
      <dgm:prSet presAssocID="{7B05D9AB-6294-439E-A37E-F35F69CD3C05}" presName="sp" presStyleCnt="0"/>
      <dgm:spPr/>
    </dgm:pt>
    <dgm:pt modelId="{7CF205C0-4417-4901-9988-1A087EB023E0}" type="pres">
      <dgm:prSet presAssocID="{1CAB4DD9-2FA3-4B04-9F61-59C9817F78F9}" presName="composite" presStyleCnt="0"/>
      <dgm:spPr/>
    </dgm:pt>
    <dgm:pt modelId="{6F81A4C0-DE75-4715-9289-ED3E5ADCA902}" type="pres">
      <dgm:prSet presAssocID="{1CAB4DD9-2FA3-4B04-9F61-59C9817F78F9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A4B38-C615-4FEA-BF4D-DABAEE48AEBD}" type="pres">
      <dgm:prSet presAssocID="{1CAB4DD9-2FA3-4B04-9F61-59C9817F78F9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F072A9-C8F3-463C-81AC-7CC9815EF4EC}" srcId="{5913A647-4C18-42AC-B90E-5716C32EB500}" destId="{3C6CBFC0-5D01-4CCF-A85F-BA43DF2CA946}" srcOrd="0" destOrd="0" parTransId="{5FD217CF-05E7-4CE1-9FE5-BE294CCE7B38}" sibTransId="{27B7394D-C6EE-44D7-B44C-CABE8DFB7C5B}"/>
    <dgm:cxn modelId="{19892215-0170-460D-9C09-8B66DB00C5B0}" srcId="{34608441-B9D3-466F-AAD3-4BBFC81A4B60}" destId="{23E0D392-185B-4FAA-8998-E9FE25420F04}" srcOrd="5" destOrd="0" parTransId="{2798FEEA-5183-4CB8-BEC0-99D042474877}" sibTransId="{7B05D9AB-6294-439E-A37E-F35F69CD3C05}"/>
    <dgm:cxn modelId="{2756B036-41D8-4CB2-A2C9-5A0A99BC170F}" type="presOf" srcId="{19CC9994-9E3C-40FC-B377-C70D90A1C21F}" destId="{9FB6D5E0-4713-4013-8DE5-619718C8DD26}" srcOrd="0" destOrd="0" presId="urn:microsoft.com/office/officeart/2005/8/layout/chevron2"/>
    <dgm:cxn modelId="{510C8984-85C8-45DB-9BCF-224A8E69FB57}" type="presOf" srcId="{6F18D227-E092-4A5D-BF09-D9054DD15E21}" destId="{4E3A4B38-C615-4FEA-BF4D-DABAEE48AEBD}" srcOrd="0" destOrd="0" presId="urn:microsoft.com/office/officeart/2005/8/layout/chevron2"/>
    <dgm:cxn modelId="{D7F271AC-3359-4374-BA55-E069648E2C30}" srcId="{34608441-B9D3-466F-AAD3-4BBFC81A4B60}" destId="{0B1359BF-E237-42B3-BDB6-ECD4B2CFA2F0}" srcOrd="0" destOrd="0" parTransId="{7ED360D6-76CA-47DD-BE50-EA2119AE5350}" sibTransId="{98A3F5D0-3F38-47D3-881C-FFB134982F14}"/>
    <dgm:cxn modelId="{05951C71-6A14-4EEF-B129-F34FCB311C56}" type="presOf" srcId="{5913A647-4C18-42AC-B90E-5716C32EB500}" destId="{78C61640-E124-41A2-A267-7BA0797CACDF}" srcOrd="0" destOrd="0" presId="urn:microsoft.com/office/officeart/2005/8/layout/chevron2"/>
    <dgm:cxn modelId="{ED699F59-29F4-4391-8064-6BDEFF0AE3FB}" srcId="{34608441-B9D3-466F-AAD3-4BBFC81A4B60}" destId="{5913A647-4C18-42AC-B90E-5716C32EB500}" srcOrd="3" destOrd="0" parTransId="{80A867AC-4772-49AE-AF1D-B5DB8B2D9818}" sibTransId="{8EA2DB24-69F6-4CC0-A47A-56D97FCE1428}"/>
    <dgm:cxn modelId="{D6699843-93EF-4A5C-9E08-D66447E0A9FF}" type="presOf" srcId="{1CAB4DD9-2FA3-4B04-9F61-59C9817F78F9}" destId="{6F81A4C0-DE75-4715-9289-ED3E5ADCA902}" srcOrd="0" destOrd="0" presId="urn:microsoft.com/office/officeart/2005/8/layout/chevron2"/>
    <dgm:cxn modelId="{86BDBA87-C2BB-4F24-B856-DF760463DA03}" type="presOf" srcId="{3C6CBFC0-5D01-4CCF-A85F-BA43DF2CA946}" destId="{7F7C3F62-3895-465F-8AF8-E3F75846BF10}" srcOrd="0" destOrd="0" presId="urn:microsoft.com/office/officeart/2005/8/layout/chevron2"/>
    <dgm:cxn modelId="{A7E1B477-4C50-4D04-B20E-BCC2183D978F}" type="presOf" srcId="{862C6DD7-E0AF-4F59-B068-7F6B1258806A}" destId="{085A3C47-B5B7-4205-AF23-1B443430B607}" srcOrd="0" destOrd="0" presId="urn:microsoft.com/office/officeart/2005/8/layout/chevron2"/>
    <dgm:cxn modelId="{17F39EA1-84F6-4029-84F6-855FE5C2F313}" srcId="{34608441-B9D3-466F-AAD3-4BBFC81A4B60}" destId="{4F58F2CE-0A56-4FD8-9996-A73E1DAF0C07}" srcOrd="2" destOrd="0" parTransId="{8885FC57-3BE7-412E-922C-932F3635A000}" sibTransId="{D507514E-F612-4707-BC1E-4CAB83727379}"/>
    <dgm:cxn modelId="{E800CCC2-51BA-4E9C-95A5-75EA4CD1F896}" type="presOf" srcId="{34608441-B9D3-466F-AAD3-4BBFC81A4B60}" destId="{B2AECB26-AA62-4A9B-B479-569A9F19BDD4}" srcOrd="0" destOrd="0" presId="urn:microsoft.com/office/officeart/2005/8/layout/chevron2"/>
    <dgm:cxn modelId="{CDF64A91-379F-4249-8D5A-82271FDF323C}" srcId="{34608441-B9D3-466F-AAD3-4BBFC81A4B60}" destId="{52F7C54B-3E1B-4305-9479-CDC824B7943D}" srcOrd="1" destOrd="0" parTransId="{4D93BDC5-073A-479E-BB11-D3B1CAE0897B}" sibTransId="{B98B9005-BB7A-4703-9775-1C70944EB82F}"/>
    <dgm:cxn modelId="{A4372D6B-A23E-4810-80E3-7BD51E752A32}" srcId="{CA589440-2365-48F2-B76B-D7D372EFDF10}" destId="{A52A6298-3472-4A16-A425-3DDCBCB66D61}" srcOrd="0" destOrd="0" parTransId="{FC4F68EE-E343-48F5-BD76-775A326AC4D4}" sibTransId="{F7286EA9-C273-4477-973C-8556CAD61F35}"/>
    <dgm:cxn modelId="{03257854-B2AB-4DDE-A15E-EEF4B7068FD2}" srcId="{34608441-B9D3-466F-AAD3-4BBFC81A4B60}" destId="{CA589440-2365-48F2-B76B-D7D372EFDF10}" srcOrd="4" destOrd="0" parTransId="{26036C07-428C-4158-89B6-18D94358BBA9}" sibTransId="{A9B06F3F-16EE-4881-BA31-92E9A8883EBE}"/>
    <dgm:cxn modelId="{388C90A0-C8F8-46B7-8F8F-08DBDF543F83}" type="presOf" srcId="{A52A6298-3472-4A16-A425-3DDCBCB66D61}" destId="{2730F078-B31C-4F73-8C02-522CF5EB2716}" srcOrd="0" destOrd="0" presId="urn:microsoft.com/office/officeart/2005/8/layout/chevron2"/>
    <dgm:cxn modelId="{491CFE6D-0B00-474B-A9F6-7D41005FB63C}" type="presOf" srcId="{0B1359BF-E237-42B3-BDB6-ECD4B2CFA2F0}" destId="{649B2783-C2F2-46F9-98FA-C672C818A577}" srcOrd="0" destOrd="0" presId="urn:microsoft.com/office/officeart/2005/8/layout/chevron2"/>
    <dgm:cxn modelId="{AC0A086B-1557-4B04-811E-4536AF55938E}" type="presOf" srcId="{52F7C54B-3E1B-4305-9479-CDC824B7943D}" destId="{D4F4FAE0-CCBF-493F-81C8-23628A8D2327}" srcOrd="0" destOrd="0" presId="urn:microsoft.com/office/officeart/2005/8/layout/chevron2"/>
    <dgm:cxn modelId="{37E66C67-4FD4-4F81-BCAD-C428D9149FA8}" srcId="{1CAB4DD9-2FA3-4B04-9F61-59C9817F78F9}" destId="{6F18D227-E092-4A5D-BF09-D9054DD15E21}" srcOrd="0" destOrd="0" parTransId="{8E33874E-C404-4E31-AA12-6306C291720C}" sibTransId="{5D0E7CD6-EA4E-4977-B7FF-681E4C4133FC}"/>
    <dgm:cxn modelId="{221772F1-80EB-42EE-A17B-14BFD722CC2D}" srcId="{0B1359BF-E237-42B3-BDB6-ECD4B2CFA2F0}" destId="{19CC9994-9E3C-40FC-B377-C70D90A1C21F}" srcOrd="0" destOrd="0" parTransId="{EF3C8DE8-9C70-42E1-BE42-0E0DDCCBD5B4}" sibTransId="{3A8DC3A8-77BC-4291-915D-F18E291A84BC}"/>
    <dgm:cxn modelId="{184EE5B7-8FA1-4754-A814-D8EFF559E2A7}" type="presOf" srcId="{31FBD54F-E887-40D3-A870-0EB656052BB5}" destId="{B27619D0-88FA-4BB3-BA16-DBCE857E44A9}" srcOrd="0" destOrd="0" presId="urn:microsoft.com/office/officeart/2005/8/layout/chevron2"/>
    <dgm:cxn modelId="{3CCACE36-267E-4501-BAED-040D54AC71FF}" type="presOf" srcId="{CA589440-2365-48F2-B76B-D7D372EFDF10}" destId="{DFD3A356-31F9-4404-BECF-C44DAA51C4C1}" srcOrd="0" destOrd="0" presId="urn:microsoft.com/office/officeart/2005/8/layout/chevron2"/>
    <dgm:cxn modelId="{B02864A1-C319-4B63-ABFD-9D5A00728FE3}" type="presOf" srcId="{23E0D392-185B-4FAA-8998-E9FE25420F04}" destId="{0CC9E946-B1AB-4D96-B961-84F6C8AD1779}" srcOrd="0" destOrd="0" presId="urn:microsoft.com/office/officeart/2005/8/layout/chevron2"/>
    <dgm:cxn modelId="{6AF72D4E-6168-447A-8B99-F8B90323DFE2}" srcId="{52F7C54B-3E1B-4305-9479-CDC824B7943D}" destId="{31FBD54F-E887-40D3-A870-0EB656052BB5}" srcOrd="0" destOrd="0" parTransId="{2D62791A-D61D-4DC6-9ABD-37A7BE0A1C83}" sibTransId="{D114E877-42C3-4E3A-BD5C-13FD2A415773}"/>
    <dgm:cxn modelId="{EC1121EA-1335-4385-9E8B-6AD25144A2BC}" srcId="{4F58F2CE-0A56-4FD8-9996-A73E1DAF0C07}" destId="{862C6DD7-E0AF-4F59-B068-7F6B1258806A}" srcOrd="0" destOrd="0" parTransId="{653E2F39-8960-4860-AB16-7E1E3DF560C8}" sibTransId="{F633CCA4-8840-4EB5-AD9E-86C455139AE5}"/>
    <dgm:cxn modelId="{BA6F7521-B652-43E3-9F0C-E3517B1BAA5A}" type="presOf" srcId="{15187A81-453F-466E-9D84-CEAB619D1ECF}" destId="{CDF7F81B-3DF5-4018-A228-5365155ABFEA}" srcOrd="0" destOrd="0" presId="urn:microsoft.com/office/officeart/2005/8/layout/chevron2"/>
    <dgm:cxn modelId="{626F7F75-768C-45F3-8B22-B41F0D4AF3BC}" srcId="{34608441-B9D3-466F-AAD3-4BBFC81A4B60}" destId="{1CAB4DD9-2FA3-4B04-9F61-59C9817F78F9}" srcOrd="6" destOrd="0" parTransId="{7D54CB4A-E0A9-40A8-84BA-E3B8BE669498}" sibTransId="{AA9F7066-B945-4DB5-81F9-CE7DA4DE1677}"/>
    <dgm:cxn modelId="{3FBFA756-0FC2-4143-A940-B32283BF7D5F}" srcId="{23E0D392-185B-4FAA-8998-E9FE25420F04}" destId="{15187A81-453F-466E-9D84-CEAB619D1ECF}" srcOrd="0" destOrd="0" parTransId="{33A4F509-724C-43E4-9F7E-2FCA2950FE08}" sibTransId="{1B218C68-FF3D-4DB9-A884-A89EC018510D}"/>
    <dgm:cxn modelId="{21FEAD24-5C2B-4F60-B355-3A8CBFCFC034}" type="presOf" srcId="{4F58F2CE-0A56-4FD8-9996-A73E1DAF0C07}" destId="{33DF8C07-BFEA-4E2B-BEB2-4B227E56CF86}" srcOrd="0" destOrd="0" presId="urn:microsoft.com/office/officeart/2005/8/layout/chevron2"/>
    <dgm:cxn modelId="{39FF29AB-0ABA-4867-8E56-D326EE45FA76}" type="presParOf" srcId="{B2AECB26-AA62-4A9B-B479-569A9F19BDD4}" destId="{ABD855BC-657A-4A8A-B021-8FD53006B224}" srcOrd="0" destOrd="0" presId="urn:microsoft.com/office/officeart/2005/8/layout/chevron2"/>
    <dgm:cxn modelId="{DEA12706-251F-4CCD-9E89-7FB69DFDA3BC}" type="presParOf" srcId="{ABD855BC-657A-4A8A-B021-8FD53006B224}" destId="{649B2783-C2F2-46F9-98FA-C672C818A577}" srcOrd="0" destOrd="0" presId="urn:microsoft.com/office/officeart/2005/8/layout/chevron2"/>
    <dgm:cxn modelId="{5C1C837C-CFA1-48A0-A4E6-3AB537AEE34E}" type="presParOf" srcId="{ABD855BC-657A-4A8A-B021-8FD53006B224}" destId="{9FB6D5E0-4713-4013-8DE5-619718C8DD26}" srcOrd="1" destOrd="0" presId="urn:microsoft.com/office/officeart/2005/8/layout/chevron2"/>
    <dgm:cxn modelId="{1043F37A-DAAD-4DE6-96FB-7ECA259BA41A}" type="presParOf" srcId="{B2AECB26-AA62-4A9B-B479-569A9F19BDD4}" destId="{175247D0-C403-4701-A3E6-3165693652D0}" srcOrd="1" destOrd="0" presId="urn:microsoft.com/office/officeart/2005/8/layout/chevron2"/>
    <dgm:cxn modelId="{7234E102-D04D-496E-B4C5-B559588556B0}" type="presParOf" srcId="{B2AECB26-AA62-4A9B-B479-569A9F19BDD4}" destId="{1DF4BA3A-D5B2-41EB-9DCF-8ECE618CFCBD}" srcOrd="2" destOrd="0" presId="urn:microsoft.com/office/officeart/2005/8/layout/chevron2"/>
    <dgm:cxn modelId="{DC1ED807-D081-4FE6-B1B3-80204722A563}" type="presParOf" srcId="{1DF4BA3A-D5B2-41EB-9DCF-8ECE618CFCBD}" destId="{D4F4FAE0-CCBF-493F-81C8-23628A8D2327}" srcOrd="0" destOrd="0" presId="urn:microsoft.com/office/officeart/2005/8/layout/chevron2"/>
    <dgm:cxn modelId="{0E089A7F-E0DC-4B32-A74F-A4EA8F76CD65}" type="presParOf" srcId="{1DF4BA3A-D5B2-41EB-9DCF-8ECE618CFCBD}" destId="{B27619D0-88FA-4BB3-BA16-DBCE857E44A9}" srcOrd="1" destOrd="0" presId="urn:microsoft.com/office/officeart/2005/8/layout/chevron2"/>
    <dgm:cxn modelId="{B7918698-7C0F-4D85-889A-0502CAA58BD4}" type="presParOf" srcId="{B2AECB26-AA62-4A9B-B479-569A9F19BDD4}" destId="{42111862-FB75-4E08-9695-453A2705B6EA}" srcOrd="3" destOrd="0" presId="urn:microsoft.com/office/officeart/2005/8/layout/chevron2"/>
    <dgm:cxn modelId="{7D93A2AF-6DEE-4EB6-97EC-979229DC46F9}" type="presParOf" srcId="{B2AECB26-AA62-4A9B-B479-569A9F19BDD4}" destId="{4EB2FD69-68C7-43FF-8B11-DEA2D7AF7D50}" srcOrd="4" destOrd="0" presId="urn:microsoft.com/office/officeart/2005/8/layout/chevron2"/>
    <dgm:cxn modelId="{D96A172B-C06D-4F76-B875-8FA8B32254F5}" type="presParOf" srcId="{4EB2FD69-68C7-43FF-8B11-DEA2D7AF7D50}" destId="{33DF8C07-BFEA-4E2B-BEB2-4B227E56CF86}" srcOrd="0" destOrd="0" presId="urn:microsoft.com/office/officeart/2005/8/layout/chevron2"/>
    <dgm:cxn modelId="{C3677A97-2CA7-43FF-8074-93BCC927C6E4}" type="presParOf" srcId="{4EB2FD69-68C7-43FF-8B11-DEA2D7AF7D50}" destId="{085A3C47-B5B7-4205-AF23-1B443430B607}" srcOrd="1" destOrd="0" presId="urn:microsoft.com/office/officeart/2005/8/layout/chevron2"/>
    <dgm:cxn modelId="{E5BC7300-4E1B-4E56-BFA2-CFE7ED0A2E46}" type="presParOf" srcId="{B2AECB26-AA62-4A9B-B479-569A9F19BDD4}" destId="{8C71C209-3BC8-4DD9-AE0D-F4ABC46DD776}" srcOrd="5" destOrd="0" presId="urn:microsoft.com/office/officeart/2005/8/layout/chevron2"/>
    <dgm:cxn modelId="{1C34370B-CE04-483B-9FA8-1A0A41186CFD}" type="presParOf" srcId="{B2AECB26-AA62-4A9B-B479-569A9F19BDD4}" destId="{B69B43BB-9435-4171-B519-8BBBBA8005F0}" srcOrd="6" destOrd="0" presId="urn:microsoft.com/office/officeart/2005/8/layout/chevron2"/>
    <dgm:cxn modelId="{CC3CD252-E50A-4F9D-962B-FF8D67684DF1}" type="presParOf" srcId="{B69B43BB-9435-4171-B519-8BBBBA8005F0}" destId="{78C61640-E124-41A2-A267-7BA0797CACDF}" srcOrd="0" destOrd="0" presId="urn:microsoft.com/office/officeart/2005/8/layout/chevron2"/>
    <dgm:cxn modelId="{307A5370-B673-4FD7-8C39-5F158A34E465}" type="presParOf" srcId="{B69B43BB-9435-4171-B519-8BBBBA8005F0}" destId="{7F7C3F62-3895-465F-8AF8-E3F75846BF10}" srcOrd="1" destOrd="0" presId="urn:microsoft.com/office/officeart/2005/8/layout/chevron2"/>
    <dgm:cxn modelId="{0BFA4B32-8575-4C09-AC1D-6F311463E80C}" type="presParOf" srcId="{B2AECB26-AA62-4A9B-B479-569A9F19BDD4}" destId="{FD3602F4-4677-4AB0-8163-4A287DF643B8}" srcOrd="7" destOrd="0" presId="urn:microsoft.com/office/officeart/2005/8/layout/chevron2"/>
    <dgm:cxn modelId="{96A5E28A-9599-4D2E-849D-ACCB052944D5}" type="presParOf" srcId="{B2AECB26-AA62-4A9B-B479-569A9F19BDD4}" destId="{72719E51-E0EC-405F-B84B-E71BD9CC2745}" srcOrd="8" destOrd="0" presId="urn:microsoft.com/office/officeart/2005/8/layout/chevron2"/>
    <dgm:cxn modelId="{7A8CA3B8-F319-41D8-81B6-6BD11C5A1017}" type="presParOf" srcId="{72719E51-E0EC-405F-B84B-E71BD9CC2745}" destId="{DFD3A356-31F9-4404-BECF-C44DAA51C4C1}" srcOrd="0" destOrd="0" presId="urn:microsoft.com/office/officeart/2005/8/layout/chevron2"/>
    <dgm:cxn modelId="{78D137FD-1E1C-49AA-846F-48FF9036E434}" type="presParOf" srcId="{72719E51-E0EC-405F-B84B-E71BD9CC2745}" destId="{2730F078-B31C-4F73-8C02-522CF5EB2716}" srcOrd="1" destOrd="0" presId="urn:microsoft.com/office/officeart/2005/8/layout/chevron2"/>
    <dgm:cxn modelId="{F2887056-243E-4B09-AE13-B8B81570D161}" type="presParOf" srcId="{B2AECB26-AA62-4A9B-B479-569A9F19BDD4}" destId="{2A9D0EE5-9582-4DFB-8372-320B677D6FF6}" srcOrd="9" destOrd="0" presId="urn:microsoft.com/office/officeart/2005/8/layout/chevron2"/>
    <dgm:cxn modelId="{87C98FC4-FB86-451E-8E68-6B46DDDCC8E4}" type="presParOf" srcId="{B2AECB26-AA62-4A9B-B479-569A9F19BDD4}" destId="{E47D4B5E-DE4A-4664-9337-57833DDE00B0}" srcOrd="10" destOrd="0" presId="urn:microsoft.com/office/officeart/2005/8/layout/chevron2"/>
    <dgm:cxn modelId="{992F08C3-CFB1-492C-889B-41DBDB97B095}" type="presParOf" srcId="{E47D4B5E-DE4A-4664-9337-57833DDE00B0}" destId="{0CC9E946-B1AB-4D96-B961-84F6C8AD1779}" srcOrd="0" destOrd="0" presId="urn:microsoft.com/office/officeart/2005/8/layout/chevron2"/>
    <dgm:cxn modelId="{20E3AFEF-DF80-4E66-B5D9-8954A8F2F423}" type="presParOf" srcId="{E47D4B5E-DE4A-4664-9337-57833DDE00B0}" destId="{CDF7F81B-3DF5-4018-A228-5365155ABFEA}" srcOrd="1" destOrd="0" presId="urn:microsoft.com/office/officeart/2005/8/layout/chevron2"/>
    <dgm:cxn modelId="{C5FF45B1-EE1F-49AB-A1D1-8766D973CE15}" type="presParOf" srcId="{B2AECB26-AA62-4A9B-B479-569A9F19BDD4}" destId="{4A4D0246-A6AD-43F6-8156-1290EB53E915}" srcOrd="11" destOrd="0" presId="urn:microsoft.com/office/officeart/2005/8/layout/chevron2"/>
    <dgm:cxn modelId="{9FA11F47-B8FF-4BBB-8724-44006D3B96D5}" type="presParOf" srcId="{B2AECB26-AA62-4A9B-B479-569A9F19BDD4}" destId="{7CF205C0-4417-4901-9988-1A087EB023E0}" srcOrd="12" destOrd="0" presId="urn:microsoft.com/office/officeart/2005/8/layout/chevron2"/>
    <dgm:cxn modelId="{7ADB50B0-F53A-400F-ACDC-8F2DCC631D56}" type="presParOf" srcId="{7CF205C0-4417-4901-9988-1A087EB023E0}" destId="{6F81A4C0-DE75-4715-9289-ED3E5ADCA902}" srcOrd="0" destOrd="0" presId="urn:microsoft.com/office/officeart/2005/8/layout/chevron2"/>
    <dgm:cxn modelId="{DB205B30-F3B6-42A6-9F1D-3DBD4C44C13B}" type="presParOf" srcId="{7CF205C0-4417-4901-9988-1A087EB023E0}" destId="{4E3A4B38-C615-4FEA-BF4D-DABAEE48AE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34DA5-F2FE-4866-B60D-D146E0DC761D}">
      <dsp:nvSpPr>
        <dsp:cNvPr id="0" name=""/>
        <dsp:cNvSpPr/>
      </dsp:nvSpPr>
      <dsp:spPr>
        <a:xfrm>
          <a:off x="0" y="593099"/>
          <a:ext cx="748883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5AF92-79FB-43B8-B33A-DADA8B5C08FE}">
      <dsp:nvSpPr>
        <dsp:cNvPr id="0" name=""/>
        <dsp:cNvSpPr/>
      </dsp:nvSpPr>
      <dsp:spPr>
        <a:xfrm>
          <a:off x="374441" y="120779"/>
          <a:ext cx="524218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Intervensi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Farmakologis</a:t>
          </a:r>
          <a:endParaRPr lang="en-US" sz="3200" kern="1200" dirty="0"/>
        </a:p>
      </dsp:txBody>
      <dsp:txXfrm>
        <a:off x="420555" y="166893"/>
        <a:ext cx="5149954" cy="852412"/>
      </dsp:txXfrm>
    </dsp:sp>
    <dsp:sp modelId="{5B601C76-7724-4B8E-9957-06F022602A16}">
      <dsp:nvSpPr>
        <dsp:cNvPr id="0" name=""/>
        <dsp:cNvSpPr/>
      </dsp:nvSpPr>
      <dsp:spPr>
        <a:xfrm>
          <a:off x="0" y="2044619"/>
          <a:ext cx="7488832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D0A7F-CCE2-4B11-A0BB-CA234BBB59FA}">
      <dsp:nvSpPr>
        <dsp:cNvPr id="0" name=""/>
        <dsp:cNvSpPr/>
      </dsp:nvSpPr>
      <dsp:spPr>
        <a:xfrm>
          <a:off x="374441" y="1572300"/>
          <a:ext cx="524218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Intervensi</a:t>
          </a:r>
          <a:r>
            <a:rPr lang="en-US" sz="3200" kern="1200" dirty="0" smtClean="0"/>
            <a:t> Non </a:t>
          </a:r>
          <a:r>
            <a:rPr lang="en-US" sz="3200" kern="1200" dirty="0" err="1" smtClean="0"/>
            <a:t>Farmakologis</a:t>
          </a:r>
          <a:endParaRPr lang="en-US" sz="3200" kern="1200" dirty="0"/>
        </a:p>
      </dsp:txBody>
      <dsp:txXfrm>
        <a:off x="420555" y="1618414"/>
        <a:ext cx="5149954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B2783-C2F2-46F9-98FA-C672C818A577}">
      <dsp:nvSpPr>
        <dsp:cNvPr id="0" name=""/>
        <dsp:cNvSpPr/>
      </dsp:nvSpPr>
      <dsp:spPr>
        <a:xfrm rot="5400000">
          <a:off x="-107900" y="108620"/>
          <a:ext cx="719336" cy="5035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" y="252488"/>
        <a:ext cx="503535" cy="215801"/>
      </dsp:txXfrm>
    </dsp:sp>
    <dsp:sp modelId="{9FB6D5E0-4713-4013-8DE5-619718C8DD26}">
      <dsp:nvSpPr>
        <dsp:cNvPr id="0" name=""/>
        <dsp:cNvSpPr/>
      </dsp:nvSpPr>
      <dsp:spPr>
        <a:xfrm rot="5400000">
          <a:off x="4132783" y="-3628528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DISTRAKSI</a:t>
          </a:r>
          <a:endParaRPr lang="en-US" sz="2700" kern="1200" dirty="0"/>
        </a:p>
      </dsp:txBody>
      <dsp:txXfrm rot="-5400000">
        <a:off x="503536" y="23544"/>
        <a:ext cx="7703239" cy="421918"/>
      </dsp:txXfrm>
    </dsp:sp>
    <dsp:sp modelId="{D4F4FAE0-CCBF-493F-81C8-23628A8D2327}">
      <dsp:nvSpPr>
        <dsp:cNvPr id="0" name=""/>
        <dsp:cNvSpPr/>
      </dsp:nvSpPr>
      <dsp:spPr>
        <a:xfrm rot="5400000">
          <a:off x="-107900" y="742818"/>
          <a:ext cx="719336" cy="5035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" y="886686"/>
        <a:ext cx="503535" cy="215801"/>
      </dsp:txXfrm>
    </dsp:sp>
    <dsp:sp modelId="{B27619D0-88FA-4BB3-BA16-DBCE857E44A9}">
      <dsp:nvSpPr>
        <dsp:cNvPr id="0" name=""/>
        <dsp:cNvSpPr/>
      </dsp:nvSpPr>
      <dsp:spPr>
        <a:xfrm rot="5400000">
          <a:off x="4132783" y="-2994330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RELAKSASI</a:t>
          </a:r>
          <a:endParaRPr lang="en-US" sz="2700" kern="1200" dirty="0"/>
        </a:p>
      </dsp:txBody>
      <dsp:txXfrm rot="-5400000">
        <a:off x="503536" y="657742"/>
        <a:ext cx="7703239" cy="421918"/>
      </dsp:txXfrm>
    </dsp:sp>
    <dsp:sp modelId="{33DF8C07-BFEA-4E2B-BEB2-4B227E56CF86}">
      <dsp:nvSpPr>
        <dsp:cNvPr id="0" name=""/>
        <dsp:cNvSpPr/>
      </dsp:nvSpPr>
      <dsp:spPr>
        <a:xfrm rot="5400000">
          <a:off x="-107900" y="1377015"/>
          <a:ext cx="719336" cy="5035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" y="1520883"/>
        <a:ext cx="503535" cy="215801"/>
      </dsp:txXfrm>
    </dsp:sp>
    <dsp:sp modelId="{085A3C47-B5B7-4205-AF23-1B443430B607}">
      <dsp:nvSpPr>
        <dsp:cNvPr id="0" name=""/>
        <dsp:cNvSpPr/>
      </dsp:nvSpPr>
      <dsp:spPr>
        <a:xfrm rot="5400000">
          <a:off x="4132783" y="-2360132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GUIDED IMAGERY</a:t>
          </a:r>
          <a:endParaRPr lang="en-US" sz="2700" kern="1200" dirty="0"/>
        </a:p>
      </dsp:txBody>
      <dsp:txXfrm rot="-5400000">
        <a:off x="503536" y="1291940"/>
        <a:ext cx="7703239" cy="421918"/>
      </dsp:txXfrm>
    </dsp:sp>
    <dsp:sp modelId="{78C61640-E124-41A2-A267-7BA0797CACDF}">
      <dsp:nvSpPr>
        <dsp:cNvPr id="0" name=""/>
        <dsp:cNvSpPr/>
      </dsp:nvSpPr>
      <dsp:spPr>
        <a:xfrm rot="5400000">
          <a:off x="-107900" y="2011213"/>
          <a:ext cx="719336" cy="5035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2155081"/>
        <a:ext cx="503535" cy="215801"/>
      </dsp:txXfrm>
    </dsp:sp>
    <dsp:sp modelId="{7F7C3F62-3895-465F-8AF8-E3F75846BF10}">
      <dsp:nvSpPr>
        <dsp:cNvPr id="0" name=""/>
        <dsp:cNvSpPr/>
      </dsp:nvSpPr>
      <dsp:spPr>
        <a:xfrm rot="5400000">
          <a:off x="4132783" y="-1725934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MASSAGE</a:t>
          </a:r>
          <a:endParaRPr lang="en-US" sz="2700" kern="1200" dirty="0"/>
        </a:p>
      </dsp:txBody>
      <dsp:txXfrm rot="-5400000">
        <a:off x="503536" y="1926138"/>
        <a:ext cx="7703239" cy="421918"/>
      </dsp:txXfrm>
    </dsp:sp>
    <dsp:sp modelId="{DFD3A356-31F9-4404-BECF-C44DAA51C4C1}">
      <dsp:nvSpPr>
        <dsp:cNvPr id="0" name=""/>
        <dsp:cNvSpPr/>
      </dsp:nvSpPr>
      <dsp:spPr>
        <a:xfrm rot="5400000">
          <a:off x="-107900" y="2645411"/>
          <a:ext cx="719336" cy="5035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2789279"/>
        <a:ext cx="503535" cy="215801"/>
      </dsp:txXfrm>
    </dsp:sp>
    <dsp:sp modelId="{2730F078-B31C-4F73-8C02-522CF5EB2716}">
      <dsp:nvSpPr>
        <dsp:cNvPr id="0" name=""/>
        <dsp:cNvSpPr/>
      </dsp:nvSpPr>
      <dsp:spPr>
        <a:xfrm rot="5400000">
          <a:off x="4132783" y="-1091736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TENS</a:t>
          </a:r>
          <a:endParaRPr lang="en-US" sz="2700" kern="1200" dirty="0"/>
        </a:p>
      </dsp:txBody>
      <dsp:txXfrm rot="-5400000">
        <a:off x="503536" y="2560336"/>
        <a:ext cx="7703239" cy="421918"/>
      </dsp:txXfrm>
    </dsp:sp>
    <dsp:sp modelId="{0CC9E946-B1AB-4D96-B961-84F6C8AD1779}">
      <dsp:nvSpPr>
        <dsp:cNvPr id="0" name=""/>
        <dsp:cNvSpPr/>
      </dsp:nvSpPr>
      <dsp:spPr>
        <a:xfrm rot="5400000">
          <a:off x="-107900" y="3279609"/>
          <a:ext cx="719336" cy="5035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3423477"/>
        <a:ext cx="503535" cy="215801"/>
      </dsp:txXfrm>
    </dsp:sp>
    <dsp:sp modelId="{CDF7F81B-3DF5-4018-A228-5365155ABFEA}">
      <dsp:nvSpPr>
        <dsp:cNvPr id="0" name=""/>
        <dsp:cNvSpPr/>
      </dsp:nvSpPr>
      <dsp:spPr>
        <a:xfrm rot="5400000">
          <a:off x="4132783" y="-457539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HYPNOSIS</a:t>
          </a:r>
          <a:endParaRPr lang="en-US" sz="2700" kern="1200" dirty="0"/>
        </a:p>
      </dsp:txBody>
      <dsp:txXfrm rot="-5400000">
        <a:off x="503536" y="3194533"/>
        <a:ext cx="7703239" cy="421918"/>
      </dsp:txXfrm>
    </dsp:sp>
    <dsp:sp modelId="{6F81A4C0-DE75-4715-9289-ED3E5ADCA902}">
      <dsp:nvSpPr>
        <dsp:cNvPr id="0" name=""/>
        <dsp:cNvSpPr/>
      </dsp:nvSpPr>
      <dsp:spPr>
        <a:xfrm rot="5400000">
          <a:off x="-107900" y="3913807"/>
          <a:ext cx="719336" cy="5035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4057675"/>
        <a:ext cx="503535" cy="215801"/>
      </dsp:txXfrm>
    </dsp:sp>
    <dsp:sp modelId="{4E3A4B38-C615-4FEA-BF4D-DABAEE48AEBD}">
      <dsp:nvSpPr>
        <dsp:cNvPr id="0" name=""/>
        <dsp:cNvSpPr/>
      </dsp:nvSpPr>
      <dsp:spPr>
        <a:xfrm rot="5400000">
          <a:off x="4132783" y="176658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AKUPUNTUR</a:t>
          </a:r>
          <a:endParaRPr lang="en-US" sz="2700" kern="1200" dirty="0"/>
        </a:p>
      </dsp:txBody>
      <dsp:txXfrm rot="-5400000">
        <a:off x="503536" y="3828731"/>
        <a:ext cx="7703239" cy="421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0848D-6D14-4A4A-BC4E-B8AB2D7C4CFD}" type="datetimeFigureOut">
              <a:rPr lang="id-ID" smtClean="0"/>
              <a:pPr/>
              <a:t>15/12/2017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A02FA-816A-44CE-8499-A6BC224E86D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289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78A9B2-305E-4A01-957F-56D2BEA8A2C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A189F-113D-4214-A272-F59D0E9B9745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A400-2285-4236-A257-DD23FA90E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-27384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051266" y="3284984"/>
            <a:ext cx="5913222" cy="158417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MANAJEMEN NYERI NON FARMAKOLOGIS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50292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200" b="1" dirty="0" smtClean="0">
                <a:solidFill>
                  <a:schemeClr val="bg1"/>
                </a:solidFill>
              </a:rPr>
              <a:t>PERTEMUAN </a:t>
            </a:r>
            <a:r>
              <a:rPr lang="en-US" sz="2200" b="1" dirty="0" smtClean="0">
                <a:solidFill>
                  <a:schemeClr val="bg1"/>
                </a:solidFill>
              </a:rPr>
              <a:t>4</a:t>
            </a:r>
            <a:endParaRPr lang="id-ID" sz="22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2200" b="1" dirty="0" smtClean="0">
                <a:solidFill>
                  <a:schemeClr val="bg1"/>
                </a:solidFill>
              </a:rPr>
              <a:t>Dr. Widaningsih, S.Kp., M.Kep</a:t>
            </a:r>
          </a:p>
          <a:p>
            <a:pPr algn="ctr"/>
            <a:r>
              <a:rPr lang="id-ID" sz="2200" b="1" dirty="0" smtClean="0">
                <a:solidFill>
                  <a:schemeClr val="bg1"/>
                </a:solidFill>
              </a:rPr>
              <a:t>Program Studi Ilmu Keperawatan</a:t>
            </a:r>
          </a:p>
          <a:p>
            <a:pPr algn="ctr"/>
            <a:r>
              <a:rPr lang="id-ID" sz="2200" b="1" dirty="0" smtClean="0">
                <a:solidFill>
                  <a:schemeClr val="bg1"/>
                </a:solidFill>
              </a:rPr>
              <a:t>Fakultas Ilmu-ilmu Kesehatan</a:t>
            </a:r>
            <a:endParaRPr lang="id-ID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sz="4400" b="1" dirty="0" smtClean="0"/>
              <a:t>HIPNOTERAPI (HYPNOSIS)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4824"/>
            <a:ext cx="8229599" cy="387781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otak</a:t>
            </a:r>
            <a:r>
              <a:rPr lang="en-US" sz="2000" dirty="0"/>
              <a:t> yang </a:t>
            </a:r>
            <a:r>
              <a:rPr lang="en-US" sz="2000" dirty="0" err="1" smtClean="0"/>
              <a:t>teraktivasi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rangsang</a:t>
            </a:r>
            <a:r>
              <a:rPr lang="en-US" sz="2000" dirty="0"/>
              <a:t> </a:t>
            </a:r>
            <a:r>
              <a:rPr lang="en-US" sz="2000" dirty="0" err="1"/>
              <a:t>nyeri</a:t>
            </a:r>
            <a:r>
              <a:rPr lang="en-US" sz="2000" dirty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thalamus</a:t>
            </a:r>
            <a:r>
              <a:rPr lang="en-US" sz="2000" dirty="0"/>
              <a:t>, </a:t>
            </a:r>
            <a:r>
              <a:rPr lang="en-US" sz="2000" i="1" dirty="0"/>
              <a:t>primary </a:t>
            </a:r>
            <a:r>
              <a:rPr lang="en-US" sz="2000" i="1" dirty="0" smtClean="0"/>
              <a:t>somatosensory cortex </a:t>
            </a:r>
            <a:r>
              <a:rPr lang="en-US" sz="2000" i="1" dirty="0"/>
              <a:t>(SI), secondary </a:t>
            </a:r>
            <a:r>
              <a:rPr lang="en-US" sz="2000" i="1" dirty="0" smtClean="0"/>
              <a:t>somatosensory cortex </a:t>
            </a:r>
            <a:r>
              <a:rPr lang="en-US" sz="2000" i="1" dirty="0"/>
              <a:t>(SII), insula, prefrontal </a:t>
            </a:r>
            <a:r>
              <a:rPr lang="en-US" sz="2000" i="1" dirty="0" smtClean="0"/>
              <a:t>cortex </a:t>
            </a:r>
            <a:r>
              <a:rPr lang="en-US" sz="2000" dirty="0" smtClean="0"/>
              <a:t>(PFC</a:t>
            </a:r>
            <a:r>
              <a:rPr lang="en-US" sz="2000" dirty="0"/>
              <a:t>), </a:t>
            </a:r>
            <a:r>
              <a:rPr lang="en-US" sz="2000" dirty="0" err="1"/>
              <a:t>amigdala</a:t>
            </a:r>
            <a:r>
              <a:rPr lang="en-US" sz="2000" dirty="0"/>
              <a:t>, </a:t>
            </a:r>
            <a:r>
              <a:rPr lang="en-US" sz="2000" i="1" dirty="0"/>
              <a:t>anterior </a:t>
            </a:r>
            <a:r>
              <a:rPr lang="en-US" sz="2000" i="1" dirty="0" smtClean="0"/>
              <a:t>cingulated cortex </a:t>
            </a:r>
            <a:r>
              <a:rPr lang="en-US" sz="2000" i="1" dirty="0"/>
              <a:t>(ACC).</a:t>
            </a:r>
            <a:endParaRPr lang="en-US" sz="2000" dirty="0" smtClean="0"/>
          </a:p>
          <a:p>
            <a:pPr algn="just">
              <a:lnSpc>
                <a:spcPct val="120000"/>
              </a:lnSpc>
            </a:pPr>
            <a:r>
              <a:rPr lang="en-US" sz="2000" dirty="0" err="1" smtClean="0"/>
              <a:t>Hipnoterapi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pl-PL" sz="2000" dirty="0" smtClean="0"/>
              <a:t>ACC </a:t>
            </a:r>
            <a:r>
              <a:rPr lang="pl-PL" sz="2000" dirty="0"/>
              <a:t>dimana akan berefek </a:t>
            </a:r>
            <a:r>
              <a:rPr lang="pl-PL" sz="2000" dirty="0" smtClean="0"/>
              <a:t>pada</a:t>
            </a:r>
            <a:r>
              <a:rPr lang="en-US" sz="2000" dirty="0" smtClean="0"/>
              <a:t> proses </a:t>
            </a:r>
            <a:r>
              <a:rPr lang="en-US" sz="2000" dirty="0" err="1"/>
              <a:t>afeksi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nyeri</a:t>
            </a:r>
            <a:r>
              <a:rPr lang="en-US" sz="2000" dirty="0"/>
              <a:t>. </a:t>
            </a:r>
            <a:r>
              <a:rPr lang="en-US" sz="2000" dirty="0" err="1"/>
              <a:t>Modulasi</a:t>
            </a:r>
            <a:r>
              <a:rPr lang="en-US" sz="2000" dirty="0"/>
              <a:t> </a:t>
            </a:r>
            <a:r>
              <a:rPr lang="en-US" sz="2000" dirty="0" err="1"/>
              <a:t>afeksi</a:t>
            </a:r>
            <a:r>
              <a:rPr lang="en-US" sz="2000" dirty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/>
              <a:t>presepsi</a:t>
            </a:r>
            <a:r>
              <a:rPr lang="en-US" sz="2000" dirty="0"/>
              <a:t> </a:t>
            </a:r>
            <a:r>
              <a:rPr lang="en-US" sz="2000" dirty="0" err="1" smtClean="0"/>
              <a:t>otak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nyeri</a:t>
            </a:r>
            <a:r>
              <a:rPr lang="en-US" sz="2000" dirty="0"/>
              <a:t> </a:t>
            </a:r>
            <a:r>
              <a:rPr lang="en-US" sz="2000" dirty="0" err="1" smtClean="0"/>
              <a:t>tersebut</a:t>
            </a:r>
            <a:r>
              <a:rPr lang="en-US" sz="2000" dirty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koping</a:t>
            </a:r>
            <a:r>
              <a:rPr lang="en-US" sz="2000" dirty="0" smtClean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. </a:t>
            </a:r>
            <a:r>
              <a:rPr lang="en-US" sz="2000" dirty="0" err="1"/>
              <a:t>Nyeri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dihilangkan</a:t>
            </a:r>
            <a:r>
              <a:rPr lang="en-US" sz="2000" dirty="0" smtClean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 smtClean="0"/>
              <a:t>koping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sv-SE" sz="2000" dirty="0" smtClean="0"/>
              <a:t>dapat </a:t>
            </a:r>
            <a:r>
              <a:rPr lang="sv-SE" sz="2000" dirty="0"/>
              <a:t>menerima dan menyadari </a:t>
            </a:r>
            <a:r>
              <a:rPr lang="sv-SE" sz="2000" dirty="0" smtClean="0"/>
              <a:t>rasa </a:t>
            </a:r>
            <a:r>
              <a:rPr lang="en-US" sz="2000" dirty="0" err="1" smtClean="0"/>
              <a:t>nyeri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nyaman</a:t>
            </a:r>
            <a:r>
              <a:rPr lang="en-US" sz="2000" dirty="0"/>
              <a:t> </a:t>
            </a:r>
            <a:r>
              <a:rPr lang="en-US" sz="2000" dirty="0" err="1" smtClean="0"/>
              <a:t>seiring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/>
              <a:t>presepsi</a:t>
            </a:r>
            <a:r>
              <a:rPr lang="en-US" sz="2000" dirty="0"/>
              <a:t> </a:t>
            </a:r>
            <a:r>
              <a:rPr lang="en-US" sz="2000" dirty="0" err="1"/>
              <a:t>otak</a:t>
            </a:r>
            <a:r>
              <a:rPr lang="en-US" sz="2000" dirty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proses </a:t>
            </a:r>
            <a:r>
              <a:rPr lang="en-US" sz="2000" dirty="0" err="1"/>
              <a:t>hipnoterapi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paska</a:t>
            </a:r>
            <a:r>
              <a:rPr lang="en-US" sz="2000" dirty="0" smtClean="0"/>
              <a:t> </a:t>
            </a:r>
            <a:r>
              <a:rPr lang="en-US" sz="2000" dirty="0" err="1" smtClean="0"/>
              <a:t>hipnoterapi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02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b="1" dirty="0" smtClean="0"/>
              <a:t>AKUPUNTUR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algn="just"/>
            <a:r>
              <a:rPr lang="en-US" dirty="0" err="1"/>
              <a:t>Akupuntur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lama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/>
              <a:t> –  </a:t>
            </a:r>
            <a:r>
              <a:rPr lang="en-US" dirty="0" err="1"/>
              <a:t>jarum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menyentuh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memblok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b="1" dirty="0" smtClean="0"/>
              <a:t>TERIMA KASIH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6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 smtClean="0"/>
              <a:t>Mahasiswa mampu </a:t>
            </a:r>
            <a:r>
              <a:rPr lang="en-US" sz="2800" dirty="0" smtClean="0"/>
              <a:t>men</a:t>
            </a:r>
            <a:r>
              <a:rPr lang="id-ID" sz="2800" dirty="0" smtClean="0"/>
              <a:t>jelaskan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nyeri</a:t>
            </a:r>
            <a:r>
              <a:rPr lang="en-US" sz="2800" dirty="0" smtClean="0"/>
              <a:t> non </a:t>
            </a:r>
            <a:r>
              <a:rPr lang="en-US" sz="2800" dirty="0" err="1" smtClean="0"/>
              <a:t>farmakologis</a:t>
            </a:r>
            <a:r>
              <a:rPr lang="id-ID" sz="2400" dirty="0" smtClean="0">
                <a:latin typeface="Arial" charset="0"/>
                <a:cs typeface="Arial" charset="0"/>
              </a:rPr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800" dirty="0" smtClean="0"/>
              <a:t>Teknik </a:t>
            </a:r>
            <a:r>
              <a:rPr lang="en-US" sz="2800" dirty="0" err="1" smtClean="0"/>
              <a:t>Distraksi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800" dirty="0" smtClean="0"/>
              <a:t>Teknik </a:t>
            </a:r>
            <a:r>
              <a:rPr lang="en-US" sz="2800" dirty="0" err="1" smtClean="0"/>
              <a:t>Relaksasi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800" dirty="0" smtClean="0"/>
              <a:t>Teknik </a:t>
            </a:r>
            <a:r>
              <a:rPr lang="en-US" sz="2800" dirty="0" smtClean="0"/>
              <a:t>Guided imagery </a:t>
            </a:r>
            <a:endParaRPr lang="id-ID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800" dirty="0" smtClean="0"/>
              <a:t>Teknik </a:t>
            </a:r>
            <a:r>
              <a:rPr lang="en-US" sz="2800" dirty="0" smtClean="0"/>
              <a:t>Massage </a:t>
            </a:r>
            <a:endParaRPr lang="id-ID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TENS </a:t>
            </a:r>
            <a:endParaRPr lang="id-ID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800" dirty="0" smtClean="0"/>
              <a:t>Teknik </a:t>
            </a:r>
            <a:r>
              <a:rPr lang="en-US" sz="2800" dirty="0" smtClean="0"/>
              <a:t>Hypnosis</a:t>
            </a:r>
            <a:endParaRPr lang="id-ID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 smtClean="0"/>
              <a:t>Akupuntur</a:t>
            </a:r>
            <a:endParaRPr lang="id-ID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b="1" dirty="0" smtClean="0"/>
              <a:t>MANAJEMEN NYERI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439349"/>
              </p:ext>
            </p:extLst>
          </p:nvPr>
        </p:nvGraphicFramePr>
        <p:xfrm>
          <a:off x="899592" y="2473424"/>
          <a:ext cx="7488832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1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INTERVENSI NON FARMAKOLOGIS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0289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0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b="1" dirty="0" smtClean="0"/>
              <a:t>DISTRAKSI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lain,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, </a:t>
            </a:r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ngobrol</a:t>
            </a:r>
            <a:r>
              <a:rPr lang="en-US" dirty="0" smtClean="0"/>
              <a:t>,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algn="just"/>
            <a:r>
              <a:rPr lang="en-US" dirty="0" err="1"/>
              <a:t>Distraksi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menstimulasi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/>
              <a:t>desenden</a:t>
            </a:r>
            <a:r>
              <a:rPr lang="en-US" dirty="0"/>
              <a:t>,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smtClean="0"/>
              <a:t>stimuli </a:t>
            </a:r>
            <a:r>
              <a:rPr lang="en-US" dirty="0" err="1"/>
              <a:t>nyeri</a:t>
            </a:r>
            <a:r>
              <a:rPr lang="en-US" dirty="0"/>
              <a:t> yang </a:t>
            </a:r>
            <a:r>
              <a:rPr lang="en-US" dirty="0" err="1"/>
              <a:t>ditransmisikan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Keefektifan</a:t>
            </a:r>
            <a:r>
              <a:rPr lang="en-US" dirty="0"/>
              <a:t> </a:t>
            </a:r>
            <a:r>
              <a:rPr lang="en-US" dirty="0" err="1"/>
              <a:t>distraksi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input </a:t>
            </a:r>
            <a:r>
              <a:rPr lang="en-US" dirty="0" err="1"/>
              <a:t>sensori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lvl="0" algn="just"/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b="1" dirty="0" smtClean="0"/>
              <a:t>RELAKSASI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ditopang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berbaring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dikursi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nyaman</a:t>
            </a:r>
            <a:r>
              <a:rPr lang="en-US" dirty="0" smtClean="0"/>
              <a:t>,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yang </a:t>
            </a:r>
            <a:r>
              <a:rPr lang="en-US" dirty="0" err="1" smtClean="0"/>
              <a:t>beristirahat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tenang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b="1" dirty="0" smtClean="0"/>
              <a:t>GUIDED IMAGERY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indah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Biasanya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mempraktikkan</a:t>
            </a:r>
            <a:r>
              <a:rPr lang="en-US" dirty="0"/>
              <a:t> </a:t>
            </a:r>
            <a:r>
              <a:rPr lang="en-US" dirty="0" err="1"/>
              <a:t>imajinasi</a:t>
            </a:r>
            <a:r>
              <a:rPr lang="en-US" dirty="0"/>
              <a:t> </a:t>
            </a:r>
            <a:r>
              <a:rPr lang="en-US" dirty="0" err="1"/>
              <a:t>terbimbing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5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tiga</a:t>
            </a:r>
            <a:r>
              <a:rPr lang="en-US" dirty="0"/>
              <a:t> kali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b="1" dirty="0" smtClean="0"/>
              <a:t>MASSAGE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manipulasi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lunak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bertujuan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fisik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fungsional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terkadang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psikologi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r>
              <a:rPr lang="en-US" dirty="0" err="1" smtClean="0">
                <a:effectLst/>
              </a:rPr>
              <a:t>Pijatan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penekanan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lunak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terstruktur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gerakan-gerakan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getaran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media </a:t>
            </a:r>
            <a:r>
              <a:rPr lang="en-US" dirty="0" err="1" smtClean="0">
                <a:effectLst/>
              </a:rPr>
              <a:t>ataupun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b="1" dirty="0" smtClean="0"/>
              <a:t>TENS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52578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Stimulasi</a:t>
            </a:r>
            <a:r>
              <a:rPr lang="en-US" dirty="0"/>
              <a:t> </a:t>
            </a:r>
            <a:r>
              <a:rPr lang="en-US" dirty="0" err="1" smtClean="0"/>
              <a:t>elektris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/>
              <a:t>transkutan</a:t>
            </a:r>
            <a:r>
              <a:rPr lang="en-US" dirty="0"/>
              <a:t> (TENS) </a:t>
            </a:r>
            <a:r>
              <a:rPr lang="en-US" dirty="0" err="1"/>
              <a:t>menggunakan</a:t>
            </a:r>
            <a:r>
              <a:rPr lang="en-US" dirty="0"/>
              <a:t> unit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baterai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elektroda</a:t>
            </a:r>
            <a:r>
              <a:rPr lang="en-US" dirty="0"/>
              <a:t> yang </a:t>
            </a:r>
            <a:r>
              <a:rPr lang="en-US" dirty="0" err="1"/>
              <a:t>dipasang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sensasi</a:t>
            </a:r>
            <a:r>
              <a:rPr lang="en-US" dirty="0"/>
              <a:t> </a:t>
            </a:r>
            <a:r>
              <a:rPr lang="en-US" dirty="0" err="1" smtClean="0"/>
              <a:t>kesemutan</a:t>
            </a:r>
            <a:r>
              <a:rPr lang="en-US" dirty="0" smtClean="0"/>
              <a:t>, </a:t>
            </a:r>
            <a:r>
              <a:rPr lang="en-US" dirty="0" err="1"/>
              <a:t>menggetar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menegung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area </a:t>
            </a:r>
            <a:r>
              <a:rPr lang="en-US" dirty="0" err="1"/>
              <a:t>nyeri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TENS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TENS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menstimulasi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(non-</a:t>
            </a:r>
            <a:r>
              <a:rPr lang="en-US" dirty="0" err="1"/>
              <a:t>nosiseptor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area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serabut</a:t>
            </a:r>
            <a:r>
              <a:rPr lang="en-US" dirty="0"/>
              <a:t> yang </a:t>
            </a:r>
            <a:r>
              <a:rPr lang="en-US" dirty="0" err="1"/>
              <a:t>menstrasmisikan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.</a:t>
            </a:r>
          </a:p>
        </p:txBody>
      </p:sp>
      <p:pic>
        <p:nvPicPr>
          <p:cNvPr id="1026" name="Picture 2" descr="F:\tens70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4"/>
          <a:stretch/>
        </p:blipFill>
        <p:spPr bwMode="auto">
          <a:xfrm>
            <a:off x="5867400" y="2239056"/>
            <a:ext cx="2957509" cy="307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5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4494</TotalTime>
  <Words>443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MANAJEMEN NYERI NON FARMAKOLOGIS</vt:lpstr>
      <vt:lpstr>KEMAMPUAN AKHIR YANG DIHARAPKAN</vt:lpstr>
      <vt:lpstr>MANAJEMEN NYERI</vt:lpstr>
      <vt:lpstr>INTERVENSI NON FARMAKOLOGIS</vt:lpstr>
      <vt:lpstr>DISTRAKSI</vt:lpstr>
      <vt:lpstr>RELAKSASI</vt:lpstr>
      <vt:lpstr>GUIDED IMAGERY</vt:lpstr>
      <vt:lpstr>MASSAGE</vt:lpstr>
      <vt:lpstr>TENS </vt:lpstr>
      <vt:lpstr>HIPNOTERAPI (HYPNOSIS)</vt:lpstr>
      <vt:lpstr>AKUPUNTUR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DIAGNOSA KEPERAWATAN DAN MANAJEMEN NYERI</dc:title>
  <dc:creator>Keperawatan2</dc:creator>
  <cp:lastModifiedBy>Keperawatan2</cp:lastModifiedBy>
  <cp:revision>34</cp:revision>
  <dcterms:created xsi:type="dcterms:W3CDTF">2017-10-20T02:23:36Z</dcterms:created>
  <dcterms:modified xsi:type="dcterms:W3CDTF">2017-12-15T02:05:49Z</dcterms:modified>
</cp:coreProperties>
</file>