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5" r:id="rId37"/>
    <p:sldId id="296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E731B-F6EE-4B62-93FB-177436201D83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C7314-91C4-4A13-8AF4-99011285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6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7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7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1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FC51-47C9-46B9-BDFE-4A2F34D14DA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D8E-67E0-4FDC-9127-21E17406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 err="1" smtClean="0"/>
              <a:t>Teori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Konsep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Dasar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Kepemimpinan</a:t>
            </a:r>
            <a:endParaRPr lang="en-US" sz="2400" b="1" dirty="0" smtClean="0"/>
          </a:p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Manajemen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Keperawatan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476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4386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781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600"/>
            <a:ext cx="9220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91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9351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555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600"/>
            <a:ext cx="92487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32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7757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9616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367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309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834920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725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4901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5778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08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944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509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820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3078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896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7050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426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75955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224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62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62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62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220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62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62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6600" dirty="0" err="1" smtClean="0">
                <a:latin typeface="Arial" charset="0"/>
                <a:ea typeface="Times New Roman" pitchFamily="18" charset="0"/>
                <a:cs typeface="Arial" charset="0"/>
              </a:rPr>
              <a:t>Contoh</a:t>
            </a:r>
            <a:r>
              <a:rPr lang="en-US" sz="6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6600" dirty="0" err="1" smtClean="0">
                <a:latin typeface="Arial" charset="0"/>
                <a:ea typeface="Times New Roman" pitchFamily="18" charset="0"/>
                <a:cs typeface="Arial" charset="0"/>
              </a:rPr>
              <a:t>Kasus</a:t>
            </a:r>
            <a:endParaRPr lang="en-US" sz="66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siang</a:t>
            </a:r>
            <a:r>
              <a:rPr lang="en-US" dirty="0" smtClean="0"/>
              <a:t>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.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BOR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90%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partial.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dinasnya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?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Menginformasikan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di </a:t>
            </a:r>
            <a:r>
              <a:rPr lang="en-US" dirty="0" err="1" smtClean="0"/>
              <a:t>hari</a:t>
            </a:r>
            <a:r>
              <a:rPr lang="en-US" dirty="0" smtClean="0"/>
              <a:t> lain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Menginformasikan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Menghubungi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menggantikannya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bertugas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0919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memimpin</a:t>
            </a:r>
            <a:r>
              <a:rPr lang="en-US" dirty="0" smtClean="0"/>
              <a:t> briefing </a:t>
            </a:r>
            <a:r>
              <a:rPr lang="en-US" dirty="0" err="1" smtClean="0"/>
              <a:t>pagi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arahan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merawat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kelolaan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menanyakan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yang </a:t>
            </a:r>
            <a:r>
              <a:rPr lang="en-US" dirty="0" err="1" smtClean="0"/>
              <a:t>dihadapi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merawat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serupa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seksama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tugasnya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arahan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yang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?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Demokrasi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Paternalistik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Laissez faire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Kharismatik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/>
              <a:t>A</a:t>
            </a:r>
            <a:r>
              <a:rPr lang="en-US" dirty="0" err="1" smtClean="0"/>
              <a:t>utokratif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5764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28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09600"/>
            <a:ext cx="93249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62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600"/>
            <a:ext cx="92487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62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id-ID" dirty="0" smtClean="0">
                <a:effectLst/>
                <a:latin typeface="Segoe UI"/>
                <a:ea typeface="Times New Roman"/>
              </a:rPr>
              <a:t>membedakan berbagai teori, tipe kepemimpinan, peran, dan fungsi manajemen keperawatan dalam pengelolaan/manajemen asuhan 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382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6600" dirty="0" smtClean="0">
                <a:latin typeface="Arial" charset="0"/>
                <a:ea typeface="Times New Roman" pitchFamily="18" charset="0"/>
                <a:cs typeface="Arial" charset="0"/>
              </a:rPr>
              <a:t>Out 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id-ID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Teori, konsep, dan prinsip dasar kepemimpinan-manajemen keperawatan</a:t>
            </a:r>
            <a:endParaRPr lang="en-US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id-ID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Fungsi, peran, dan tanggung jawab manajer keperawatan</a:t>
            </a:r>
            <a:endParaRPr lang="en-US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400050" lvl="0" indent="-40005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Gaya </a:t>
            </a:r>
            <a:r>
              <a:rPr lang="id-ID" dirty="0">
                <a:latin typeface="Arial" pitchFamily="34" charset="0"/>
                <a:cs typeface="Arial" pitchFamily="34" charset="0"/>
              </a:rPr>
              <a:t>kepemimpinan: perbedaan dan penggunaannya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00050" indent="-40005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Penerapan </a:t>
            </a:r>
            <a:r>
              <a:rPr lang="id-ID" dirty="0">
                <a:latin typeface="Arial" pitchFamily="34" charset="0"/>
                <a:cs typeface="Arial" pitchFamily="34" charset="0"/>
              </a:rPr>
              <a:t>teori, konsep, dan prinsip kepemimpinan-manajemen di ruang rawat dan Puskesmas</a:t>
            </a:r>
            <a:endParaRPr lang="en-US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07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0445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0713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34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7043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448</Words>
  <Application>Microsoft Office PowerPoint</Application>
  <PresentationFormat>On-screen Show (4:3)</PresentationFormat>
  <Paragraphs>78</Paragraphs>
  <Slides>39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Out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Kasus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16</cp:revision>
  <dcterms:created xsi:type="dcterms:W3CDTF">2018-09-06T09:36:48Z</dcterms:created>
  <dcterms:modified xsi:type="dcterms:W3CDTF">2018-09-19T02:20:08Z</dcterms:modified>
</cp:coreProperties>
</file>