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D154F-4BD8-4B0C-B300-AE154E9E3389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A51B4-267C-4C79-9235-E51DF387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FCD3-4920-48F2-9BA3-DB2F9FE58D6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FEC-4487-4584-A74F-8B749A0CC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FCD3-4920-48F2-9BA3-DB2F9FE58D6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FEC-4487-4584-A74F-8B749A0CC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2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FCD3-4920-48F2-9BA3-DB2F9FE58D6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FEC-4487-4584-A74F-8B749A0CC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1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FCD3-4920-48F2-9BA3-DB2F9FE58D6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FEC-4487-4584-A74F-8B749A0CC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4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FCD3-4920-48F2-9BA3-DB2F9FE58D6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FEC-4487-4584-A74F-8B749A0CC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3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FCD3-4920-48F2-9BA3-DB2F9FE58D6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FEC-4487-4584-A74F-8B749A0CC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FCD3-4920-48F2-9BA3-DB2F9FE58D6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FEC-4487-4584-A74F-8B749A0CC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8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FCD3-4920-48F2-9BA3-DB2F9FE58D6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FEC-4487-4584-A74F-8B749A0CC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FCD3-4920-48F2-9BA3-DB2F9FE58D6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FEC-4487-4584-A74F-8B749A0CC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1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FCD3-4920-48F2-9BA3-DB2F9FE58D6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FEC-4487-4584-A74F-8B749A0CC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7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FCD3-4920-48F2-9BA3-DB2F9FE58D6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FEC-4487-4584-A74F-8B749A0CC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DFCD3-4920-48F2-9BA3-DB2F9FE58D6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9AFEC-4487-4584-A74F-8B749A0CC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8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524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00600" y="5410200"/>
            <a:ext cx="3429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ANTIA, </a:t>
            </a:r>
            <a:r>
              <a:rPr lang="en-US" dirty="0" err="1">
                <a:solidFill>
                  <a:prstClr val="white"/>
                </a:solidFill>
              </a:rPr>
              <a:t>SKp</a:t>
            </a:r>
            <a:r>
              <a:rPr lang="en-US" dirty="0">
                <a:solidFill>
                  <a:prstClr val="white"/>
                </a:solidFill>
              </a:rPr>
              <a:t>., </a:t>
            </a:r>
            <a:r>
              <a:rPr lang="en-US" dirty="0" err="1">
                <a:solidFill>
                  <a:prstClr val="white"/>
                </a:solidFill>
              </a:rPr>
              <a:t>M.Kep</a:t>
            </a:r>
            <a:r>
              <a:rPr lang="en-US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200400" y="3657600"/>
            <a:ext cx="57912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MANAJEMEN WAKTU</a:t>
            </a:r>
          </a:p>
          <a:p>
            <a:pPr algn="ctr"/>
            <a:r>
              <a:rPr lang="en-US" dirty="0" err="1" smtClean="0"/>
              <a:t>Pertemuan</a:t>
            </a:r>
            <a:r>
              <a:rPr lang="en-US" dirty="0" smtClean="0"/>
              <a:t>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785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067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08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9067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08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72575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08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08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08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08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991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08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prstClr val="white"/>
                </a:solidFill>
              </a:rPr>
              <a:t>VISI DAN MISI UNIVERSITAS ESA UNGGUL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60513"/>
            <a:ext cx="9144000" cy="4840287"/>
          </a:xfrm>
        </p:spPr>
      </p:pic>
    </p:spTree>
    <p:extLst>
      <p:ext uri="{BB962C8B-B14F-4D97-AF65-F5344CB8AC3E}">
        <p14:creationId xmlns:p14="http://schemas.microsoft.com/office/powerpoint/2010/main" val="18885245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prstClr val="white"/>
                </a:solidFill>
              </a:rPr>
              <a:t>VISI DAN MISI PRODI KEPERAWATAN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60513"/>
            <a:ext cx="9144000" cy="4840287"/>
          </a:xfrm>
        </p:spPr>
      </p:pic>
      <p:sp>
        <p:nvSpPr>
          <p:cNvPr id="3" name="Rectangle 2"/>
          <p:cNvSpPr/>
          <p:nvPr/>
        </p:nvSpPr>
        <p:spPr>
          <a:xfrm>
            <a:off x="0" y="220980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just"/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Menjadikan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pusat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pendidikan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Ners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kompeten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berbasis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intelektualitas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kualitas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kewirausahaan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dengna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di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bidang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Calibri"/>
              </a:rPr>
              <a:t>nursing home care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serta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berdaya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saing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global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pada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2020.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343400"/>
            <a:ext cx="9144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Program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Pendidikan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Ners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berwawasan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global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berbasis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pengetahuan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teknologi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pengetahuan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teknologi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di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bidang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melalui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kegiatan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penelitian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/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Menerapkan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melaui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mengambdian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kepada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masyarakat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Menyiapkan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sumber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daya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manusia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care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berdaya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saing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global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menciptakan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calon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pemimpin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berkarakter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bangsa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negara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Mengelola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sarana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prasarana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menunjang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program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akademik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profesi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care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Berperan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aktif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dalam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menerapkan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</a:rPr>
              <a:t>care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bermanfaat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organisasi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profesi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bangsa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negara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Indonesia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serta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segenap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umat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manusia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78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90678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6915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9067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6161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9916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08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08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991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08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08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180</Words>
  <Application>Microsoft Office PowerPoint</Application>
  <PresentationFormat>On-screen Show (4:3)</PresentationFormat>
  <Paragraphs>27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4</cp:revision>
  <dcterms:created xsi:type="dcterms:W3CDTF">2018-11-29T06:54:45Z</dcterms:created>
  <dcterms:modified xsi:type="dcterms:W3CDTF">2018-11-29T07:10:54Z</dcterms:modified>
</cp:coreProperties>
</file>