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38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238708-BED1-46DE-B569-2F1392078973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77736-1680-4BAA-83D5-C99F34DF47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76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F164677-F97B-455B-BC5C-B53DB7FF0741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35867D8-B1BC-425F-B1F9-B232643D2157}" type="slidenum">
              <a:rPr lang="id-ID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29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7244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510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81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245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33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391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0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8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98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291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247EE-9236-4A79-BED2-BDF1CAD28BEC}" type="datetimeFigureOut">
              <a:rPr lang="en-US" smtClean="0"/>
              <a:t>11/29/2018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AF45DE-8D34-4B8A-883C-3518D582B0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7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1524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800600" y="54102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ANTIA, </a:t>
            </a:r>
            <a:r>
              <a:rPr lang="en-US" dirty="0" err="1">
                <a:solidFill>
                  <a:prstClr val="white"/>
                </a:solidFill>
              </a:rPr>
              <a:t>SKp</a:t>
            </a:r>
            <a:r>
              <a:rPr lang="en-US" dirty="0">
                <a:solidFill>
                  <a:prstClr val="white"/>
                </a:solidFill>
              </a:rPr>
              <a:t>., </a:t>
            </a:r>
            <a:r>
              <a:rPr lang="en-US" dirty="0" err="1">
                <a:solidFill>
                  <a:prstClr val="white"/>
                </a:solidFill>
              </a:rPr>
              <a:t>M.Kep</a:t>
            </a:r>
            <a:r>
              <a:rPr lang="en-US" dirty="0">
                <a:solidFill>
                  <a:prstClr val="white"/>
                </a:solidFill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3124200" y="3572669"/>
            <a:ext cx="5943600" cy="1380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MANAJEMEN KONFLIK</a:t>
            </a:r>
          </a:p>
          <a:p>
            <a:pPr algn="ctr"/>
            <a:r>
              <a:rPr lang="en-US" dirty="0" err="1" smtClean="0"/>
              <a:t>Pertemuan</a:t>
            </a:r>
            <a:r>
              <a:rPr lang="en-US" dirty="0" smtClean="0"/>
              <a:t> 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7376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609600"/>
            <a:ext cx="92487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2202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UNIVERSITAS ESA UNGGUL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</p:spTree>
    <p:extLst>
      <p:ext uri="{BB962C8B-B14F-4D97-AF65-F5344CB8AC3E}">
        <p14:creationId xmlns:p14="http://schemas.microsoft.com/office/powerpoint/2010/main" val="364552404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39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prstClr val="white"/>
                </a:solidFill>
              </a:rPr>
              <a:t>VISI DAN MISI PRODI KEPERAWATAN</a:t>
            </a:r>
          </a:p>
        </p:txBody>
      </p:sp>
      <p:pic>
        <p:nvPicPr>
          <p:cNvPr id="307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560513"/>
            <a:ext cx="9144000" cy="4840287"/>
          </a:xfrm>
        </p:spPr>
      </p:pic>
      <p:sp>
        <p:nvSpPr>
          <p:cNvPr id="3" name="Rectangle 2"/>
          <p:cNvSpPr/>
          <p:nvPr/>
        </p:nvSpPr>
        <p:spPr>
          <a:xfrm>
            <a:off x="0" y="2209800"/>
            <a:ext cx="91440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algn="just"/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Menjadikan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pusat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yang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kompeten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intelektualitas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kualitas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kewirausahaan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Calibri"/>
              </a:rPr>
              <a:t>nursing home care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berdaya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saing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pada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Calibri"/>
              </a:rPr>
              <a:t>tahun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Calibri"/>
              </a:rPr>
              <a:t> 2020.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343400"/>
            <a:ext cx="9144000" cy="2057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Pendidikan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Ners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berwawasan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berbasis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pengetahuan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teknologi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di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bidang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melalui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kegiatan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penelitian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/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nursing home care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melaui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mengambdian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kepada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masyarakat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.</a:t>
            </a:r>
            <a:endParaRPr lang="en-US" sz="1200" dirty="0">
              <a:solidFill>
                <a:srgbClr val="000000"/>
              </a:solidFill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Menyiapkan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sumber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manusia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berdaya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saing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global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menciptakan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calon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pemimpin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berkarakter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lnSpc>
                <a:spcPct val="115000"/>
              </a:lnSpc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Mengelola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prasarana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menunjang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program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akademik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  <a:cs typeface="Arial"/>
              </a:rPr>
              <a:t>care</a:t>
            </a:r>
            <a:endParaRPr lang="en-US" sz="1200" dirty="0">
              <a:solidFill>
                <a:srgbClr val="000000"/>
              </a:solidFill>
              <a:ea typeface="Calibri"/>
              <a:cs typeface="Arial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Berperan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aktif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dalam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menerapkan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mengembangkan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ilmu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keperawatan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dengan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dirty="0" err="1">
                <a:solidFill>
                  <a:srgbClr val="000000"/>
                </a:solidFill>
                <a:latin typeface="Times New Roman"/>
                <a:ea typeface="Calibri"/>
              </a:rPr>
              <a:t>keunggulan</a:t>
            </a:r>
            <a:r>
              <a:rPr lang="es-E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nursinghome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s-ES" sz="1200" i="1" dirty="0" err="1">
                <a:solidFill>
                  <a:srgbClr val="000000"/>
                </a:solidFill>
                <a:latin typeface="Times New Roman"/>
                <a:ea typeface="Calibri"/>
              </a:rPr>
              <a:t>care</a:t>
            </a:r>
            <a:r>
              <a:rPr lang="es-ES" sz="1200" i="1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yang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bermanfaat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organisasi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profesi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,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bagi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bangsa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dan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negara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Indonesia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serta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segenap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umat</a:t>
            </a:r>
            <a:r>
              <a:rPr lang="en-US" sz="1200" dirty="0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r>
              <a:rPr lang="en-US" sz="1200" dirty="0" err="1">
                <a:solidFill>
                  <a:srgbClr val="000000"/>
                </a:solidFill>
                <a:latin typeface="Times New Roman"/>
                <a:ea typeface="Calibri"/>
              </a:rPr>
              <a:t>manusia</a:t>
            </a: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5812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440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411263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"/>
            <a:ext cx="9172575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Content Placeholder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endParaRPr lang="en-US" sz="3200" dirty="0" smtClean="0">
              <a:latin typeface="Arial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3999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750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185</Words>
  <Application>Microsoft Office PowerPoint</Application>
  <PresentationFormat>On-screen Show (4:3)</PresentationFormat>
  <Paragraphs>32</Paragraphs>
  <Slides>21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BPISTI2008</dc:creator>
  <cp:lastModifiedBy>BPISTI2008</cp:lastModifiedBy>
  <cp:revision>3</cp:revision>
  <dcterms:created xsi:type="dcterms:W3CDTF">2018-11-29T07:09:49Z</dcterms:created>
  <dcterms:modified xsi:type="dcterms:W3CDTF">2018-11-29T07:28:57Z</dcterms:modified>
</cp:coreProperties>
</file>