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0CB94-7BD8-426C-8329-E14D2C89AE89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E620F-19BD-4120-B71B-C063773B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5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620F-19BD-4120-B71B-C063773B2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57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9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4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9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FB60-2E5F-476E-A3AB-2EF3BC58F8C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FEF-D7C9-42F6-82E9-69DA3B6C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6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3810000"/>
            <a:ext cx="548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PENDELEGASIAN</a:t>
            </a:r>
          </a:p>
          <a:p>
            <a:pPr algn="ctr"/>
            <a:r>
              <a:rPr lang="en-US" dirty="0" err="1" smtClean="0"/>
              <a:t>Pertemuan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562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1665104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06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81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181</Words>
  <Application>Microsoft Office PowerPoint</Application>
  <PresentationFormat>On-screen Show (4:3)</PresentationFormat>
  <Paragraphs>29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5</cp:revision>
  <dcterms:created xsi:type="dcterms:W3CDTF">2018-11-29T07:26:44Z</dcterms:created>
  <dcterms:modified xsi:type="dcterms:W3CDTF">2018-11-29T08:10:23Z</dcterms:modified>
</cp:coreProperties>
</file>