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3D320-54FD-4510-825A-D30118CCDD1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99FA0-3A32-4D79-BD04-9A1E2364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2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2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4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5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B7DA-C5E1-4FB5-9188-B8E7B757A01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06C3-AE55-4499-B10D-824BF0F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0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52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0600" y="54102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ANTIA, </a:t>
            </a:r>
            <a:r>
              <a:rPr lang="en-US" dirty="0" err="1">
                <a:solidFill>
                  <a:prstClr val="white"/>
                </a:solidFill>
              </a:rPr>
              <a:t>SKp</a:t>
            </a:r>
            <a:r>
              <a:rPr lang="en-US" dirty="0">
                <a:solidFill>
                  <a:prstClr val="white"/>
                </a:solidFill>
              </a:rPr>
              <a:t>., </a:t>
            </a:r>
            <a:r>
              <a:rPr lang="en-US" dirty="0" err="1">
                <a:solidFill>
                  <a:prstClr val="white"/>
                </a:solidFill>
              </a:rPr>
              <a:t>M.Kep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24200" y="3572669"/>
            <a:ext cx="5943600" cy="1380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3657600"/>
            <a:ext cx="56388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AUDIT KEPERAWATAN</a:t>
            </a:r>
          </a:p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62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296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725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72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72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72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39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18892515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PRODI KEPERAWATAN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272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302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725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992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</Words>
  <Application>Microsoft Office PowerPoint</Application>
  <PresentationFormat>On-screen Show (4:3)</PresentationFormat>
  <Paragraphs>28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3</cp:revision>
  <dcterms:created xsi:type="dcterms:W3CDTF">2018-11-29T08:00:12Z</dcterms:created>
  <dcterms:modified xsi:type="dcterms:W3CDTF">2018-11-29T08:18:43Z</dcterms:modified>
</cp:coreProperties>
</file>