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BE980-7162-44B9-8856-8784045544E6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D6E7-DB48-4B30-9ACA-25C858535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3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0E92-806A-4242-9FC0-C2699587749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8E89-4D50-4631-BC70-63AF970E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9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0E92-806A-4242-9FC0-C2699587749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8E89-4D50-4631-BC70-63AF970E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7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0E92-806A-4242-9FC0-C2699587749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8E89-4D50-4631-BC70-63AF970E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5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0E92-806A-4242-9FC0-C2699587749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8E89-4D50-4631-BC70-63AF970E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8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0E92-806A-4242-9FC0-C2699587749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8E89-4D50-4631-BC70-63AF970E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0E92-806A-4242-9FC0-C2699587749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8E89-4D50-4631-BC70-63AF970E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0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0E92-806A-4242-9FC0-C2699587749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8E89-4D50-4631-BC70-63AF970E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2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0E92-806A-4242-9FC0-C2699587749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8E89-4D50-4631-BC70-63AF970E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4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0E92-806A-4242-9FC0-C2699587749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8E89-4D50-4631-BC70-63AF970E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4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0E92-806A-4242-9FC0-C2699587749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8E89-4D50-4631-BC70-63AF970E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4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0E92-806A-4242-9FC0-C2699587749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8E89-4D50-4631-BC70-63AF970E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6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B0E92-806A-4242-9FC0-C2699587749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E8E89-4D50-4631-BC70-63AF970E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8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3572669"/>
            <a:ext cx="5943600" cy="1380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00400" y="3657600"/>
            <a:ext cx="5638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PROGRAM TIM MANAJEMEN</a:t>
            </a:r>
          </a:p>
          <a:p>
            <a:pPr algn="ctr"/>
            <a:r>
              <a:rPr lang="en-US" dirty="0" err="1" smtClean="0"/>
              <a:t>Pertemuan</a:t>
            </a:r>
            <a:r>
              <a:rPr lang="en-US" dirty="0" smtClean="0"/>
              <a:t>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018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9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9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9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9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9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9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9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9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9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991600" cy="573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9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</a:rPr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18942621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9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9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9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9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9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9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</a:rPr>
              <a:t>VISI DAN MISI PRODI KEPERAWATAN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/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Menjadikan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pusat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kompeten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intelektualitas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kewirausahaan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</a:rPr>
              <a:t>nursing home care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berdaya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saing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berwawasan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melalui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kegiatan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penelitian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/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mengambdian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kepada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masyarakat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Berperan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aktif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dalam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bermanfaat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organisasi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Indonesia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segenap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umat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479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8597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9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9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9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9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9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190</Words>
  <Application>Microsoft Office PowerPoint</Application>
  <PresentationFormat>On-screen Show (4:3)</PresentationFormat>
  <Paragraphs>36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4</cp:revision>
  <dcterms:created xsi:type="dcterms:W3CDTF">2018-11-29T08:18:54Z</dcterms:created>
  <dcterms:modified xsi:type="dcterms:W3CDTF">2018-11-29T08:37:45Z</dcterms:modified>
</cp:coreProperties>
</file>