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B2AB5-0DA3-4569-BA2D-52015525FC9D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7DF2C-FB0D-4860-B3F0-220533EE9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52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64677-F97B-455B-BC5C-B53DB7FF0741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64677-F97B-455B-BC5C-B53DB7FF0741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B0B6-AB20-42AA-A5F5-E76BBC3054C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DF64-45C8-4EE7-97C0-336601118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9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B0B6-AB20-42AA-A5F5-E76BBC3054C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DF64-45C8-4EE7-97C0-336601118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1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B0B6-AB20-42AA-A5F5-E76BBC3054C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DF64-45C8-4EE7-97C0-336601118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3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B0B6-AB20-42AA-A5F5-E76BBC3054C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DF64-45C8-4EE7-97C0-336601118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5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B0B6-AB20-42AA-A5F5-E76BBC3054C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DF64-45C8-4EE7-97C0-336601118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8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B0B6-AB20-42AA-A5F5-E76BBC3054C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DF64-45C8-4EE7-97C0-336601118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5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B0B6-AB20-42AA-A5F5-E76BBC3054C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DF64-45C8-4EE7-97C0-336601118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2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B0B6-AB20-42AA-A5F5-E76BBC3054C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DF64-45C8-4EE7-97C0-336601118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3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B0B6-AB20-42AA-A5F5-E76BBC3054C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DF64-45C8-4EE7-97C0-336601118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0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B0B6-AB20-42AA-A5F5-E76BBC3054C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DF64-45C8-4EE7-97C0-336601118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1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B0B6-AB20-42AA-A5F5-E76BBC3054C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DF64-45C8-4EE7-97C0-336601118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3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7B0B6-AB20-42AA-A5F5-E76BBC3054C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6DF64-45C8-4EE7-97C0-336601118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5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524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3505200"/>
            <a:ext cx="5943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2400" b="1" dirty="0" err="1">
                <a:solidFill>
                  <a:prstClr val="black"/>
                </a:solidFill>
              </a:rPr>
              <a:t>Teori</a:t>
            </a:r>
            <a:r>
              <a:rPr lang="en-US" sz="2400" b="1" dirty="0">
                <a:solidFill>
                  <a:prstClr val="black"/>
                </a:solidFill>
              </a:rPr>
              <a:t>, </a:t>
            </a:r>
            <a:r>
              <a:rPr lang="en-US" sz="2400" b="1" dirty="0" err="1">
                <a:solidFill>
                  <a:prstClr val="black"/>
                </a:solidFill>
              </a:rPr>
              <a:t>Konsep</a:t>
            </a:r>
            <a:r>
              <a:rPr lang="en-US" sz="2400" b="1" dirty="0">
                <a:solidFill>
                  <a:prstClr val="black"/>
                </a:solidFill>
              </a:rPr>
              <a:t> &amp; </a:t>
            </a:r>
            <a:r>
              <a:rPr lang="en-US" sz="2400" b="1" dirty="0" err="1">
                <a:solidFill>
                  <a:prstClr val="black"/>
                </a:solidFill>
              </a:rPr>
              <a:t>Dasar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sz="2400" b="1" dirty="0" err="1">
                <a:solidFill>
                  <a:prstClr val="black"/>
                </a:solidFill>
              </a:rPr>
              <a:t>Kepemimpinan</a:t>
            </a:r>
            <a:endParaRPr lang="en-US" sz="2400" b="1" dirty="0">
              <a:solidFill>
                <a:prstClr val="black"/>
              </a:solidFill>
            </a:endParaRPr>
          </a:p>
          <a:p>
            <a:pPr algn="ctr"/>
            <a:r>
              <a:rPr lang="en-US" sz="2400" b="1" dirty="0" err="1">
                <a:solidFill>
                  <a:prstClr val="black"/>
                </a:solidFill>
              </a:rPr>
              <a:t>Manajemen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sz="2400" b="1" dirty="0" err="1">
                <a:solidFill>
                  <a:prstClr val="black"/>
                </a:solidFill>
              </a:rPr>
              <a:t>Keperawatan</a:t>
            </a:r>
            <a:endParaRPr lang="en-US" sz="2400" b="1" dirty="0">
              <a:solidFill>
                <a:prstClr val="black"/>
              </a:solidFill>
            </a:endParaRPr>
          </a:p>
          <a:p>
            <a:pPr algn="ctr"/>
            <a:r>
              <a:rPr lang="en-US" sz="1600" b="1" dirty="0" err="1">
                <a:solidFill>
                  <a:prstClr val="black"/>
                </a:solidFill>
              </a:rPr>
              <a:t>Pertemuan</a:t>
            </a:r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2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0600" y="5410200"/>
            <a:ext cx="3429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ANTIA, </a:t>
            </a:r>
            <a:r>
              <a:rPr lang="en-US" dirty="0" err="1">
                <a:solidFill>
                  <a:prstClr val="white"/>
                </a:solidFill>
              </a:rPr>
              <a:t>SKp</a:t>
            </a:r>
            <a:r>
              <a:rPr lang="en-US" dirty="0">
                <a:solidFill>
                  <a:prstClr val="white"/>
                </a:solidFill>
              </a:rPr>
              <a:t>., </a:t>
            </a:r>
            <a:r>
              <a:rPr lang="en-US" dirty="0" err="1">
                <a:solidFill>
                  <a:prstClr val="white"/>
                </a:solidFill>
              </a:rPr>
              <a:t>M.Kep</a:t>
            </a:r>
            <a:r>
              <a:rPr lang="en-US" dirty="0">
                <a:solidFill>
                  <a:prstClr val="white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48405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prstClr val="white"/>
                </a:solidFill>
              </a:rPr>
              <a:t>VISI DAN MISI UNIVERSITAS ESA UNGGUL</a:t>
            </a:r>
          </a:p>
        </p:txBody>
      </p:sp>
      <p:pic>
        <p:nvPicPr>
          <p:cNvPr id="307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60513"/>
            <a:ext cx="9144000" cy="4840287"/>
          </a:xfrm>
        </p:spPr>
      </p:pic>
    </p:spTree>
    <p:extLst>
      <p:ext uri="{BB962C8B-B14F-4D97-AF65-F5344CB8AC3E}">
        <p14:creationId xmlns:p14="http://schemas.microsoft.com/office/powerpoint/2010/main" val="2308390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prstClr val="white"/>
                </a:solidFill>
              </a:rPr>
              <a:t>VISI DAN MISI </a:t>
            </a:r>
            <a:r>
              <a:rPr lang="en-US" sz="3600" b="1" dirty="0">
                <a:solidFill>
                  <a:prstClr val="white"/>
                </a:solidFill>
              </a:rPr>
              <a:t>PRODI KEPERAWATAN</a:t>
            </a:r>
            <a:endParaRPr lang="en-US" sz="3600" b="1" dirty="0">
              <a:solidFill>
                <a:prstClr val="white"/>
              </a:solidFill>
            </a:endParaRPr>
          </a:p>
        </p:txBody>
      </p:sp>
      <p:pic>
        <p:nvPicPr>
          <p:cNvPr id="307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60513"/>
            <a:ext cx="9144000" cy="4840287"/>
          </a:xfrm>
        </p:spPr>
      </p:pic>
      <p:sp>
        <p:nvSpPr>
          <p:cNvPr id="3" name="Rectangle 2"/>
          <p:cNvSpPr/>
          <p:nvPr/>
        </p:nvSpPr>
        <p:spPr>
          <a:xfrm>
            <a:off x="0" y="220980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just"/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Menjadikan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pusat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pendidikan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Ners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kompeten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berbasis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intelektualitas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kualitas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kewirausahaan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dengna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di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bidang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Calibri"/>
              </a:rPr>
              <a:t>nursing home care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serta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berdaya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saing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global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pada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tahun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2020.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343400"/>
            <a:ext cx="91440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Program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Pendidikan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Ners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dengna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nursing home care 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berwawasan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global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berbasis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pengetahuan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teknologi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en-US" sz="1200" dirty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pengetahuan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teknologi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di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bidang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nursing home care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melalui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kegiatan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penelitian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/</a:t>
            </a:r>
            <a:endParaRPr lang="en-US" sz="1200" dirty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Menerapkan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nursing home care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melaui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mengambdian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kepada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masyarakat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en-US" sz="1200" dirty="0">
              <a:solidFill>
                <a:srgbClr val="000000"/>
              </a:solidFill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Menyiapkan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sumber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daya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manusia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dengan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keunggulan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nursinghome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care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berdaya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saing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global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menciptakan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calon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pemimpin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berkarakter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bagi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bangsa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negara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endParaRPr lang="en-US" sz="1200" dirty="0">
              <a:solidFill>
                <a:srgbClr val="000000"/>
              </a:solidFill>
              <a:ea typeface="Calibri"/>
              <a:cs typeface="Arial"/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Mengelola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sarana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prasarana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menunjang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program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akademik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profesi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dengan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keunggulan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nursinghome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care</a:t>
            </a:r>
            <a:endParaRPr lang="en-US" sz="1200" dirty="0">
              <a:solidFill>
                <a:srgbClr val="000000"/>
              </a:solidFill>
              <a:ea typeface="Calibri"/>
              <a:cs typeface="Arial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Berperan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aktif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dalam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menerapkan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</a:rPr>
              <a:t>nursinghome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</a:rPr>
              <a:t>care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bermanfaat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bagi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organisasi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profesi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bagi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bangsa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negara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Indonesia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serta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segenap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umat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manusia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0876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prstClr val="black"/>
                </a:solidFill>
                <a:latin typeface="Arial" charset="0"/>
                <a:cs typeface="Arial" charset="0"/>
              </a:rPr>
              <a:t>KEMAMPUAN AKHIR YANG DIHARAPKAN</a:t>
            </a: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fi-FI" dirty="0" smtClean="0">
              <a:effectLst/>
              <a:latin typeface="Segoe UI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fi-FI" dirty="0" smtClean="0">
                <a:effectLst/>
                <a:latin typeface="Segoe UI"/>
                <a:ea typeface="Times New Roman"/>
              </a:rPr>
              <a:t>Mahasiswa mampu </a:t>
            </a:r>
            <a:r>
              <a:rPr lang="id-ID" dirty="0" smtClean="0">
                <a:effectLst/>
                <a:latin typeface="Segoe UI"/>
                <a:ea typeface="Times New Roman"/>
              </a:rPr>
              <a:t>membedakan berbagai teori, tipe kepemimpinan, peran, dan fungsi manajemen keperawatan dalam pengelolaan/manajemen asuhan keperawatan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8855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6600" dirty="0" err="1" smtClean="0">
                <a:effectLst/>
                <a:latin typeface="Times New Roman"/>
                <a:ea typeface="Calibri"/>
                <a:cs typeface="Times New Roman"/>
              </a:rPr>
              <a:t>Kasus</a:t>
            </a:r>
            <a:r>
              <a:rPr lang="en-US" sz="66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endParaRPr lang="en-US" sz="6000" dirty="0">
              <a:ea typeface="Calibri"/>
              <a:cs typeface="Times New Roman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Dua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orang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perawat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baru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ditempatkan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di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ruang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pediatrik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Keduanya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bekerja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dengan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durasi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12 jam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selama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tiga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kali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dalam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seminggu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Jan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bekerja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pagi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sampai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sore (07.00-20.00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wib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)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Roni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shift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malam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(20.00-07.00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wib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).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mereka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bertemu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mereka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saling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berbagi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pengalaman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Jan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merasa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dapat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belajar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secara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cepat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mendapatkan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ketrampilan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klinik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merasa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nyaman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dengan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anggota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tim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lain.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Sedang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Roni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merasa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dirinya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terisolasi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Roni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mengeluh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Roni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merupakan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perawat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satu-satunya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memiliki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STR, yang lain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adalah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asisten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perawat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sudah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berpengalaman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tapi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Roni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berharap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dapat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bekerja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dengan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perawat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berpengalaman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seperti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dialami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Jan.</a:t>
            </a:r>
            <a:endParaRPr lang="en-US" sz="28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“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Roni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kamu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belum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selesai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fase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orientasi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selama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3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bulan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,”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Jawab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Jan.”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Kamu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seharusnya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tidak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boleh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sendiri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untuk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merawat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anak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sakit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Tidak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satupun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dari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kita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untuk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mendapat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tanggungjawab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itu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Dan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bagaimana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kamu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mendapat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pengalaman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dengan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tanpa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perawat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berpengalaman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membantu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Kamu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harus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membicarakan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ini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kepala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ruangan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terkait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hal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ini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.”</a:t>
            </a:r>
            <a:endParaRPr lang="en-US" sz="28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“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tahu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harus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membicarakan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ini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tetapi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susah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untuk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menemui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beliau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sudah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menelpon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beberapa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kali,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tapi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beliau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selalu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tidak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bisa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Beliau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meninggalkan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tugasnya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asistennya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tidak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yakin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beliau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mereview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jadwal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dinas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sebelum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dibagikan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”.</a:t>
            </a:r>
            <a:endParaRPr lang="en-US" sz="28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“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Kamu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harus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berusaha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keras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menemui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beliau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Mungkin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dengan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pulang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lebih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lambat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sehingga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dapat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berjumpa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di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pagi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hari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,” saran Jan. “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Jika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sesuatu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terjadi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kamu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di unit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seorang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diri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kamu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harus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mengambil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tanggung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jawab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itu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”.</a:t>
            </a:r>
            <a:endParaRPr lang="en-US" sz="2800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456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endParaRPr lang="en-US" sz="66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62500" lnSpcReduction="20000"/>
          </a:bodyPr>
          <a:lstStyle/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Buat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kesimpulan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dari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topik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dibicarakan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Jan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Roni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Topik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apa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menjadi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permasalahan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di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kasus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ini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Siapa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gagal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melaksanakan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tugas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</a:t>
            </a:r>
            <a:endParaRPr lang="en-US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Gaya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kepemimpinan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apa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dimainkan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oleh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Roni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Kepala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Ruangan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Bagaimana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keefektifan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gaya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kepemimpinan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tersebut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Apakah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gaya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kepemimpinan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Jan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berbeda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dengan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Roni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Kepala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ruangan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 Di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mana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perbedaannya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</a:t>
            </a:r>
            <a:endParaRPr lang="en-US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Dimanakan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gaya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Roni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sebagai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bawahan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sudah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efektif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 Dan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dimanakah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gaya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Roni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sebagai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bawahan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tidak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efektif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</a:t>
            </a:r>
            <a:endParaRPr lang="en-US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Jika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kegawatdaruratan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terjadi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tidak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tertangani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dengan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baik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oleh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Roni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dimana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hanya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satu-satunya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perawat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di unit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tersebut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siapa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harus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bertanggungjawab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Jelaskan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kenapa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orang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tersebut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atau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orang-orang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tersebut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harus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bertanggung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jawab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</a:t>
            </a:r>
            <a:endParaRPr lang="en-US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Jika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saudara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berada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di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posisi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Roni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langkah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apa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diambil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untuk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memecahkan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masalah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Tunjukkan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karakteristik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kepemimpinan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perilaku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menunjang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untuk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memecahkan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masalah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en-US" sz="2800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933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66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en-US" sz="66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en-US" sz="6600" dirty="0" err="1" smtClean="0">
                <a:effectLst/>
                <a:latin typeface="Times New Roman"/>
                <a:ea typeface="Calibri"/>
                <a:cs typeface="Times New Roman"/>
              </a:rPr>
              <a:t>Kasus</a:t>
            </a:r>
            <a:r>
              <a:rPr lang="en-US" sz="6600" dirty="0" smtClean="0">
                <a:effectLst/>
                <a:latin typeface="Times New Roman"/>
                <a:ea typeface="Calibri"/>
                <a:cs typeface="Times New Roman"/>
              </a:rPr>
              <a:t> 2</a:t>
            </a:r>
            <a:r>
              <a:rPr lang="en-US" sz="6000" dirty="0">
                <a:ea typeface="Calibri"/>
                <a:cs typeface="Times New Roman"/>
              </a:rPr>
              <a:t/>
            </a:r>
            <a:br>
              <a:rPr lang="en-US" sz="6000" dirty="0">
                <a:ea typeface="Calibri"/>
                <a:cs typeface="Times New Roman"/>
              </a:rPr>
            </a:br>
            <a:endParaRPr lang="en-US" sz="66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Gracia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telah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bekerja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di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ruang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OK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selama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5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tahun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selalu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mendapat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“on call”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setiap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sabtu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minggu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menikmatinya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Gracia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mendapat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telpon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untuk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bertugas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di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sabtu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sore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anaknya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berusia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5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tahun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merayakan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ulang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tahun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“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Dapatkah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bapak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mencari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orang lain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untuk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ini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menanyakan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kepada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nurse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manajer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di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telpon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“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seharusnya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memberitahukan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bapak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bahwa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mempunyai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kegiatan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penting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hari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ini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tapi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lupa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Jika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bapak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tidak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dapat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menemukan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orang lain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untuk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menggantikan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bapak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boleh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telpon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lagi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datang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”.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Manajer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Gracia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marah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.”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tidak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mau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membuang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waktu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untuk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menelpon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tidak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ada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hasil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Jika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saudara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tidak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ingin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datang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hari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ini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saudara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seharusnya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tidak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menerima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tugas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dengan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kewajiban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“on-call”. Kami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membayar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saudara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untuk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“on-call”,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berharap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saudara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tiba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dalam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waktu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30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menit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tidak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ada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terlambat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atau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saudara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menerima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konsekuensi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terhadap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hal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ini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.” </a:t>
            </a:r>
            <a:endParaRPr lang="en-US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Gracia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memutuskan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tidak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ingin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melanjutkan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pekerjaan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di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institusi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tersebut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Dengan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pengalaman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5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tahun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bekerja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di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ruang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OK,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mendapat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pekerjaan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dengan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posisi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sama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di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institusi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lain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memberikan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dukungan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pada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stafnya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933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endParaRPr lang="en-US" sz="66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Sebutkan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gaya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kepemimpinan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manajemen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kepemimpinan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diperlihatkan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manajer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Gracia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</a:t>
            </a:r>
            <a:endParaRPr lang="en-US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Sebutkan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gaya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kepemimpinan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manajemen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kepemimpinan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dilakukan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oleh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Gracia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</a:t>
            </a:r>
            <a:endParaRPr lang="en-US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Sebutkan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kepemimpinan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pengaturan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telah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dilakukan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secara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baik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oleh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manajer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perawat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Sebutkan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perilaku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tersebut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Sebutkan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peran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kepemimpinan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pengaturan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tidak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dilakukan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oleh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manajer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perawat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tersebut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</a:t>
            </a:r>
            <a:endParaRPr lang="en-US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Jika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saudara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menjadi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Gracia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apa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saudara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lakukan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Jika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saudara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sebagai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manajer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perawat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apa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saudara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lakukan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Jelaskan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alasannya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</a:t>
            </a:r>
            <a:endParaRPr lang="en-US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Siapa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yang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menurut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saudara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benar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Gracia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atau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manajer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perawat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Jelaskan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alasannya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?</a:t>
            </a: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933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endParaRPr lang="en-US" sz="66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dirty="0" err="1" smtClean="0"/>
              <a:t>Selamat</a:t>
            </a:r>
            <a:r>
              <a:rPr lang="en-US" sz="6600" dirty="0" smtClean="0"/>
              <a:t> </a:t>
            </a:r>
            <a:r>
              <a:rPr lang="en-US" sz="6600" dirty="0" err="1" smtClean="0"/>
              <a:t>Berdiskusi</a:t>
            </a:r>
            <a:r>
              <a:rPr lang="en-US" sz="6600" dirty="0" smtClean="0"/>
              <a:t>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3388760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888</Words>
  <Application>Microsoft Office PowerPoint</Application>
  <PresentationFormat>On-screen Show (4:3)</PresentationFormat>
  <Paragraphs>47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KEMAMPUAN AKHIR YANG DIHARAPKAN</vt:lpstr>
      <vt:lpstr>Kasus </vt:lpstr>
      <vt:lpstr>PowerPoint Presentation</vt:lpstr>
      <vt:lpstr> Kasus 2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BPISTI2008</dc:creator>
  <cp:lastModifiedBy>BPISTI2008</cp:lastModifiedBy>
  <cp:revision>5</cp:revision>
  <dcterms:created xsi:type="dcterms:W3CDTF">2018-09-19T00:53:58Z</dcterms:created>
  <dcterms:modified xsi:type="dcterms:W3CDTF">2018-09-19T01:48:24Z</dcterms:modified>
</cp:coreProperties>
</file>