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7" r:id="rId10"/>
    <p:sldId id="298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A10E9-7202-4ED1-894A-43ACCBC8270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6B4A1067-4168-4043-A598-2A6D9501B553}">
      <dgm:prSet/>
      <dgm:spPr/>
      <dgm:t>
        <a:bodyPr/>
        <a:lstStyle/>
        <a:p>
          <a:r>
            <a:rPr lang="en-US" smtClean="0"/>
            <a:t>Visi</a:t>
          </a:r>
          <a:endParaRPr lang="en-US" dirty="0" smtClean="0"/>
        </a:p>
      </dgm:t>
    </dgm:pt>
    <dgm:pt modelId="{24E71AD4-E9DD-45A1-897F-A094139AD9E2}" type="parTrans" cxnId="{0DCB618D-4B98-4BBB-AADB-483690A3B6B9}">
      <dgm:prSet/>
      <dgm:spPr/>
      <dgm:t>
        <a:bodyPr/>
        <a:lstStyle/>
        <a:p>
          <a:endParaRPr lang="en-US"/>
        </a:p>
      </dgm:t>
    </dgm:pt>
    <dgm:pt modelId="{6E61E089-65E9-4189-8E04-7C1BE980BB3B}" type="sibTrans" cxnId="{0DCB618D-4B98-4BBB-AADB-483690A3B6B9}">
      <dgm:prSet/>
      <dgm:spPr/>
      <dgm:t>
        <a:bodyPr/>
        <a:lstStyle/>
        <a:p>
          <a:endParaRPr lang="en-US"/>
        </a:p>
      </dgm:t>
    </dgm:pt>
    <dgm:pt modelId="{6C010123-5D2F-4BAE-90DD-AC7C01E1B276}">
      <dgm:prSet/>
      <dgm:spPr/>
      <dgm:t>
        <a:bodyPr/>
        <a:lstStyle/>
        <a:p>
          <a:r>
            <a:rPr lang="en-US" smtClean="0"/>
            <a:t>Misi</a:t>
          </a:r>
          <a:endParaRPr lang="en-US" dirty="0" smtClean="0"/>
        </a:p>
      </dgm:t>
    </dgm:pt>
    <dgm:pt modelId="{B7F99DB4-6499-417F-B19E-38EDB6C61F48}" type="parTrans" cxnId="{F11F6878-913D-4ED2-BF00-FCCC63717DA2}">
      <dgm:prSet/>
      <dgm:spPr/>
      <dgm:t>
        <a:bodyPr/>
        <a:lstStyle/>
        <a:p>
          <a:endParaRPr lang="en-US"/>
        </a:p>
      </dgm:t>
    </dgm:pt>
    <dgm:pt modelId="{DF34DEB4-145B-4D94-AD1B-6B30FD684F09}" type="sibTrans" cxnId="{F11F6878-913D-4ED2-BF00-FCCC63717DA2}">
      <dgm:prSet/>
      <dgm:spPr/>
      <dgm:t>
        <a:bodyPr/>
        <a:lstStyle/>
        <a:p>
          <a:endParaRPr lang="en-US"/>
        </a:p>
      </dgm:t>
    </dgm:pt>
    <dgm:pt modelId="{B054DA61-A535-4972-937D-29F8E594828A}">
      <dgm:prSet/>
      <dgm:spPr/>
      <dgm:t>
        <a:bodyPr/>
        <a:lstStyle/>
        <a:p>
          <a:r>
            <a:rPr lang="en-US" smtClean="0"/>
            <a:t>Filosofi</a:t>
          </a:r>
          <a:endParaRPr lang="en-US"/>
        </a:p>
      </dgm:t>
    </dgm:pt>
    <dgm:pt modelId="{BC5F5519-4FD2-4F3D-AAB5-F40BAA9C6B05}" type="parTrans" cxnId="{1F3E2F6A-1CCE-4F7A-8820-DDFB59B498DA}">
      <dgm:prSet/>
      <dgm:spPr/>
      <dgm:t>
        <a:bodyPr/>
        <a:lstStyle/>
        <a:p>
          <a:endParaRPr lang="en-US"/>
        </a:p>
      </dgm:t>
    </dgm:pt>
    <dgm:pt modelId="{5506ECE6-411E-49CB-99D0-515F4611E57D}" type="sibTrans" cxnId="{1F3E2F6A-1CCE-4F7A-8820-DDFB59B498DA}">
      <dgm:prSet/>
      <dgm:spPr/>
      <dgm:t>
        <a:bodyPr/>
        <a:lstStyle/>
        <a:p>
          <a:endParaRPr lang="en-US"/>
        </a:p>
      </dgm:t>
    </dgm:pt>
    <dgm:pt modelId="{5CB88E77-C36E-482A-92E7-BAF28D46FBF7}">
      <dgm:prSet/>
      <dgm:spPr/>
      <dgm:t>
        <a:bodyPr/>
        <a:lstStyle/>
        <a:p>
          <a:r>
            <a:rPr lang="en-US" smtClean="0"/>
            <a:t>Tujuan organisasi</a:t>
          </a:r>
          <a:endParaRPr lang="en-US" dirty="0" smtClean="0"/>
        </a:p>
      </dgm:t>
    </dgm:pt>
    <dgm:pt modelId="{3585004F-9370-4A5F-AA6F-559D538BA6ED}" type="parTrans" cxnId="{BA5DB1B6-3211-49C1-81E1-FF72BA217B40}">
      <dgm:prSet/>
      <dgm:spPr/>
      <dgm:t>
        <a:bodyPr/>
        <a:lstStyle/>
        <a:p>
          <a:endParaRPr lang="en-US"/>
        </a:p>
      </dgm:t>
    </dgm:pt>
    <dgm:pt modelId="{9C6C9C8A-8AAD-4FF3-A5A3-F073DEFB13FF}" type="sibTrans" cxnId="{BA5DB1B6-3211-49C1-81E1-FF72BA217B40}">
      <dgm:prSet/>
      <dgm:spPr/>
      <dgm:t>
        <a:bodyPr/>
        <a:lstStyle/>
        <a:p>
          <a:endParaRPr lang="en-US"/>
        </a:p>
      </dgm:t>
    </dgm:pt>
    <dgm:pt modelId="{A1C3370C-E566-45AD-B0DD-B0AC6EC3CA66}" type="pres">
      <dgm:prSet presAssocID="{DCDA10E9-7202-4ED1-894A-43ACCBC82708}" presName="compositeShape" presStyleCnt="0">
        <dgm:presLayoutVars>
          <dgm:dir/>
          <dgm:resizeHandles/>
        </dgm:presLayoutVars>
      </dgm:prSet>
      <dgm:spPr/>
    </dgm:pt>
    <dgm:pt modelId="{034964C6-2085-4748-8DBF-669AF1895890}" type="pres">
      <dgm:prSet presAssocID="{DCDA10E9-7202-4ED1-894A-43ACCBC82708}" presName="pyramid" presStyleLbl="node1" presStyleIdx="0" presStyleCnt="1"/>
      <dgm:spPr/>
    </dgm:pt>
    <dgm:pt modelId="{7BE5AE37-2956-4F8B-B3A9-1A6FF90E560E}" type="pres">
      <dgm:prSet presAssocID="{DCDA10E9-7202-4ED1-894A-43ACCBC82708}" presName="theList" presStyleCnt="0"/>
      <dgm:spPr/>
    </dgm:pt>
    <dgm:pt modelId="{8DABDF5F-2F0B-48C2-ADF8-AC3C23271493}" type="pres">
      <dgm:prSet presAssocID="{6B4A1067-4168-4043-A598-2A6D9501B55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2AF89-7715-4980-B788-87AA275C6586}" type="pres">
      <dgm:prSet presAssocID="{6B4A1067-4168-4043-A598-2A6D9501B553}" presName="aSpace" presStyleCnt="0"/>
      <dgm:spPr/>
    </dgm:pt>
    <dgm:pt modelId="{687FFE40-EDAE-4BCF-875E-8BD728BD18DE}" type="pres">
      <dgm:prSet presAssocID="{6C010123-5D2F-4BAE-90DD-AC7C01E1B276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DF795-6894-427A-B632-A58E8DC6886B}" type="pres">
      <dgm:prSet presAssocID="{6C010123-5D2F-4BAE-90DD-AC7C01E1B276}" presName="aSpace" presStyleCnt="0"/>
      <dgm:spPr/>
    </dgm:pt>
    <dgm:pt modelId="{B3DCB007-CEF8-4C86-BDEE-622853EF4314}" type="pres">
      <dgm:prSet presAssocID="{B054DA61-A535-4972-937D-29F8E594828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E70C1-7FF6-4411-AEE6-750AA4EC92AB}" type="pres">
      <dgm:prSet presAssocID="{B054DA61-A535-4972-937D-29F8E594828A}" presName="aSpace" presStyleCnt="0"/>
      <dgm:spPr/>
    </dgm:pt>
    <dgm:pt modelId="{7D7C7369-7A18-4AFB-A596-B8242B91B691}" type="pres">
      <dgm:prSet presAssocID="{5CB88E77-C36E-482A-92E7-BAF28D46FBF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7F1E9-9A91-47A6-9701-DA2B5AEE26B5}" type="pres">
      <dgm:prSet presAssocID="{5CB88E77-C36E-482A-92E7-BAF28D46FBF7}" presName="aSpace" presStyleCnt="0"/>
      <dgm:spPr/>
    </dgm:pt>
  </dgm:ptLst>
  <dgm:cxnLst>
    <dgm:cxn modelId="{4A8656D3-9F5A-4160-9EF4-D86B09F709A2}" type="presOf" srcId="{B054DA61-A535-4972-937D-29F8E594828A}" destId="{B3DCB007-CEF8-4C86-BDEE-622853EF4314}" srcOrd="0" destOrd="0" presId="urn:microsoft.com/office/officeart/2005/8/layout/pyramid2"/>
    <dgm:cxn modelId="{0DCB618D-4B98-4BBB-AADB-483690A3B6B9}" srcId="{DCDA10E9-7202-4ED1-894A-43ACCBC82708}" destId="{6B4A1067-4168-4043-A598-2A6D9501B553}" srcOrd="0" destOrd="0" parTransId="{24E71AD4-E9DD-45A1-897F-A094139AD9E2}" sibTransId="{6E61E089-65E9-4189-8E04-7C1BE980BB3B}"/>
    <dgm:cxn modelId="{F11F6878-913D-4ED2-BF00-FCCC63717DA2}" srcId="{DCDA10E9-7202-4ED1-894A-43ACCBC82708}" destId="{6C010123-5D2F-4BAE-90DD-AC7C01E1B276}" srcOrd="1" destOrd="0" parTransId="{B7F99DB4-6499-417F-B19E-38EDB6C61F48}" sibTransId="{DF34DEB4-145B-4D94-AD1B-6B30FD684F09}"/>
    <dgm:cxn modelId="{F118F40A-0A56-41B3-83DE-40AC22A211C9}" type="presOf" srcId="{6C010123-5D2F-4BAE-90DD-AC7C01E1B276}" destId="{687FFE40-EDAE-4BCF-875E-8BD728BD18DE}" srcOrd="0" destOrd="0" presId="urn:microsoft.com/office/officeart/2005/8/layout/pyramid2"/>
    <dgm:cxn modelId="{F31CE15E-8BE6-4359-B4B2-F96E62F73FA0}" type="presOf" srcId="{5CB88E77-C36E-482A-92E7-BAF28D46FBF7}" destId="{7D7C7369-7A18-4AFB-A596-B8242B91B691}" srcOrd="0" destOrd="0" presId="urn:microsoft.com/office/officeart/2005/8/layout/pyramid2"/>
    <dgm:cxn modelId="{BA5DB1B6-3211-49C1-81E1-FF72BA217B40}" srcId="{DCDA10E9-7202-4ED1-894A-43ACCBC82708}" destId="{5CB88E77-C36E-482A-92E7-BAF28D46FBF7}" srcOrd="3" destOrd="0" parTransId="{3585004F-9370-4A5F-AA6F-559D538BA6ED}" sibTransId="{9C6C9C8A-8AAD-4FF3-A5A3-F073DEFB13FF}"/>
    <dgm:cxn modelId="{A30BE843-80C6-4CE8-8581-1EDA89714DAB}" type="presOf" srcId="{6B4A1067-4168-4043-A598-2A6D9501B553}" destId="{8DABDF5F-2F0B-48C2-ADF8-AC3C23271493}" srcOrd="0" destOrd="0" presId="urn:microsoft.com/office/officeart/2005/8/layout/pyramid2"/>
    <dgm:cxn modelId="{1F3E2F6A-1CCE-4F7A-8820-DDFB59B498DA}" srcId="{DCDA10E9-7202-4ED1-894A-43ACCBC82708}" destId="{B054DA61-A535-4972-937D-29F8E594828A}" srcOrd="2" destOrd="0" parTransId="{BC5F5519-4FD2-4F3D-AAB5-F40BAA9C6B05}" sibTransId="{5506ECE6-411E-49CB-99D0-515F4611E57D}"/>
    <dgm:cxn modelId="{C75A8550-9F62-49ED-A264-529548D649EA}" type="presOf" srcId="{DCDA10E9-7202-4ED1-894A-43ACCBC82708}" destId="{A1C3370C-E566-45AD-B0DD-B0AC6EC3CA66}" srcOrd="0" destOrd="0" presId="urn:microsoft.com/office/officeart/2005/8/layout/pyramid2"/>
    <dgm:cxn modelId="{2BAB6841-5802-49A4-862A-213C3F074081}" type="presParOf" srcId="{A1C3370C-E566-45AD-B0DD-B0AC6EC3CA66}" destId="{034964C6-2085-4748-8DBF-669AF1895890}" srcOrd="0" destOrd="0" presId="urn:microsoft.com/office/officeart/2005/8/layout/pyramid2"/>
    <dgm:cxn modelId="{88AB19DA-F0DD-4C43-B821-91AE80A45194}" type="presParOf" srcId="{A1C3370C-E566-45AD-B0DD-B0AC6EC3CA66}" destId="{7BE5AE37-2956-4F8B-B3A9-1A6FF90E560E}" srcOrd="1" destOrd="0" presId="urn:microsoft.com/office/officeart/2005/8/layout/pyramid2"/>
    <dgm:cxn modelId="{C20F8CA5-68AC-4C93-B112-7E8588D110AC}" type="presParOf" srcId="{7BE5AE37-2956-4F8B-B3A9-1A6FF90E560E}" destId="{8DABDF5F-2F0B-48C2-ADF8-AC3C23271493}" srcOrd="0" destOrd="0" presId="urn:microsoft.com/office/officeart/2005/8/layout/pyramid2"/>
    <dgm:cxn modelId="{CBB42021-A4CB-4B35-B7B2-A263394E294E}" type="presParOf" srcId="{7BE5AE37-2956-4F8B-B3A9-1A6FF90E560E}" destId="{4272AF89-7715-4980-B788-87AA275C6586}" srcOrd="1" destOrd="0" presId="urn:microsoft.com/office/officeart/2005/8/layout/pyramid2"/>
    <dgm:cxn modelId="{91E444E1-4C9C-42FA-A374-4132E224502D}" type="presParOf" srcId="{7BE5AE37-2956-4F8B-B3A9-1A6FF90E560E}" destId="{687FFE40-EDAE-4BCF-875E-8BD728BD18DE}" srcOrd="2" destOrd="0" presId="urn:microsoft.com/office/officeart/2005/8/layout/pyramid2"/>
    <dgm:cxn modelId="{CEDC7DCF-DD95-42E9-B184-B5CCDACFB618}" type="presParOf" srcId="{7BE5AE37-2956-4F8B-B3A9-1A6FF90E560E}" destId="{BD5DF795-6894-427A-B632-A58E8DC6886B}" srcOrd="3" destOrd="0" presId="urn:microsoft.com/office/officeart/2005/8/layout/pyramid2"/>
    <dgm:cxn modelId="{C2A823CE-3F26-4467-B25F-6BB2A4B74FB1}" type="presParOf" srcId="{7BE5AE37-2956-4F8B-B3A9-1A6FF90E560E}" destId="{B3DCB007-CEF8-4C86-BDEE-622853EF4314}" srcOrd="4" destOrd="0" presId="urn:microsoft.com/office/officeart/2005/8/layout/pyramid2"/>
    <dgm:cxn modelId="{4429107B-45C8-4369-9C52-A61E7C78B513}" type="presParOf" srcId="{7BE5AE37-2956-4F8B-B3A9-1A6FF90E560E}" destId="{848E70C1-7FF6-4411-AEE6-750AA4EC92AB}" srcOrd="5" destOrd="0" presId="urn:microsoft.com/office/officeart/2005/8/layout/pyramid2"/>
    <dgm:cxn modelId="{5324D195-4668-490C-9306-0413056AEF8A}" type="presParOf" srcId="{7BE5AE37-2956-4F8B-B3A9-1A6FF90E560E}" destId="{7D7C7369-7A18-4AFB-A596-B8242B91B691}" srcOrd="6" destOrd="0" presId="urn:microsoft.com/office/officeart/2005/8/layout/pyramid2"/>
    <dgm:cxn modelId="{9C88CD09-EAAE-4010-AACD-5415D68374C2}" type="presParOf" srcId="{7BE5AE37-2956-4F8B-B3A9-1A6FF90E560E}" destId="{3E07F1E9-9A91-47A6-9701-DA2B5AEE26B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032A3-9113-45BE-AA08-37CD06BA6D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38E1D1-512E-4EC9-A26B-E624311850A4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Perencanaan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i="1" dirty="0" smtClean="0">
              <a:solidFill>
                <a:schemeClr val="tx1"/>
              </a:solidFill>
            </a:rPr>
            <a:t>Planning</a:t>
          </a:r>
          <a:r>
            <a:rPr lang="en-US" dirty="0" smtClean="0">
              <a:solidFill>
                <a:schemeClr val="tx1"/>
              </a:solidFill>
            </a:rPr>
            <a:t>)</a:t>
          </a:r>
        </a:p>
      </dgm:t>
    </dgm:pt>
    <dgm:pt modelId="{BB59B03C-C517-4178-A1F0-256FC345F38A}" type="parTrans" cxnId="{ADCD7BE2-5CDE-4C12-B879-A01DFB4AC2FE}">
      <dgm:prSet/>
      <dgm:spPr/>
      <dgm:t>
        <a:bodyPr/>
        <a:lstStyle/>
        <a:p>
          <a:endParaRPr lang="en-US"/>
        </a:p>
      </dgm:t>
    </dgm:pt>
    <dgm:pt modelId="{646D99FE-CA4F-407C-B27E-F4B08CA0B60D}" type="sibTrans" cxnId="{ADCD7BE2-5CDE-4C12-B879-A01DFB4AC2FE}">
      <dgm:prSet/>
      <dgm:spPr/>
      <dgm:t>
        <a:bodyPr/>
        <a:lstStyle/>
        <a:p>
          <a:endParaRPr lang="en-US"/>
        </a:p>
      </dgm:t>
    </dgm:pt>
    <dgm:pt modelId="{A5D6E5ED-9223-424D-8A36-918B394F0625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Pengorganisasian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i="1" dirty="0" smtClean="0">
              <a:solidFill>
                <a:schemeClr val="tx1"/>
              </a:solidFill>
            </a:rPr>
            <a:t>Organizing</a:t>
          </a:r>
          <a:r>
            <a:rPr lang="en-US" dirty="0" smtClean="0">
              <a:solidFill>
                <a:schemeClr val="tx1"/>
              </a:solidFill>
            </a:rPr>
            <a:t>)</a:t>
          </a:r>
        </a:p>
      </dgm:t>
    </dgm:pt>
    <dgm:pt modelId="{60FF610A-B0AC-41AF-A6A3-44F27BA52489}" type="parTrans" cxnId="{489AB46A-111B-4F36-9872-64ADE3034685}">
      <dgm:prSet/>
      <dgm:spPr/>
      <dgm:t>
        <a:bodyPr/>
        <a:lstStyle/>
        <a:p>
          <a:endParaRPr lang="en-US"/>
        </a:p>
      </dgm:t>
    </dgm:pt>
    <dgm:pt modelId="{33AACDB1-43F0-4E3F-A5B5-BC26C35926F5}" type="sibTrans" cxnId="{489AB46A-111B-4F36-9872-64ADE3034685}">
      <dgm:prSet/>
      <dgm:spPr/>
      <dgm:t>
        <a:bodyPr/>
        <a:lstStyle/>
        <a:p>
          <a:endParaRPr lang="en-US"/>
        </a:p>
      </dgm:t>
    </dgm:pt>
    <dgm:pt modelId="{F55C22DE-26A1-4675-9E82-9B1D38D7C8F6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Ketenagaan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i="1" dirty="0" smtClean="0">
              <a:solidFill>
                <a:schemeClr val="tx1"/>
              </a:solidFill>
            </a:rPr>
            <a:t>Staffing)</a:t>
          </a:r>
        </a:p>
      </dgm:t>
    </dgm:pt>
    <dgm:pt modelId="{ECC49DBC-8EC2-47A3-A336-D67A94F89CD3}" type="parTrans" cxnId="{DFAAFB74-46E8-48CB-8D22-2133C9D5F63B}">
      <dgm:prSet/>
      <dgm:spPr/>
      <dgm:t>
        <a:bodyPr/>
        <a:lstStyle/>
        <a:p>
          <a:endParaRPr lang="en-US"/>
        </a:p>
      </dgm:t>
    </dgm:pt>
    <dgm:pt modelId="{BA49534A-4A51-407E-B728-FFC8BD53D5C6}" type="sibTrans" cxnId="{DFAAFB74-46E8-48CB-8D22-2133C9D5F63B}">
      <dgm:prSet/>
      <dgm:spPr/>
      <dgm:t>
        <a:bodyPr/>
        <a:lstStyle/>
        <a:p>
          <a:endParaRPr lang="en-US"/>
        </a:p>
      </dgm:t>
    </dgm:pt>
    <dgm:pt modelId="{E2EDB08C-42C9-4E3A-8AF1-6232CF14AD60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Pengarahan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i="1" dirty="0" smtClean="0">
              <a:solidFill>
                <a:schemeClr val="tx1"/>
              </a:solidFill>
            </a:rPr>
            <a:t>Directing</a:t>
          </a:r>
          <a:r>
            <a:rPr lang="en-US" dirty="0" smtClean="0">
              <a:solidFill>
                <a:schemeClr val="tx1"/>
              </a:solidFill>
            </a:rPr>
            <a:t>)</a:t>
          </a:r>
        </a:p>
      </dgm:t>
    </dgm:pt>
    <dgm:pt modelId="{AED1E23E-C7B9-4304-9C7E-20B80EA2A628}" type="parTrans" cxnId="{B3DCADBA-7647-4277-9635-F258FF032B00}">
      <dgm:prSet/>
      <dgm:spPr/>
      <dgm:t>
        <a:bodyPr/>
        <a:lstStyle/>
        <a:p>
          <a:endParaRPr lang="en-US"/>
        </a:p>
      </dgm:t>
    </dgm:pt>
    <dgm:pt modelId="{395EA13C-3F17-4843-A73A-61B15EC25E11}" type="sibTrans" cxnId="{B3DCADBA-7647-4277-9635-F258FF032B00}">
      <dgm:prSet/>
      <dgm:spPr/>
      <dgm:t>
        <a:bodyPr/>
        <a:lstStyle/>
        <a:p>
          <a:endParaRPr lang="en-US"/>
        </a:p>
      </dgm:t>
    </dgm:pt>
    <dgm:pt modelId="{1A1AA32F-FEFF-4E1D-A189-B3F8187CAE95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Pengendalian</a:t>
          </a:r>
          <a:r>
            <a:rPr lang="en-US" dirty="0" smtClean="0">
              <a:solidFill>
                <a:schemeClr val="tx1"/>
              </a:solidFill>
            </a:rPr>
            <a:t> (</a:t>
          </a:r>
          <a:r>
            <a:rPr lang="en-US" i="1" dirty="0" err="1" smtClean="0">
              <a:solidFill>
                <a:schemeClr val="tx1"/>
              </a:solidFill>
            </a:rPr>
            <a:t>Controling</a:t>
          </a:r>
          <a:r>
            <a:rPr lang="en-US" dirty="0" smtClean="0">
              <a:solidFill>
                <a:schemeClr val="tx1"/>
              </a:solidFill>
            </a:rPr>
            <a:t>)</a:t>
          </a:r>
        </a:p>
      </dgm:t>
    </dgm:pt>
    <dgm:pt modelId="{001BBA3F-38B7-453E-8642-34692CCF543C}" type="parTrans" cxnId="{674714A1-3FCA-4B0E-A899-EE293A43B486}">
      <dgm:prSet/>
      <dgm:spPr/>
      <dgm:t>
        <a:bodyPr/>
        <a:lstStyle/>
        <a:p>
          <a:endParaRPr lang="en-US"/>
        </a:p>
      </dgm:t>
    </dgm:pt>
    <dgm:pt modelId="{2B42082B-6632-45C7-8BD5-66799D89D8BE}" type="sibTrans" cxnId="{674714A1-3FCA-4B0E-A899-EE293A43B486}">
      <dgm:prSet/>
      <dgm:spPr/>
      <dgm:t>
        <a:bodyPr/>
        <a:lstStyle/>
        <a:p>
          <a:endParaRPr lang="en-US"/>
        </a:p>
      </dgm:t>
    </dgm:pt>
    <dgm:pt modelId="{93A15B68-C8C0-4A2D-B8D7-C4EF47525327}" type="pres">
      <dgm:prSet presAssocID="{0D9032A3-9113-45BE-AA08-37CD06BA6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2841BA-D20C-4046-AB02-98B9EA358911}" type="pres">
      <dgm:prSet presAssocID="{0D9032A3-9113-45BE-AA08-37CD06BA6D15}" presName="Name1" presStyleCnt="0"/>
      <dgm:spPr/>
    </dgm:pt>
    <dgm:pt modelId="{11456A30-C34F-4108-9C33-A5F6AA1263CA}" type="pres">
      <dgm:prSet presAssocID="{0D9032A3-9113-45BE-AA08-37CD06BA6D15}" presName="cycle" presStyleCnt="0"/>
      <dgm:spPr/>
    </dgm:pt>
    <dgm:pt modelId="{76C17635-8392-426B-B1BC-FA53A08A9982}" type="pres">
      <dgm:prSet presAssocID="{0D9032A3-9113-45BE-AA08-37CD06BA6D15}" presName="srcNode" presStyleLbl="node1" presStyleIdx="0" presStyleCnt="5"/>
      <dgm:spPr/>
    </dgm:pt>
    <dgm:pt modelId="{6AF580DA-804E-4F53-BAD7-06C69E9168E2}" type="pres">
      <dgm:prSet presAssocID="{0D9032A3-9113-45BE-AA08-37CD06BA6D15}" presName="conn" presStyleLbl="parChTrans1D2" presStyleIdx="0" presStyleCnt="1"/>
      <dgm:spPr/>
      <dgm:t>
        <a:bodyPr/>
        <a:lstStyle/>
        <a:p>
          <a:endParaRPr lang="en-US"/>
        </a:p>
      </dgm:t>
    </dgm:pt>
    <dgm:pt modelId="{DE1AC493-7C69-4DE2-BAED-6C48E6635C10}" type="pres">
      <dgm:prSet presAssocID="{0D9032A3-9113-45BE-AA08-37CD06BA6D15}" presName="extraNode" presStyleLbl="node1" presStyleIdx="0" presStyleCnt="5"/>
      <dgm:spPr/>
    </dgm:pt>
    <dgm:pt modelId="{4B247700-3DDD-485B-B09F-653BF6CFAA18}" type="pres">
      <dgm:prSet presAssocID="{0D9032A3-9113-45BE-AA08-37CD06BA6D15}" presName="dstNode" presStyleLbl="node1" presStyleIdx="0" presStyleCnt="5"/>
      <dgm:spPr/>
    </dgm:pt>
    <dgm:pt modelId="{4ACB6918-6F23-45EE-BDB7-023A73E1B081}" type="pres">
      <dgm:prSet presAssocID="{2938E1D1-512E-4EC9-A26B-E624311850A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95D64-0C9C-4900-AC67-85226839DDF8}" type="pres">
      <dgm:prSet presAssocID="{2938E1D1-512E-4EC9-A26B-E624311850A4}" presName="accent_1" presStyleCnt="0"/>
      <dgm:spPr/>
    </dgm:pt>
    <dgm:pt modelId="{690D3B13-ACFD-494D-AB48-020EBC99526D}" type="pres">
      <dgm:prSet presAssocID="{2938E1D1-512E-4EC9-A26B-E624311850A4}" presName="accentRepeatNode" presStyleLbl="solidFgAcc1" presStyleIdx="0" presStyleCnt="5"/>
      <dgm:spPr/>
    </dgm:pt>
    <dgm:pt modelId="{70F5192D-2FBA-4BB9-90E2-5F9AF9E47B06}" type="pres">
      <dgm:prSet presAssocID="{A5D6E5ED-9223-424D-8A36-918B394F0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84D18-AA26-4BAE-B98D-5A3C373F1BD3}" type="pres">
      <dgm:prSet presAssocID="{A5D6E5ED-9223-424D-8A36-918B394F0625}" presName="accent_2" presStyleCnt="0"/>
      <dgm:spPr/>
    </dgm:pt>
    <dgm:pt modelId="{0B14E173-8B2D-42DE-A478-84E0D45E945B}" type="pres">
      <dgm:prSet presAssocID="{A5D6E5ED-9223-424D-8A36-918B394F0625}" presName="accentRepeatNode" presStyleLbl="solidFgAcc1" presStyleIdx="1" presStyleCnt="5"/>
      <dgm:spPr/>
    </dgm:pt>
    <dgm:pt modelId="{6852007B-62C8-4A93-B77C-70F23337280D}" type="pres">
      <dgm:prSet presAssocID="{F55C22DE-26A1-4675-9E82-9B1D38D7C8F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71421-65BE-4BE1-B3B0-26D102C8261E}" type="pres">
      <dgm:prSet presAssocID="{F55C22DE-26A1-4675-9E82-9B1D38D7C8F6}" presName="accent_3" presStyleCnt="0"/>
      <dgm:spPr/>
    </dgm:pt>
    <dgm:pt modelId="{04317062-8DA7-4B1A-86B5-AC160DDEFAA8}" type="pres">
      <dgm:prSet presAssocID="{F55C22DE-26A1-4675-9E82-9B1D38D7C8F6}" presName="accentRepeatNode" presStyleLbl="solidFgAcc1" presStyleIdx="2" presStyleCnt="5"/>
      <dgm:spPr/>
    </dgm:pt>
    <dgm:pt modelId="{7389A1A7-A105-41F1-B825-8EFA6F408B7D}" type="pres">
      <dgm:prSet presAssocID="{E2EDB08C-42C9-4E3A-8AF1-6232CF14AD6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F3E5-50DE-480C-B6F8-EA39074D7502}" type="pres">
      <dgm:prSet presAssocID="{E2EDB08C-42C9-4E3A-8AF1-6232CF14AD60}" presName="accent_4" presStyleCnt="0"/>
      <dgm:spPr/>
    </dgm:pt>
    <dgm:pt modelId="{7EAF7ADC-30AA-4A76-A398-27D444E4F084}" type="pres">
      <dgm:prSet presAssocID="{E2EDB08C-42C9-4E3A-8AF1-6232CF14AD60}" presName="accentRepeatNode" presStyleLbl="solidFgAcc1" presStyleIdx="3" presStyleCnt="5"/>
      <dgm:spPr/>
    </dgm:pt>
    <dgm:pt modelId="{DC666718-3830-404B-9604-277A61466664}" type="pres">
      <dgm:prSet presAssocID="{1A1AA32F-FEFF-4E1D-A189-B3F8187CAE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5C09B-E83D-4F11-874F-E8513808850C}" type="pres">
      <dgm:prSet presAssocID="{1A1AA32F-FEFF-4E1D-A189-B3F8187CAE95}" presName="accent_5" presStyleCnt="0"/>
      <dgm:spPr/>
    </dgm:pt>
    <dgm:pt modelId="{C28E3F7E-F318-4DB6-A122-29010A430B61}" type="pres">
      <dgm:prSet presAssocID="{1A1AA32F-FEFF-4E1D-A189-B3F8187CAE95}" presName="accentRepeatNode" presStyleLbl="solidFgAcc1" presStyleIdx="4" presStyleCnt="5"/>
      <dgm:spPr/>
    </dgm:pt>
  </dgm:ptLst>
  <dgm:cxnLst>
    <dgm:cxn modelId="{489AB46A-111B-4F36-9872-64ADE3034685}" srcId="{0D9032A3-9113-45BE-AA08-37CD06BA6D15}" destId="{A5D6E5ED-9223-424D-8A36-918B394F0625}" srcOrd="1" destOrd="0" parTransId="{60FF610A-B0AC-41AF-A6A3-44F27BA52489}" sibTransId="{33AACDB1-43F0-4E3F-A5B5-BC26C35926F5}"/>
    <dgm:cxn modelId="{CABE3DF8-0BA8-4D3C-9108-2C7022E2D2BE}" type="presOf" srcId="{646D99FE-CA4F-407C-B27E-F4B08CA0B60D}" destId="{6AF580DA-804E-4F53-BAD7-06C69E9168E2}" srcOrd="0" destOrd="0" presId="urn:microsoft.com/office/officeart/2008/layout/VerticalCurvedList"/>
    <dgm:cxn modelId="{42ED7046-BA4A-45E3-948A-4672AC9EAE87}" type="presOf" srcId="{0D9032A3-9113-45BE-AA08-37CD06BA6D15}" destId="{93A15B68-C8C0-4A2D-B8D7-C4EF47525327}" srcOrd="0" destOrd="0" presId="urn:microsoft.com/office/officeart/2008/layout/VerticalCurvedList"/>
    <dgm:cxn modelId="{674714A1-3FCA-4B0E-A899-EE293A43B486}" srcId="{0D9032A3-9113-45BE-AA08-37CD06BA6D15}" destId="{1A1AA32F-FEFF-4E1D-A189-B3F8187CAE95}" srcOrd="4" destOrd="0" parTransId="{001BBA3F-38B7-453E-8642-34692CCF543C}" sibTransId="{2B42082B-6632-45C7-8BD5-66799D89D8BE}"/>
    <dgm:cxn modelId="{DFAAFB74-46E8-48CB-8D22-2133C9D5F63B}" srcId="{0D9032A3-9113-45BE-AA08-37CD06BA6D15}" destId="{F55C22DE-26A1-4675-9E82-9B1D38D7C8F6}" srcOrd="2" destOrd="0" parTransId="{ECC49DBC-8EC2-47A3-A336-D67A94F89CD3}" sibTransId="{BA49534A-4A51-407E-B728-FFC8BD53D5C6}"/>
    <dgm:cxn modelId="{B196C6C6-0CCF-4433-90BD-8D1ECAD6F1AE}" type="presOf" srcId="{F55C22DE-26A1-4675-9E82-9B1D38D7C8F6}" destId="{6852007B-62C8-4A93-B77C-70F23337280D}" srcOrd="0" destOrd="0" presId="urn:microsoft.com/office/officeart/2008/layout/VerticalCurvedList"/>
    <dgm:cxn modelId="{ADCD7BE2-5CDE-4C12-B879-A01DFB4AC2FE}" srcId="{0D9032A3-9113-45BE-AA08-37CD06BA6D15}" destId="{2938E1D1-512E-4EC9-A26B-E624311850A4}" srcOrd="0" destOrd="0" parTransId="{BB59B03C-C517-4178-A1F0-256FC345F38A}" sibTransId="{646D99FE-CA4F-407C-B27E-F4B08CA0B60D}"/>
    <dgm:cxn modelId="{B3DCADBA-7647-4277-9635-F258FF032B00}" srcId="{0D9032A3-9113-45BE-AA08-37CD06BA6D15}" destId="{E2EDB08C-42C9-4E3A-8AF1-6232CF14AD60}" srcOrd="3" destOrd="0" parTransId="{AED1E23E-C7B9-4304-9C7E-20B80EA2A628}" sibTransId="{395EA13C-3F17-4843-A73A-61B15EC25E11}"/>
    <dgm:cxn modelId="{A5329166-5C51-406F-B16D-E43D38124D05}" type="presOf" srcId="{1A1AA32F-FEFF-4E1D-A189-B3F8187CAE95}" destId="{DC666718-3830-404B-9604-277A61466664}" srcOrd="0" destOrd="0" presId="urn:microsoft.com/office/officeart/2008/layout/VerticalCurvedList"/>
    <dgm:cxn modelId="{975876B0-65B5-4FB1-87A4-6A322D882034}" type="presOf" srcId="{2938E1D1-512E-4EC9-A26B-E624311850A4}" destId="{4ACB6918-6F23-45EE-BDB7-023A73E1B081}" srcOrd="0" destOrd="0" presId="urn:microsoft.com/office/officeart/2008/layout/VerticalCurvedList"/>
    <dgm:cxn modelId="{FA5B17FC-F9F8-457D-8800-2AFAF62E0F82}" type="presOf" srcId="{E2EDB08C-42C9-4E3A-8AF1-6232CF14AD60}" destId="{7389A1A7-A105-41F1-B825-8EFA6F408B7D}" srcOrd="0" destOrd="0" presId="urn:microsoft.com/office/officeart/2008/layout/VerticalCurvedList"/>
    <dgm:cxn modelId="{E50242BB-A90E-45D4-A5D8-50A9330088A0}" type="presOf" srcId="{A5D6E5ED-9223-424D-8A36-918B394F0625}" destId="{70F5192D-2FBA-4BB9-90E2-5F9AF9E47B06}" srcOrd="0" destOrd="0" presId="urn:microsoft.com/office/officeart/2008/layout/VerticalCurvedList"/>
    <dgm:cxn modelId="{A019C4E6-5F90-456E-95E9-04C16970CB1B}" type="presParOf" srcId="{93A15B68-C8C0-4A2D-B8D7-C4EF47525327}" destId="{502841BA-D20C-4046-AB02-98B9EA358911}" srcOrd="0" destOrd="0" presId="urn:microsoft.com/office/officeart/2008/layout/VerticalCurvedList"/>
    <dgm:cxn modelId="{177C8361-4F3F-4AC4-B2FC-7A241258DE2C}" type="presParOf" srcId="{502841BA-D20C-4046-AB02-98B9EA358911}" destId="{11456A30-C34F-4108-9C33-A5F6AA1263CA}" srcOrd="0" destOrd="0" presId="urn:microsoft.com/office/officeart/2008/layout/VerticalCurvedList"/>
    <dgm:cxn modelId="{6F290D0C-466E-40FC-83F6-44FE325EE40D}" type="presParOf" srcId="{11456A30-C34F-4108-9C33-A5F6AA1263CA}" destId="{76C17635-8392-426B-B1BC-FA53A08A9982}" srcOrd="0" destOrd="0" presId="urn:microsoft.com/office/officeart/2008/layout/VerticalCurvedList"/>
    <dgm:cxn modelId="{120B9043-FD1A-4705-8B24-494655144B8A}" type="presParOf" srcId="{11456A30-C34F-4108-9C33-A5F6AA1263CA}" destId="{6AF580DA-804E-4F53-BAD7-06C69E9168E2}" srcOrd="1" destOrd="0" presId="urn:microsoft.com/office/officeart/2008/layout/VerticalCurvedList"/>
    <dgm:cxn modelId="{F7C23C28-D5AF-4E18-9ECD-A57926DFD530}" type="presParOf" srcId="{11456A30-C34F-4108-9C33-A5F6AA1263CA}" destId="{DE1AC493-7C69-4DE2-BAED-6C48E6635C10}" srcOrd="2" destOrd="0" presId="urn:microsoft.com/office/officeart/2008/layout/VerticalCurvedList"/>
    <dgm:cxn modelId="{0674B350-9E4E-44E1-B933-E06B8F764FF1}" type="presParOf" srcId="{11456A30-C34F-4108-9C33-A5F6AA1263CA}" destId="{4B247700-3DDD-485B-B09F-653BF6CFAA18}" srcOrd="3" destOrd="0" presId="urn:microsoft.com/office/officeart/2008/layout/VerticalCurvedList"/>
    <dgm:cxn modelId="{67076B9F-23F0-40B2-B7F7-632567B47D0B}" type="presParOf" srcId="{502841BA-D20C-4046-AB02-98B9EA358911}" destId="{4ACB6918-6F23-45EE-BDB7-023A73E1B081}" srcOrd="1" destOrd="0" presId="urn:microsoft.com/office/officeart/2008/layout/VerticalCurvedList"/>
    <dgm:cxn modelId="{F1ACAC00-07CB-4862-9B7C-E848286140F8}" type="presParOf" srcId="{502841BA-D20C-4046-AB02-98B9EA358911}" destId="{F6095D64-0C9C-4900-AC67-85226839DDF8}" srcOrd="2" destOrd="0" presId="urn:microsoft.com/office/officeart/2008/layout/VerticalCurvedList"/>
    <dgm:cxn modelId="{B0027E1B-9BCA-44CC-BBD8-4FF01CE0EA1A}" type="presParOf" srcId="{F6095D64-0C9C-4900-AC67-85226839DDF8}" destId="{690D3B13-ACFD-494D-AB48-020EBC99526D}" srcOrd="0" destOrd="0" presId="urn:microsoft.com/office/officeart/2008/layout/VerticalCurvedList"/>
    <dgm:cxn modelId="{C45FC1F0-B053-4C34-B892-56E2419EF185}" type="presParOf" srcId="{502841BA-D20C-4046-AB02-98B9EA358911}" destId="{70F5192D-2FBA-4BB9-90E2-5F9AF9E47B06}" srcOrd="3" destOrd="0" presId="urn:microsoft.com/office/officeart/2008/layout/VerticalCurvedList"/>
    <dgm:cxn modelId="{8A8FA42C-60B8-4E0C-A950-745FD76ADB1F}" type="presParOf" srcId="{502841BA-D20C-4046-AB02-98B9EA358911}" destId="{E5B84D18-AA26-4BAE-B98D-5A3C373F1BD3}" srcOrd="4" destOrd="0" presId="urn:microsoft.com/office/officeart/2008/layout/VerticalCurvedList"/>
    <dgm:cxn modelId="{27D86E62-B1FF-4512-8D34-6707E9F18EEA}" type="presParOf" srcId="{E5B84D18-AA26-4BAE-B98D-5A3C373F1BD3}" destId="{0B14E173-8B2D-42DE-A478-84E0D45E945B}" srcOrd="0" destOrd="0" presId="urn:microsoft.com/office/officeart/2008/layout/VerticalCurvedList"/>
    <dgm:cxn modelId="{6442DD89-4716-4D62-8632-BEC252EB9B2B}" type="presParOf" srcId="{502841BA-D20C-4046-AB02-98B9EA358911}" destId="{6852007B-62C8-4A93-B77C-70F23337280D}" srcOrd="5" destOrd="0" presId="urn:microsoft.com/office/officeart/2008/layout/VerticalCurvedList"/>
    <dgm:cxn modelId="{3C4DBB8F-585C-4EE7-B893-DE72100B8667}" type="presParOf" srcId="{502841BA-D20C-4046-AB02-98B9EA358911}" destId="{9A671421-65BE-4BE1-B3B0-26D102C8261E}" srcOrd="6" destOrd="0" presId="urn:microsoft.com/office/officeart/2008/layout/VerticalCurvedList"/>
    <dgm:cxn modelId="{9AD57F9D-18F1-4BCE-97A8-5656A6FE3592}" type="presParOf" srcId="{9A671421-65BE-4BE1-B3B0-26D102C8261E}" destId="{04317062-8DA7-4B1A-86B5-AC160DDEFAA8}" srcOrd="0" destOrd="0" presId="urn:microsoft.com/office/officeart/2008/layout/VerticalCurvedList"/>
    <dgm:cxn modelId="{F404FDF1-D9B7-44A0-8FBD-537D303F58C7}" type="presParOf" srcId="{502841BA-D20C-4046-AB02-98B9EA358911}" destId="{7389A1A7-A105-41F1-B825-8EFA6F408B7D}" srcOrd="7" destOrd="0" presId="urn:microsoft.com/office/officeart/2008/layout/VerticalCurvedList"/>
    <dgm:cxn modelId="{C9C62429-9A39-46A0-8859-4D902A156A6D}" type="presParOf" srcId="{502841BA-D20C-4046-AB02-98B9EA358911}" destId="{875AF3E5-50DE-480C-B6F8-EA39074D7502}" srcOrd="8" destOrd="0" presId="urn:microsoft.com/office/officeart/2008/layout/VerticalCurvedList"/>
    <dgm:cxn modelId="{10565D35-40B7-4452-9545-EDC12C4DF3B7}" type="presParOf" srcId="{875AF3E5-50DE-480C-B6F8-EA39074D7502}" destId="{7EAF7ADC-30AA-4A76-A398-27D444E4F084}" srcOrd="0" destOrd="0" presId="urn:microsoft.com/office/officeart/2008/layout/VerticalCurvedList"/>
    <dgm:cxn modelId="{6C372BFA-0147-445A-86D6-F0220514CB7D}" type="presParOf" srcId="{502841BA-D20C-4046-AB02-98B9EA358911}" destId="{DC666718-3830-404B-9604-277A61466664}" srcOrd="9" destOrd="0" presId="urn:microsoft.com/office/officeart/2008/layout/VerticalCurvedList"/>
    <dgm:cxn modelId="{5F2DCA50-1E6A-4E30-BE4A-59E18C91047F}" type="presParOf" srcId="{502841BA-D20C-4046-AB02-98B9EA358911}" destId="{95B5C09B-E83D-4F11-874F-E8513808850C}" srcOrd="10" destOrd="0" presId="urn:microsoft.com/office/officeart/2008/layout/VerticalCurvedList"/>
    <dgm:cxn modelId="{DB2AB5FA-558F-4D2E-8A5B-007D57E18E8D}" type="presParOf" srcId="{95B5C09B-E83D-4F11-874F-E8513808850C}" destId="{C28E3F7E-F318-4DB6-A122-29010A430B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64C6-2085-4748-8DBF-669AF1895890}">
      <dsp:nvSpPr>
        <dsp:cNvPr id="0" name=""/>
        <dsp:cNvSpPr/>
      </dsp:nvSpPr>
      <dsp:spPr>
        <a:xfrm>
          <a:off x="1230630" y="0"/>
          <a:ext cx="4419600" cy="44196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BDF5F-2F0B-48C2-ADF8-AC3C23271493}">
      <dsp:nvSpPr>
        <dsp:cNvPr id="0" name=""/>
        <dsp:cNvSpPr/>
      </dsp:nvSpPr>
      <dsp:spPr>
        <a:xfrm>
          <a:off x="3440430" y="442391"/>
          <a:ext cx="2872740" cy="785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Visi</a:t>
          </a:r>
          <a:endParaRPr lang="en-US" sz="2900" kern="1200" dirty="0" smtClean="0"/>
        </a:p>
      </dsp:txBody>
      <dsp:txXfrm>
        <a:off x="3478776" y="480737"/>
        <a:ext cx="2796048" cy="708822"/>
      </dsp:txXfrm>
    </dsp:sp>
    <dsp:sp modelId="{687FFE40-EDAE-4BCF-875E-8BD728BD18DE}">
      <dsp:nvSpPr>
        <dsp:cNvPr id="0" name=""/>
        <dsp:cNvSpPr/>
      </dsp:nvSpPr>
      <dsp:spPr>
        <a:xfrm>
          <a:off x="3440430" y="1326095"/>
          <a:ext cx="2872740" cy="785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Misi</a:t>
          </a:r>
          <a:endParaRPr lang="en-US" sz="2900" kern="1200" dirty="0" smtClean="0"/>
        </a:p>
      </dsp:txBody>
      <dsp:txXfrm>
        <a:off x="3478776" y="1364441"/>
        <a:ext cx="2796048" cy="708822"/>
      </dsp:txXfrm>
    </dsp:sp>
    <dsp:sp modelId="{B3DCB007-CEF8-4C86-BDEE-622853EF4314}">
      <dsp:nvSpPr>
        <dsp:cNvPr id="0" name=""/>
        <dsp:cNvSpPr/>
      </dsp:nvSpPr>
      <dsp:spPr>
        <a:xfrm>
          <a:off x="3440430" y="2209800"/>
          <a:ext cx="2872740" cy="785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Filosofi</a:t>
          </a:r>
          <a:endParaRPr lang="en-US" sz="2900" kern="1200"/>
        </a:p>
      </dsp:txBody>
      <dsp:txXfrm>
        <a:off x="3478776" y="2248146"/>
        <a:ext cx="2796048" cy="708822"/>
      </dsp:txXfrm>
    </dsp:sp>
    <dsp:sp modelId="{7D7C7369-7A18-4AFB-A596-B8242B91B691}">
      <dsp:nvSpPr>
        <dsp:cNvPr id="0" name=""/>
        <dsp:cNvSpPr/>
      </dsp:nvSpPr>
      <dsp:spPr>
        <a:xfrm>
          <a:off x="3440430" y="3093504"/>
          <a:ext cx="2872740" cy="785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Tujuan organisasi</a:t>
          </a:r>
          <a:endParaRPr lang="en-US" sz="2900" kern="1200" dirty="0" smtClean="0"/>
        </a:p>
      </dsp:txBody>
      <dsp:txXfrm>
        <a:off x="3478776" y="3131850"/>
        <a:ext cx="2796048" cy="708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580DA-804E-4F53-BAD7-06C69E9168E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B6918-6F23-45EE-BDB7-023A73E1B081}">
      <dsp:nvSpPr>
        <dsp:cNvPr id="0" name=""/>
        <dsp:cNvSpPr/>
      </dsp:nvSpPr>
      <dsp:spPr>
        <a:xfrm>
          <a:off x="384538" y="253918"/>
          <a:ext cx="8018475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Perencanaan</a:t>
          </a:r>
          <a:r>
            <a:rPr lang="en-US" sz="2600" kern="1200" dirty="0" smtClean="0">
              <a:solidFill>
                <a:schemeClr val="tx1"/>
              </a:solidFill>
            </a:rPr>
            <a:t> (</a:t>
          </a:r>
          <a:r>
            <a:rPr lang="en-US" sz="2600" i="1" kern="1200" dirty="0" smtClean="0">
              <a:solidFill>
                <a:schemeClr val="tx1"/>
              </a:solidFill>
            </a:rPr>
            <a:t>Planning</a:t>
          </a:r>
          <a:r>
            <a:rPr lang="en-US" sz="2600" kern="1200" dirty="0" smtClean="0">
              <a:solidFill>
                <a:schemeClr val="tx1"/>
              </a:solidFill>
            </a:rPr>
            <a:t>)</a:t>
          </a:r>
        </a:p>
      </dsp:txBody>
      <dsp:txXfrm>
        <a:off x="384538" y="253918"/>
        <a:ext cx="8018475" cy="508162"/>
      </dsp:txXfrm>
    </dsp:sp>
    <dsp:sp modelId="{690D3B13-ACFD-494D-AB48-020EBC99526D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5192D-2FBA-4BB9-90E2-5F9AF9E47B06}">
      <dsp:nvSpPr>
        <dsp:cNvPr id="0" name=""/>
        <dsp:cNvSpPr/>
      </dsp:nvSpPr>
      <dsp:spPr>
        <a:xfrm>
          <a:off x="748672" y="1015918"/>
          <a:ext cx="7654340" cy="508162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Pengorganisasian</a:t>
          </a:r>
          <a:r>
            <a:rPr lang="en-US" sz="2600" kern="1200" dirty="0" smtClean="0">
              <a:solidFill>
                <a:schemeClr val="tx1"/>
              </a:solidFill>
            </a:rPr>
            <a:t> (</a:t>
          </a:r>
          <a:r>
            <a:rPr lang="en-US" sz="2600" i="1" kern="1200" dirty="0" smtClean="0">
              <a:solidFill>
                <a:schemeClr val="tx1"/>
              </a:solidFill>
            </a:rPr>
            <a:t>Organizing</a:t>
          </a:r>
          <a:r>
            <a:rPr lang="en-US" sz="2600" kern="1200" dirty="0" smtClean="0">
              <a:solidFill>
                <a:schemeClr val="tx1"/>
              </a:solidFill>
            </a:rPr>
            <a:t>)</a:t>
          </a:r>
        </a:p>
      </dsp:txBody>
      <dsp:txXfrm>
        <a:off x="748672" y="1015918"/>
        <a:ext cx="7654340" cy="508162"/>
      </dsp:txXfrm>
    </dsp:sp>
    <dsp:sp modelId="{0B14E173-8B2D-42DE-A478-84E0D45E945B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2007B-62C8-4A93-B77C-70F23337280D}">
      <dsp:nvSpPr>
        <dsp:cNvPr id="0" name=""/>
        <dsp:cNvSpPr/>
      </dsp:nvSpPr>
      <dsp:spPr>
        <a:xfrm>
          <a:off x="860432" y="1777918"/>
          <a:ext cx="7542580" cy="50816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Ketenagaan</a:t>
          </a:r>
          <a:r>
            <a:rPr lang="en-US" sz="2600" kern="1200" dirty="0" smtClean="0">
              <a:solidFill>
                <a:schemeClr val="tx1"/>
              </a:solidFill>
            </a:rPr>
            <a:t> (</a:t>
          </a:r>
          <a:r>
            <a:rPr lang="en-US" sz="2600" i="1" kern="1200" dirty="0" smtClean="0">
              <a:solidFill>
                <a:schemeClr val="tx1"/>
              </a:solidFill>
            </a:rPr>
            <a:t>Staffing)</a:t>
          </a:r>
        </a:p>
      </dsp:txBody>
      <dsp:txXfrm>
        <a:off x="860432" y="1777918"/>
        <a:ext cx="7542580" cy="508162"/>
      </dsp:txXfrm>
    </dsp:sp>
    <dsp:sp modelId="{04317062-8DA7-4B1A-86B5-AC160DDEFAA8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9A1A7-A105-41F1-B825-8EFA6F408B7D}">
      <dsp:nvSpPr>
        <dsp:cNvPr id="0" name=""/>
        <dsp:cNvSpPr/>
      </dsp:nvSpPr>
      <dsp:spPr>
        <a:xfrm>
          <a:off x="748672" y="2539918"/>
          <a:ext cx="7654340" cy="508162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Pengarahan</a:t>
          </a:r>
          <a:r>
            <a:rPr lang="en-US" sz="2600" kern="1200" dirty="0" smtClean="0">
              <a:solidFill>
                <a:schemeClr val="tx1"/>
              </a:solidFill>
            </a:rPr>
            <a:t> (</a:t>
          </a:r>
          <a:r>
            <a:rPr lang="en-US" sz="2600" i="1" kern="1200" dirty="0" smtClean="0">
              <a:solidFill>
                <a:schemeClr val="tx1"/>
              </a:solidFill>
            </a:rPr>
            <a:t>Directing</a:t>
          </a:r>
          <a:r>
            <a:rPr lang="en-US" sz="2600" kern="1200" dirty="0" smtClean="0">
              <a:solidFill>
                <a:schemeClr val="tx1"/>
              </a:solidFill>
            </a:rPr>
            <a:t>)</a:t>
          </a:r>
        </a:p>
      </dsp:txBody>
      <dsp:txXfrm>
        <a:off x="748672" y="2539918"/>
        <a:ext cx="7654340" cy="508162"/>
      </dsp:txXfrm>
    </dsp:sp>
    <dsp:sp modelId="{7EAF7ADC-30AA-4A76-A398-27D444E4F084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66718-3830-404B-9604-277A61466664}">
      <dsp:nvSpPr>
        <dsp:cNvPr id="0" name=""/>
        <dsp:cNvSpPr/>
      </dsp:nvSpPr>
      <dsp:spPr>
        <a:xfrm>
          <a:off x="384538" y="3301918"/>
          <a:ext cx="8018475" cy="50816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Pengendalian</a:t>
          </a:r>
          <a:r>
            <a:rPr lang="en-US" sz="2600" kern="1200" dirty="0" smtClean="0">
              <a:solidFill>
                <a:schemeClr val="tx1"/>
              </a:solidFill>
            </a:rPr>
            <a:t> (</a:t>
          </a:r>
          <a:r>
            <a:rPr lang="en-US" sz="2600" i="1" kern="1200" dirty="0" err="1" smtClean="0">
              <a:solidFill>
                <a:schemeClr val="tx1"/>
              </a:solidFill>
            </a:rPr>
            <a:t>Controling</a:t>
          </a:r>
          <a:r>
            <a:rPr lang="en-US" sz="2600" kern="1200" dirty="0" smtClean="0">
              <a:solidFill>
                <a:schemeClr val="tx1"/>
              </a:solidFill>
            </a:rPr>
            <a:t>)</a:t>
          </a:r>
        </a:p>
      </dsp:txBody>
      <dsp:txXfrm>
        <a:off x="384538" y="3301918"/>
        <a:ext cx="8018475" cy="508162"/>
      </dsp:txXfrm>
    </dsp:sp>
    <dsp:sp modelId="{C28E3F7E-F318-4DB6-A122-29010A430B61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AE95-9E3A-47ED-99CF-4DB997284AF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EF6B-7206-4B5B-97F3-C269A9E4B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D286-A64B-458E-A132-3DC5D39AC93C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D246-8107-4BCB-B3A2-D1E32DC2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id-ID" sz="2400" dirty="0" smtClean="0">
                <a:effectLst/>
                <a:latin typeface="Segoe UI"/>
                <a:ea typeface="Times New Roman"/>
              </a:rPr>
              <a:t>Manajemen Keperawatan </a:t>
            </a:r>
            <a:endParaRPr lang="en-US" sz="2400" dirty="0" smtClean="0">
              <a:effectLst/>
              <a:latin typeface="Segoe UI"/>
              <a:ea typeface="Times New Roman"/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737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25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5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Fungsi</a:t>
            </a:r>
            <a:r>
              <a:rPr lang="en-US" sz="41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 </a:t>
            </a:r>
            <a:r>
              <a:rPr lang="en-US" sz="4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perencanaan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43235"/>
            <a:ext cx="7696200" cy="1352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2400" dirty="0" err="1" smtClean="0">
                <a:solidFill>
                  <a:prstClr val="black"/>
                </a:solidFill>
                <a:latin typeface="Rockwell"/>
              </a:rPr>
              <a:t>Mempersatukan</a:t>
            </a:r>
            <a:r>
              <a:rPr lang="en-US" sz="24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kegiatan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dari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seluruh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sistem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organisasi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kearah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pencapaian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tujuan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bersama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(Swanburg,1999)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124200"/>
            <a:ext cx="70866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2800" dirty="0" err="1">
                <a:solidFill>
                  <a:prstClr val="black"/>
                </a:solidFill>
                <a:latin typeface="Rockwell"/>
              </a:rPr>
              <a:t>Diperlukan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Visi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misi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nilai-nilai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dianut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filosofi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tujuan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serta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Rockwell"/>
              </a:rPr>
              <a:t>strategi</a:t>
            </a:r>
            <a:r>
              <a:rPr lang="en-US" sz="2800" dirty="0">
                <a:solidFill>
                  <a:prstClr val="black"/>
                </a:solidFill>
                <a:latin typeface="Rockwell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458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2400" dirty="0" err="1">
                <a:solidFill>
                  <a:prstClr val="black"/>
                </a:solidFill>
                <a:latin typeface="Rockwell"/>
              </a:rPr>
              <a:t>Menurut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Gillies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(1989)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Perencanaan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diarahkan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untuk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merumuskan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misi,visi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tujuan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yan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Kep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&gt;&gt;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melibatkan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semua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unsur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organisasi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.</a:t>
            </a:r>
            <a:endParaRPr lang="id-ID" sz="24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Fungsi</a:t>
            </a:r>
            <a:r>
              <a:rPr lang="en-US" sz="31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 </a:t>
            </a:r>
            <a:r>
              <a:rPr lang="en-US" sz="3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Pengorganisasian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600200"/>
            <a:ext cx="8305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Aktifitas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yang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melibatkan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semua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sumber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daya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yg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ada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dalam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organisasi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895600"/>
            <a:ext cx="7239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Mengatur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&gt;&gt;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dapat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bekerja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sama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kearah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tujuan</a:t>
            </a:r>
            <a:endParaRPr lang="en-US" sz="32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95800"/>
            <a:ext cx="8458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2400" dirty="0" err="1">
                <a:solidFill>
                  <a:prstClr val="black"/>
                </a:solidFill>
                <a:latin typeface="Rockwell"/>
              </a:rPr>
              <a:t>Meliputi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bentuk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organisasi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bentuk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struktur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orgn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Uraian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tugas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jbtn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Struktural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fungsional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pembuatan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sistem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evaluasi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serta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pemberdayaan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sistem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kerja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tim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Rockwell"/>
              </a:rPr>
              <a:t>kelompok</a:t>
            </a:r>
            <a:r>
              <a:rPr lang="en-US" sz="2400" dirty="0">
                <a:solidFill>
                  <a:prstClr val="black"/>
                </a:solidFill>
                <a:latin typeface="Rockwell"/>
              </a:rPr>
              <a:t> (Gillies,1989)</a:t>
            </a:r>
            <a:endParaRPr lang="id-ID" sz="24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6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Fungsi</a:t>
            </a:r>
            <a:r>
              <a:rPr lang="en-US" sz="46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 </a:t>
            </a:r>
            <a:r>
              <a:rPr lang="en-US" sz="46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pengarahan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752600"/>
            <a:ext cx="7772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Melaksanakan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fungsi-fungsi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kepemimpinan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: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mengatur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mengarahkan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memaksimalkan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SDM &gt;&gt;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tujuan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orgn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Tercapai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(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Gillies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1989)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038600"/>
            <a:ext cx="7391400" cy="2209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Tercermin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dalam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: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aktivitas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penggunaan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kekuasaan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pemecahan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masalah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pengambilan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keputusan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komunikasi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manajemen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konflik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kegiatan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memotivasi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staf</a:t>
            </a:r>
            <a:endParaRPr lang="id-ID" sz="32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endParaRPr lang="en-US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71" y="1600200"/>
            <a:ext cx="85344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Mengumpulkan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umpan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balik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dari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hasil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pelaksanaan</a:t>
            </a:r>
            <a:endParaRPr lang="en-US" sz="32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819400"/>
            <a:ext cx="83820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Secara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berkala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menindak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lanjuti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untuk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membandingkan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hasil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dengan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perencanaan</a:t>
            </a:r>
            <a:endParaRPr lang="en-US" sz="32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724400"/>
            <a:ext cx="8264371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</a:pPr>
            <a:r>
              <a:rPr lang="en-US" sz="3200" dirty="0" err="1">
                <a:solidFill>
                  <a:prstClr val="black"/>
                </a:solidFill>
                <a:latin typeface="Rockwell"/>
              </a:rPr>
              <a:t>Meliputi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: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Kendali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mutu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Penilaian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prestasi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kerja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penegakan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disiplin,merupakan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, audit,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pola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hub.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Kerja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atasan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Rockwell"/>
              </a:rPr>
              <a:t>bawahan</a:t>
            </a:r>
            <a:r>
              <a:rPr lang="en-US" sz="3200" dirty="0">
                <a:solidFill>
                  <a:prstClr val="black"/>
                </a:solidFill>
                <a:latin typeface="Rockwell"/>
              </a:rPr>
              <a:t>.</a:t>
            </a:r>
            <a:endParaRPr lang="id-ID" sz="320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0248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id-ID" dirty="0"/>
              <a:t>menyusun perencanaan manajemen keperawatan suatu unit ruang rawat sesuai dengan tahapan penyusunan perencanaan dan standar akreditasi pelayanan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9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9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5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5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45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KONSEP MANAJEMEN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None/>
            </a:pPr>
            <a:endParaRPr lang="en-US" sz="2800" b="1" dirty="0" smtClean="0">
              <a:latin typeface="Rockwell"/>
            </a:endParaRP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None/>
            </a:pPr>
            <a:r>
              <a:rPr lang="en-US" sz="2800" b="1" dirty="0" err="1" smtClean="0">
                <a:latin typeface="Rockwell"/>
              </a:rPr>
              <a:t>Manajemen</a:t>
            </a:r>
            <a:r>
              <a:rPr lang="en-US" sz="2800" b="1" dirty="0" smtClean="0">
                <a:latin typeface="Rockwell"/>
              </a:rPr>
              <a:t>   </a:t>
            </a:r>
            <a:r>
              <a:rPr lang="en-US" sz="2800" b="1" dirty="0" err="1">
                <a:latin typeface="Rockwell"/>
              </a:rPr>
              <a:t>merupakan</a:t>
            </a:r>
            <a:endParaRPr lang="en-US" sz="2800" b="1" dirty="0">
              <a:latin typeface="Rockwell"/>
            </a:endParaRP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>
                <a:latin typeface="Rockwell"/>
              </a:rPr>
              <a:t>Proses </a:t>
            </a:r>
            <a:r>
              <a:rPr lang="en-US" sz="2800" dirty="0" err="1">
                <a:latin typeface="Rockwell"/>
              </a:rPr>
              <a:t>bekerja</a:t>
            </a:r>
            <a:endParaRPr lang="en-US" sz="2800" dirty="0">
              <a:latin typeface="Rockwell"/>
            </a:endParaRP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 err="1">
                <a:latin typeface="Rockwell"/>
              </a:rPr>
              <a:t>Melalui</a:t>
            </a:r>
            <a:r>
              <a:rPr lang="en-US" sz="2800" dirty="0">
                <a:latin typeface="Rockwell"/>
              </a:rPr>
              <a:t> orang lain</a:t>
            </a: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 err="1">
                <a:latin typeface="Rockwell"/>
              </a:rPr>
              <a:t>Mencapai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tujuan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organisasi</a:t>
            </a:r>
            <a:endParaRPr lang="en-US" sz="2800" dirty="0">
              <a:latin typeface="Rockwell"/>
            </a:endParaRP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 err="1">
                <a:latin typeface="Rockwell"/>
              </a:rPr>
              <a:t>Dalam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suatu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lingkungan</a:t>
            </a:r>
            <a:r>
              <a:rPr lang="en-US" sz="2800" dirty="0">
                <a:latin typeface="Rockwell"/>
              </a:rPr>
              <a:t> yang </a:t>
            </a:r>
            <a:r>
              <a:rPr lang="en-US" sz="2800" dirty="0" err="1">
                <a:latin typeface="Rockwell"/>
              </a:rPr>
              <a:t>berubah</a:t>
            </a:r>
            <a:r>
              <a:rPr lang="en-US" sz="2800" dirty="0">
                <a:latin typeface="Rockwell"/>
              </a:rPr>
              <a:t>.</a:t>
            </a: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None/>
            </a:pPr>
            <a:endParaRPr lang="en-US" sz="2800" b="1" dirty="0" smtClean="0">
              <a:latin typeface="Rockwell"/>
            </a:endParaRP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None/>
            </a:pPr>
            <a:r>
              <a:rPr lang="en-US" sz="2800" b="1" dirty="0" err="1" smtClean="0">
                <a:latin typeface="Rockwell"/>
              </a:rPr>
              <a:t>Juga</a:t>
            </a:r>
            <a:r>
              <a:rPr lang="en-US" sz="2800" b="1" dirty="0" smtClean="0">
                <a:latin typeface="Rockwell"/>
              </a:rPr>
              <a:t> </a:t>
            </a:r>
            <a:r>
              <a:rPr lang="en-US" sz="2800" b="1" dirty="0" err="1">
                <a:latin typeface="Rockwell"/>
              </a:rPr>
              <a:t>merupakan</a:t>
            </a:r>
            <a:r>
              <a:rPr lang="en-US" sz="2800" b="1" dirty="0">
                <a:latin typeface="Rockwell"/>
              </a:rPr>
              <a:t> :</a:t>
            </a: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>
                <a:latin typeface="Rockwell"/>
              </a:rPr>
              <a:t>Proses </a:t>
            </a:r>
            <a:r>
              <a:rPr lang="en-US" sz="2800" dirty="0" err="1">
                <a:latin typeface="Rockwell"/>
              </a:rPr>
              <a:t>mengumpulkan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dan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mengorganisir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sumber-sumber</a:t>
            </a:r>
            <a:r>
              <a:rPr lang="en-US" sz="2800" dirty="0">
                <a:latin typeface="Rockwell"/>
              </a:rPr>
              <a:t> </a:t>
            </a: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 err="1">
                <a:latin typeface="Rockwell"/>
              </a:rPr>
              <a:t>Dalam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mencapai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tujuan</a:t>
            </a:r>
            <a:r>
              <a:rPr lang="en-US" sz="2800" dirty="0">
                <a:latin typeface="Rockwell"/>
              </a:rPr>
              <a:t> (</a:t>
            </a:r>
            <a:r>
              <a:rPr lang="en-US" sz="2800" dirty="0" err="1">
                <a:latin typeface="Rockwell"/>
              </a:rPr>
              <a:t>melalui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kerja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orla</a:t>
            </a:r>
            <a:r>
              <a:rPr lang="en-US" sz="2800" dirty="0">
                <a:latin typeface="Rockwell"/>
              </a:rPr>
              <a:t>)</a:t>
            </a:r>
          </a:p>
          <a:p>
            <a:pPr marL="292100" lvl="0" indent="-2921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72A376"/>
              </a:buClr>
              <a:buSzPct val="70000"/>
              <a:buFont typeface="Wingdings 2" pitchFamily="18" charset="2"/>
              <a:buChar char=""/>
            </a:pPr>
            <a:r>
              <a:rPr lang="en-US" sz="2800" dirty="0" err="1">
                <a:latin typeface="Rockwell"/>
              </a:rPr>
              <a:t>Mencerminkan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kedinamisan</a:t>
            </a:r>
            <a:r>
              <a:rPr lang="en-US" sz="2800" dirty="0">
                <a:latin typeface="Rockwell"/>
              </a:rPr>
              <a:t> </a:t>
            </a:r>
            <a:r>
              <a:rPr lang="en-US" sz="2800" dirty="0" err="1">
                <a:latin typeface="Rockwell"/>
              </a:rPr>
              <a:t>organisasi</a:t>
            </a:r>
            <a:endParaRPr lang="en-US" sz="2800" dirty="0">
              <a:latin typeface="Rockwell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087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ea typeface="+mn-ea"/>
                <a:cs typeface="+mn-cs"/>
              </a:rPr>
              <a:t>Arah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+mn-ea"/>
                <a:cs typeface="+mn-cs"/>
              </a:rPr>
              <a:t>tujuan</a:t>
            </a: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US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9144081"/>
              </p:ext>
            </p:extLst>
          </p:nvPr>
        </p:nvGraphicFramePr>
        <p:xfrm>
          <a:off x="838200" y="1828800"/>
          <a:ext cx="754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dirty="0" err="1" smtClean="0"/>
              <a:t>Prinsip</a:t>
            </a:r>
            <a:r>
              <a:rPr lang="en-US" sz="6600" dirty="0" smtClean="0"/>
              <a:t> </a:t>
            </a:r>
            <a:r>
              <a:rPr lang="en-US" sz="6600" dirty="0" err="1" smtClean="0"/>
              <a:t>Manajemen</a:t>
            </a:r>
            <a:r>
              <a:rPr lang="en-US" sz="6600" dirty="0" smtClean="0"/>
              <a:t> </a:t>
            </a:r>
            <a:endParaRPr lang="en-US" sz="66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endParaRPr lang="en-US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Evaluasi</a:t>
            </a:r>
            <a:endParaRPr lang="id-ID" dirty="0" smtClean="0"/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Pendekatan</a:t>
            </a:r>
            <a:r>
              <a:rPr lang="en-US" sz="41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 </a:t>
            </a:r>
            <a:r>
              <a:rPr lang="en-US" sz="4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fungsi</a:t>
            </a:r>
            <a:r>
              <a:rPr lang="en-US" sz="41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 </a:t>
            </a:r>
            <a:r>
              <a:rPr lang="en-US" sz="41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Rockwell"/>
              </a:rPr>
              <a:t>manajemen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3029307"/>
              </p:ext>
            </p:extLst>
          </p:nvPr>
        </p:nvGraphicFramePr>
        <p:xfrm>
          <a:off x="457200" y="1600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5867400"/>
            <a:ext cx="4589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</a:rPr>
              <a:t>Marquis &amp; Houston, 1998</a:t>
            </a:r>
            <a:r>
              <a:rPr lang="en-US" sz="32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971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20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5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504</Words>
  <Application>Microsoft Office PowerPoint</Application>
  <PresentationFormat>On-screen Show (4:3)</PresentationFormat>
  <Paragraphs>109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KONSEP MANAJEMEN</vt:lpstr>
      <vt:lpstr>Arah tujuan :</vt:lpstr>
      <vt:lpstr>Prinsip Manajemen </vt:lpstr>
      <vt:lpstr>Pendekatan fungsi manajemen</vt:lpstr>
      <vt:lpstr>PowerPoint Presentation</vt:lpstr>
      <vt:lpstr>PowerPoint Presentation</vt:lpstr>
      <vt:lpstr>Fungsi perencanaan</vt:lpstr>
      <vt:lpstr>Fungsi Pengorganisasian</vt:lpstr>
      <vt:lpstr>Fungsi pengarahan</vt:lpstr>
      <vt:lpstr>Fungsi Pengendalian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20</cp:revision>
  <dcterms:created xsi:type="dcterms:W3CDTF">2018-09-19T02:20:36Z</dcterms:created>
  <dcterms:modified xsi:type="dcterms:W3CDTF">2018-09-27T09:51:37Z</dcterms:modified>
</cp:coreProperties>
</file>