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B9B08-7E9B-42EA-AFBE-20F70981C05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9511B-A0E8-42D2-B7AC-E43D34B1F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2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B325-759B-410E-AF25-F81EF8DA00C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5F94-4C9C-4EBB-BDF7-CCA57030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0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B325-759B-410E-AF25-F81EF8DA00C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5F94-4C9C-4EBB-BDF7-CCA57030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3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B325-759B-410E-AF25-F81EF8DA00C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5F94-4C9C-4EBB-BDF7-CCA57030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1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B325-759B-410E-AF25-F81EF8DA00C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5F94-4C9C-4EBB-BDF7-CCA57030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3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B325-759B-410E-AF25-F81EF8DA00C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5F94-4C9C-4EBB-BDF7-CCA57030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2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B325-759B-410E-AF25-F81EF8DA00C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5F94-4C9C-4EBB-BDF7-CCA57030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9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B325-759B-410E-AF25-F81EF8DA00C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5F94-4C9C-4EBB-BDF7-CCA57030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5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B325-759B-410E-AF25-F81EF8DA00C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5F94-4C9C-4EBB-BDF7-CCA57030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B325-759B-410E-AF25-F81EF8DA00C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5F94-4C9C-4EBB-BDF7-CCA57030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8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B325-759B-410E-AF25-F81EF8DA00C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5F94-4C9C-4EBB-BDF7-CCA57030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6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B325-759B-410E-AF25-F81EF8DA00C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5F94-4C9C-4EBB-BDF7-CCA57030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6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EB325-759B-410E-AF25-F81EF8DA00C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C5F94-4C9C-4EBB-BDF7-CCA57030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8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id-ID" sz="3200" dirty="0" smtClean="0">
                <a:latin typeface="Arial Rounded MT Bold" pitchFamily="34" charset="0"/>
              </a:rPr>
              <a:t>Hirarki Perencanaan dan Perencanaan Strategis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4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11091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7257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</a:rPr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20956421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</a:rPr>
              <a:t>VISI DAN MISI PRODI KEPERAWATAN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/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Menjadikan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pusat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kompeten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intelektualitas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kewirausahaan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</a:rPr>
              <a:t>nursing home care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berdaya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saing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berwawasan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melalui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kegiatan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penelitian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/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mengambdian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kepada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masyarakat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Berperan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aktif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dalam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bermanfaat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organisasi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Indonesia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segenap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umat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452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ea typeface="Times New Roman" pitchFamily="18" charset="0"/>
                <a:cs typeface="Arial" charset="0"/>
              </a:rPr>
              <a:t>KASUS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err="1" smtClean="0"/>
              <a:t>Saudara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.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pembicaraan</a:t>
            </a:r>
            <a:r>
              <a:rPr lang="en-US" dirty="0" smtClean="0"/>
              <a:t> </a:t>
            </a:r>
            <a:r>
              <a:rPr lang="en-US" dirty="0" err="1" smtClean="0"/>
              <a:t>pagi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di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kabar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di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saudara</a:t>
            </a:r>
            <a:r>
              <a:rPr lang="en-US" dirty="0" smtClean="0"/>
              <a:t>.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10% </a:t>
            </a:r>
            <a:r>
              <a:rPr lang="en-US" dirty="0" err="1" smtClean="0"/>
              <a:t>populasi</a:t>
            </a:r>
            <a:r>
              <a:rPr lang="en-US" dirty="0" smtClean="0"/>
              <a:t> di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diperkirakan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. </a:t>
            </a:r>
            <a:r>
              <a:rPr lang="en-US" dirty="0" err="1" smtClean="0"/>
              <a:t>Saudara</a:t>
            </a:r>
            <a:r>
              <a:rPr lang="en-US" dirty="0" smtClean="0"/>
              <a:t> </a:t>
            </a:r>
            <a:r>
              <a:rPr lang="en-US" dirty="0" err="1" smtClean="0"/>
              <a:t>memperkirakan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berdampak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di </a:t>
            </a:r>
            <a:r>
              <a:rPr lang="en-US" dirty="0" err="1" smtClean="0"/>
              <a:t>klinik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Saudara</a:t>
            </a:r>
            <a:r>
              <a:rPr lang="en-US" dirty="0" smtClean="0"/>
              <a:t> </a:t>
            </a:r>
            <a:r>
              <a:rPr lang="en-US" dirty="0" err="1" smtClean="0"/>
              <a:t>memutuskan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mengumpulkan</a:t>
            </a:r>
            <a:r>
              <a:rPr lang="en-US" dirty="0" smtClean="0"/>
              <a:t> </a:t>
            </a:r>
            <a:r>
              <a:rPr lang="en-US" dirty="0" err="1" smtClean="0"/>
              <a:t>staf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memdiskusikan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demografi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ea typeface="Times New Roman" pitchFamily="18" charset="0"/>
                <a:cs typeface="Arial" charset="0"/>
              </a:rPr>
              <a:t>TUGAS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/>
              <a:t>Susun</a:t>
            </a:r>
            <a:r>
              <a:rPr lang="en-US" dirty="0" smtClean="0"/>
              <a:t> 10 </a:t>
            </a:r>
            <a:r>
              <a:rPr lang="en-US" dirty="0" err="1" smtClean="0"/>
              <a:t>langkah</a:t>
            </a:r>
            <a:r>
              <a:rPr lang="en-US" dirty="0" smtClean="0"/>
              <a:t> yang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. </a:t>
            </a: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personal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Buat</a:t>
            </a:r>
            <a:r>
              <a:rPr lang="en-US" dirty="0" smtClean="0"/>
              <a:t> 10 </a:t>
            </a:r>
            <a:r>
              <a:rPr lang="en-US" dirty="0" err="1" smtClean="0"/>
              <a:t>sampai</a:t>
            </a:r>
            <a:r>
              <a:rPr lang="en-US" dirty="0" smtClean="0"/>
              <a:t> 12 </a:t>
            </a:r>
            <a:r>
              <a:rPr lang="en-US" dirty="0" err="1" smtClean="0"/>
              <a:t>strategi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. Data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?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saudara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070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9965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 smtClean="0">
              <a:effectLst/>
              <a:latin typeface="Segoe UI"/>
              <a:ea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 smtClean="0">
                <a:effectLst/>
                <a:latin typeface="Segoe UI"/>
                <a:ea typeface="Times New Roman"/>
              </a:rPr>
              <a:t>Mahasiswa mampu </a:t>
            </a:r>
            <a:r>
              <a:rPr lang="id-ID" dirty="0"/>
              <a:t>menyusun perencanaan manajemen keperawatan suatu unit ruang rawat sesuai dengan tahapan penyusunan perencanaan dan standar akreditasi pelayanan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48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2635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Arti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penting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Sasaran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dan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Rencana</a:t>
            </a:r>
            <a:endParaRPr lang="en-US" sz="36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 fontAlgn="base">
              <a:spcAft>
                <a:spcPct val="0"/>
              </a:spcAft>
              <a:buClr>
                <a:srgbClr val="1ACE9F"/>
              </a:buClr>
              <a:buSzPct val="60000"/>
              <a:buFont typeface="Wingdings" pitchFamily="2" charset="2"/>
              <a:buChar char="n"/>
              <a:defRPr/>
            </a:pPr>
            <a:r>
              <a:rPr lang="fi-FI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Arti Penting Sasaran </a:t>
            </a:r>
            <a:endParaRPr lang="fi-FI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lvl="1" fontAlgn="base">
              <a:spcAft>
                <a:spcPct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fi-FI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Sasaran memberikan arah</a:t>
            </a:r>
          </a:p>
          <a:p>
            <a:pPr lvl="1" fontAlgn="base">
              <a:spcAft>
                <a:spcPct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fi-FI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Sasaran memfokuskan usaha kita</a:t>
            </a:r>
          </a:p>
          <a:p>
            <a:pPr lvl="1" fontAlgn="base">
              <a:spcAft>
                <a:spcPct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fi-FI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Sasaran menjadi pedoman rencana dan keputusan kita</a:t>
            </a:r>
          </a:p>
          <a:p>
            <a:pPr lvl="1" fontAlgn="base">
              <a:spcAft>
                <a:spcPct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fi-FI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Sasaran membantu kita mengevaluasi kemajuan yang kita capai.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 fontAlgn="base">
              <a:spcAft>
                <a:spcPct val="0"/>
              </a:spcAft>
              <a:buClr>
                <a:srgbClr val="1ACE9F"/>
              </a:buClr>
              <a:buSzPct val="60000"/>
              <a:buFont typeface="Wingdings" pitchFamily="2" charset="2"/>
              <a:buChar char="n"/>
              <a:defRPr/>
            </a:pPr>
            <a:r>
              <a:rPr lang="fi-FI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Arti Penting Perencanaan </a:t>
            </a:r>
            <a:endParaRPr lang="fi-FI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lvl="1" fontAlgn="base">
              <a:spcAft>
                <a:spcPct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fi-FI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Tanpa perencanaan, para manajer tidak dapat mengetahui bagaimana sebaiknya mereka mengorganisasikan orang dan sumber daya secara efektif. </a:t>
            </a:r>
            <a:r>
              <a:rPr lang="sv-S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Bahkan mereka tidak mempunyai ide yang jelas tentang apa yang perlu mereka organisasikan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8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423</Words>
  <Application>Microsoft Office PowerPoint</Application>
  <PresentationFormat>On-screen Show (4:3)</PresentationFormat>
  <Paragraphs>61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Arti penting Sasaran dan Rencana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KASUS</vt:lpstr>
      <vt:lpstr>TUGAS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8</cp:revision>
  <dcterms:created xsi:type="dcterms:W3CDTF">2018-09-27T09:52:12Z</dcterms:created>
  <dcterms:modified xsi:type="dcterms:W3CDTF">2018-09-27T10:29:10Z</dcterms:modified>
</cp:coreProperties>
</file>