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B9C8-C5E8-4CFE-9076-9CC2FF77842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0D1F-9527-4B6C-A647-CD8A8C2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8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4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8FBF-4194-4DDB-85FF-01FFB42C0D97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F7DF-A68A-429D-A2D9-4078595F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latin typeface="Arial Rounded MT Bold" pitchFamily="34" charset="0"/>
              </a:rPr>
              <a:t>ORGANISASI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993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30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7257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30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16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6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6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607681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3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37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963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9900"/>
                </a:solidFill>
                <a:latin typeface="Seagull Hv BT" charset="0"/>
                <a:ea typeface="+mn-ea"/>
                <a:cs typeface="+mn-cs"/>
              </a:rPr>
              <a:t>Topik-topik</a:t>
            </a:r>
            <a:r>
              <a:rPr lang="en-US" sz="2800" b="1" dirty="0">
                <a:solidFill>
                  <a:srgbClr val="009900"/>
                </a:solidFill>
                <a:latin typeface="Seagull Hv BT" charset="0"/>
                <a:ea typeface="+mn-ea"/>
                <a:cs typeface="+mn-cs"/>
              </a:rPr>
              <a:t> yang </a:t>
            </a:r>
            <a:r>
              <a:rPr lang="en-US" sz="2800" b="1" dirty="0" err="1">
                <a:solidFill>
                  <a:srgbClr val="009900"/>
                </a:solidFill>
                <a:latin typeface="Seagull Hv BT" charset="0"/>
                <a:ea typeface="+mn-ea"/>
                <a:cs typeface="+mn-cs"/>
              </a:rPr>
              <a:t>dibahas</a:t>
            </a:r>
            <a:r>
              <a:rPr lang="en-US" sz="2800" b="1" dirty="0">
                <a:solidFill>
                  <a:srgbClr val="009900"/>
                </a:solidFill>
                <a:latin typeface="Seagull Hv BT" charset="0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Seagull Hv BT" charset="0"/>
                <a:ea typeface="+mn-ea"/>
                <a:cs typeface="+mn-cs"/>
              </a:rPr>
              <a:t>: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Blip>
                <a:blip r:embed="rId4"/>
              </a:buBlip>
            </a:pPr>
            <a:r>
              <a:rPr kumimoji="1" lang="en-US" b="1" noProof="1">
                <a:solidFill>
                  <a:srgbClr val="000000"/>
                </a:solidFill>
                <a:latin typeface="Arial" pitchFamily="34" charset="0"/>
              </a:rPr>
              <a:t> Kekuatan Sosial</a:t>
            </a: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Blip>
                <a:blip r:embed="rId4"/>
              </a:buBlip>
            </a:pPr>
            <a:r>
              <a:rPr kumimoji="1" lang="en-US" b="1" noProof="1">
                <a:solidFill>
                  <a:srgbClr val="000000"/>
                </a:solidFill>
                <a:latin typeface="Arial" pitchFamily="34" charset="0"/>
              </a:rPr>
              <a:t>  Jenis-jenis Organisasi</a:t>
            </a: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Blip>
                <a:blip r:embed="rId4"/>
              </a:buBlip>
            </a:pPr>
            <a:r>
              <a:rPr kumimoji="1" lang="en-US" b="1" noProof="1" smtClean="0">
                <a:solidFill>
                  <a:srgbClr val="000000"/>
                </a:solidFill>
                <a:latin typeface="Arial" pitchFamily="34" charset="0"/>
              </a:rPr>
              <a:t>  Teori Organisasi</a:t>
            </a:r>
          </a:p>
          <a:p>
            <a:pPr marL="0" lvl="0" indent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000" b="1" noProof="1">
                <a:solidFill>
                  <a:srgbClr val="660066"/>
                </a:solidFill>
                <a:latin typeface="Arial" pitchFamily="34" charset="0"/>
              </a:rPr>
              <a:t> Taxonomi Organisasi</a:t>
            </a:r>
          </a:p>
          <a:p>
            <a:pPr marL="0" lvl="0" indent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000" b="1" noProof="1">
                <a:solidFill>
                  <a:srgbClr val="660066"/>
                </a:solidFill>
                <a:latin typeface="Arial" pitchFamily="34" charset="0"/>
              </a:rPr>
              <a:t>  Proses Organisasi</a:t>
            </a:r>
          </a:p>
          <a:p>
            <a:pPr marL="0" lvl="0" indent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000" b="1" noProof="1">
                <a:solidFill>
                  <a:srgbClr val="660066"/>
                </a:solidFill>
                <a:latin typeface="Arial" pitchFamily="34" charset="0"/>
              </a:rPr>
              <a:t>  Individu dalam Organisasi</a:t>
            </a: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98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30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260</Words>
  <Application>Microsoft Office PowerPoint</Application>
  <PresentationFormat>On-screen Show (4:3)</PresentationFormat>
  <Paragraphs>85</Paragraphs>
  <Slides>63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Topik-topik yang dibahas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15</cp:revision>
  <dcterms:created xsi:type="dcterms:W3CDTF">2018-10-11T05:37:26Z</dcterms:created>
  <dcterms:modified xsi:type="dcterms:W3CDTF">2018-10-11T09:30:22Z</dcterms:modified>
</cp:coreProperties>
</file>