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3FBCC-244C-4C48-9993-B1CA5B636D3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971B-8EEA-4D67-9E7F-657D622A9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9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9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6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9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9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5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D5100-B664-4CD6-92BD-EB4E3FEB1140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A4926-212A-4DE8-80A9-68A3E8435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4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Pengelolaan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Tenaga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Perawat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7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1105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6656573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456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perawat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03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63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577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198</Words>
  <Application>Microsoft Office PowerPoint</Application>
  <PresentationFormat>On-screen Show (4:3)</PresentationFormat>
  <Paragraphs>38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3</cp:revision>
  <dcterms:created xsi:type="dcterms:W3CDTF">2018-11-15T09:28:47Z</dcterms:created>
  <dcterms:modified xsi:type="dcterms:W3CDTF">2018-11-15T09:43:30Z</dcterms:modified>
</cp:coreProperties>
</file>