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296" r:id="rId54"/>
    <p:sldId id="297" r:id="rId55"/>
    <p:sldId id="29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DC96F-85A9-4AC8-868A-4DAABE9CCC67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81C72-3ED5-41AA-81A2-F2061826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3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4449-E3B2-4DAA-8275-DE72E676A0D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BEE-321F-4FD7-903D-EB7D08CA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1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4449-E3B2-4DAA-8275-DE72E676A0D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BEE-321F-4FD7-903D-EB7D08CA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7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4449-E3B2-4DAA-8275-DE72E676A0D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BEE-321F-4FD7-903D-EB7D08CA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5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4449-E3B2-4DAA-8275-DE72E676A0D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BEE-321F-4FD7-903D-EB7D08CA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2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4449-E3B2-4DAA-8275-DE72E676A0D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BEE-321F-4FD7-903D-EB7D08CA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4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4449-E3B2-4DAA-8275-DE72E676A0D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BEE-321F-4FD7-903D-EB7D08CA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4449-E3B2-4DAA-8275-DE72E676A0D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BEE-321F-4FD7-903D-EB7D08CA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3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4449-E3B2-4DAA-8275-DE72E676A0D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BEE-321F-4FD7-903D-EB7D08CA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9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4449-E3B2-4DAA-8275-DE72E676A0D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BEE-321F-4FD7-903D-EB7D08CA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7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4449-E3B2-4DAA-8275-DE72E676A0D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BEE-321F-4FD7-903D-EB7D08CA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6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4449-E3B2-4DAA-8275-DE72E676A0D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FBEE-321F-4FD7-903D-EB7D08CA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F4449-E3B2-4DAA-8275-DE72E676A0D1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BFBEE-321F-4FD7-903D-EB7D08CA9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6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Konsep</a:t>
            </a:r>
            <a:r>
              <a:rPr lang="en-US" sz="1600" b="1" dirty="0" smtClean="0">
                <a:solidFill>
                  <a:prstClr val="black"/>
                </a:solidFill>
              </a:rPr>
              <a:t> Model </a:t>
            </a:r>
            <a:r>
              <a:rPr lang="en-US" sz="1600" b="1" dirty="0" err="1" smtClean="0">
                <a:solidFill>
                  <a:prstClr val="black"/>
                </a:solidFill>
              </a:rPr>
              <a:t>Asuhan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</a:rPr>
              <a:t>Keperawatan</a:t>
            </a:r>
            <a:endParaRPr lang="en-US" sz="16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8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11498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2834618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991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7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9915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963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VISI DAN MISI PRODI KEPERAWATAN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/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Menjadikan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pusat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kompeten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intelektualitas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kewirausahaan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nursing home care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berdaya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saing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berwawasan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melalui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kegiatan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penelitian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mengambdian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Berperan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aktif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bermanfaat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organisasi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Indonesia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segenap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umat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052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963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endParaRPr lang="fi-FI" dirty="0" smtClean="0">
              <a:effectLst/>
              <a:latin typeface="Segoe UI"/>
              <a:ea typeface="Times New Roman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fi-FI" dirty="0" smtClean="0">
                <a:effectLst/>
                <a:latin typeface="Segoe UI"/>
                <a:ea typeface="Times New Roman"/>
              </a:rPr>
              <a:t>Mahasiswa mampu </a:t>
            </a:r>
            <a:r>
              <a:rPr lang="en-US" dirty="0" err="1" smtClean="0"/>
              <a:t>menganalisa</a:t>
            </a:r>
            <a:r>
              <a:rPr lang="en-US" dirty="0" smtClean="0"/>
              <a:t> </a:t>
            </a:r>
            <a:r>
              <a:rPr lang="en-US" dirty="0" smtClean="0"/>
              <a:t>model </a:t>
            </a:r>
            <a:r>
              <a:rPr lang="en-US" dirty="0" err="1" smtClean="0"/>
              <a:t>asuhan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6659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120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120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120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120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120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120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120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120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120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120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2404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7257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120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120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1201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4728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662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231</Words>
  <Application>Microsoft Office PowerPoint</Application>
  <PresentationFormat>On-screen Show (4:3)</PresentationFormat>
  <Paragraphs>70</Paragraphs>
  <Slides>55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9</cp:revision>
  <dcterms:created xsi:type="dcterms:W3CDTF">2018-11-15T09:43:54Z</dcterms:created>
  <dcterms:modified xsi:type="dcterms:W3CDTF">2018-11-15T10:10:12Z</dcterms:modified>
</cp:coreProperties>
</file>